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Lst>
  <p:sldSz cy="5143500" cx="9144000"/>
  <p:notesSz cx="6858000" cy="9144000"/>
  <p:embeddedFontLst>
    <p:embeddedFont>
      <p:font typeface="Ubuntu"/>
      <p:regular r:id="rId85"/>
      <p:bold r:id="rId86"/>
      <p:italic r:id="rId87"/>
      <p:boldItalic r:id="rId88"/>
    </p:embeddedFont>
    <p:embeddedFont>
      <p:font typeface="Roboto Mono Medium"/>
      <p:regular r:id="rId89"/>
      <p:bold r:id="rId90"/>
      <p:italic r:id="rId91"/>
      <p:boldItalic r:id="rId92"/>
    </p:embeddedFont>
    <p:embeddedFont>
      <p:font typeface="Proxima Nova"/>
      <p:regular r:id="rId93"/>
      <p:bold r:id="rId94"/>
      <p:italic r:id="rId95"/>
      <p:boldItalic r:id="rId96"/>
    </p:embeddedFont>
    <p:embeddedFont>
      <p:font typeface="Roboto Medium"/>
      <p:regular r:id="rId97"/>
      <p:bold r:id="rId98"/>
      <p:italic r:id="rId99"/>
      <p:boldItalic r:id="rId100"/>
    </p:embeddedFont>
    <p:embeddedFont>
      <p:font typeface="Amatic SC"/>
      <p:regular r:id="rId101"/>
      <p:bold r:id="rId102"/>
    </p:embeddedFont>
    <p:embeddedFont>
      <p:font typeface="Roboto Mono Light"/>
      <p:regular r:id="rId103"/>
      <p:bold r:id="rId104"/>
      <p:italic r:id="rId105"/>
      <p:boldItalic r:id="rId106"/>
    </p:embeddedFont>
    <p:embeddedFont>
      <p:font typeface="Squada One"/>
      <p:regular r:id="rId107"/>
    </p:embeddedFont>
    <p:embeddedFont>
      <p:font typeface="Proxima Nova Semibold"/>
      <p:regular r:id="rId108"/>
      <p:bold r:id="rId109"/>
      <p:boldItalic r:id="rId110"/>
    </p:embeddedFont>
    <p:embeddedFont>
      <p:font typeface="Roboto Mono"/>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CBF7B3-9A2D-41F8-8C86-C01472ACA4C3}">
  <a:tblStyle styleId="{A1CBF7B3-9A2D-41F8-8C86-C01472ACA4C3}"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DCBEFA4-C52B-4558-8D43-B69A05F1C45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SquadaOne-regular.fntdata"/><Relationship Id="rId106" Type="http://schemas.openxmlformats.org/officeDocument/2006/relationships/font" Target="fonts/RobotoMonoLight-boldItalic.fntdata"/><Relationship Id="rId105" Type="http://schemas.openxmlformats.org/officeDocument/2006/relationships/font" Target="fonts/RobotoMonoLight-italic.fntdata"/><Relationship Id="rId104" Type="http://schemas.openxmlformats.org/officeDocument/2006/relationships/font" Target="fonts/RobotoMonoLight-bold.fntdata"/><Relationship Id="rId109" Type="http://schemas.openxmlformats.org/officeDocument/2006/relationships/font" Target="fonts/ProximaNovaSemibold-bold.fntdata"/><Relationship Id="rId108" Type="http://schemas.openxmlformats.org/officeDocument/2006/relationships/font" Target="fonts/ProximaNovaSemibold-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onoLight-regular.fntdata"/><Relationship Id="rId102" Type="http://schemas.openxmlformats.org/officeDocument/2006/relationships/font" Target="fonts/AmaticSC-bold.fntdata"/><Relationship Id="rId101" Type="http://schemas.openxmlformats.org/officeDocument/2006/relationships/font" Target="fonts/AmaticSC-regular.fntdata"/><Relationship Id="rId100" Type="http://schemas.openxmlformats.org/officeDocument/2006/relationships/font" Target="fonts/RobotoMedium-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ProximaNova-italic.fntdata"/><Relationship Id="rId94" Type="http://schemas.openxmlformats.org/officeDocument/2006/relationships/font" Target="fonts/ProximaNova-bold.fntdata"/><Relationship Id="rId97" Type="http://schemas.openxmlformats.org/officeDocument/2006/relationships/font" Target="fonts/RobotoMedium-regular.fntdata"/><Relationship Id="rId96" Type="http://schemas.openxmlformats.org/officeDocument/2006/relationships/font" Target="fonts/ProximaNova-boldItalic.fntdata"/><Relationship Id="rId11" Type="http://schemas.openxmlformats.org/officeDocument/2006/relationships/slide" Target="slides/slide4.xml"/><Relationship Id="rId99" Type="http://schemas.openxmlformats.org/officeDocument/2006/relationships/font" Target="fonts/RobotoMedium-italic.fntdata"/><Relationship Id="rId10" Type="http://schemas.openxmlformats.org/officeDocument/2006/relationships/slide" Target="slides/slide3.xml"/><Relationship Id="rId98" Type="http://schemas.openxmlformats.org/officeDocument/2006/relationships/font" Target="fonts/RobotoMedium-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MonoMedium-italic.fntdata"/><Relationship Id="rId90" Type="http://schemas.openxmlformats.org/officeDocument/2006/relationships/font" Target="fonts/RobotoMonoMedium-bold.fntdata"/><Relationship Id="rId93" Type="http://schemas.openxmlformats.org/officeDocument/2006/relationships/font" Target="fonts/ProximaNova-regular.fntdata"/><Relationship Id="rId92" Type="http://schemas.openxmlformats.org/officeDocument/2006/relationships/font" Target="fonts/RobotoMonoMedium-boldItalic.fntdata"/><Relationship Id="rId15" Type="http://schemas.openxmlformats.org/officeDocument/2006/relationships/slide" Target="slides/slide8.xml"/><Relationship Id="rId110" Type="http://schemas.openxmlformats.org/officeDocument/2006/relationships/font" Target="fonts/ProximaNovaSemibold-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Mono-boldItalic.fntdata"/><Relationship Id="rId18" Type="http://schemas.openxmlformats.org/officeDocument/2006/relationships/slide" Target="slides/slide11.xml"/><Relationship Id="rId113" Type="http://schemas.openxmlformats.org/officeDocument/2006/relationships/font" Target="fonts/RobotoMono-italic.fntdata"/><Relationship Id="rId112" Type="http://schemas.openxmlformats.org/officeDocument/2006/relationships/font" Target="fonts/RobotoMono-bold.fntdata"/><Relationship Id="rId111" Type="http://schemas.openxmlformats.org/officeDocument/2006/relationships/font" Target="fonts/RobotoMono-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font" Target="fonts/Ubuntu-bold.fntdata"/><Relationship Id="rId85" Type="http://schemas.openxmlformats.org/officeDocument/2006/relationships/font" Target="fonts/Ubuntu-regular.fntdata"/><Relationship Id="rId88" Type="http://schemas.openxmlformats.org/officeDocument/2006/relationships/font" Target="fonts/Ubuntu-boldItalic.fntdata"/><Relationship Id="rId87" Type="http://schemas.openxmlformats.org/officeDocument/2006/relationships/font" Target="fonts/Ubuntu-italic.fntdata"/><Relationship Id="rId89" Type="http://schemas.openxmlformats.org/officeDocument/2006/relationships/font" Target="fonts/RobotoMonoMedium-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53dc9dd315_1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3dc9dd315_1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53dc9dd315_1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3dc9dd315_1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53dc9dd315_1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3dc9dd315_1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53dc9dd315_1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3dc9dd315_1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53dc9dd315_1_2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3dc9dd315_1_2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53dc9dd315_1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3dc9dd315_1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53dc9dd315_1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3dc9dd315_1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53dc9dd315_1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3dc9dd315_1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53dc9dd315_1_2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3dc9dd315_1_2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3dc9dd315_1_2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3dc9dd315_1_2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53dc9dd315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3dc9dd315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53dc9dd315_1_2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3dc9dd315_1_2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53dc9dd315_1_2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3dc9dd315_1_2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53dc9dd315_1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3dc9dd315_1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53dc9dd315_1_3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53dc9dd315_1_3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53dc9dd315_1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3dc9dd315_1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53dc9dd315_1_3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53dc9dd315_1_3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53dc9dd315_1_3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3dc9dd315_1_3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53dc9dd315_1_3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3dc9dd315_1_3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53dc9dd315_1_3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3dc9dd315_1_3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53dc9dd315_1_3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53dc9dd315_1_3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53dc9dd315_1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3dc9dd315_1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53dc9dd315_1_3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53dc9dd315_1_3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53dc9dd315_1_3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53dc9dd315_1_3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53dc9dd315_1_3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3dc9dd315_1_3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53dc9dd315_1_3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53dc9dd315_1_3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53dc9dd315_1_3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53dc9dd315_1_3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53dc9dd315_1_3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53dc9dd315_1_3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53dc9dd315_1_3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53dc9dd315_1_3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53dc9dd315_1_3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53dc9dd315_1_3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53dc9dd315_1_3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53dc9dd315_1_3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53dc9dd315_1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3dc9dd315_1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53dc9dd315_1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3dc9dd315_1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53dc9dd315_1_5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53dc9dd315_1_5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53dc9dd315_1_4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53dc9dd315_1_4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a5fd6d488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a5fd6d488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53dc9dd315_1_4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53dc9dd315_1_4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53dc9dd315_1_4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3dc9dd315_1_4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53dc9dd315_1_4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53dc9dd315_1_4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53dc9dd315_1_4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53dc9dd315_1_4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53dc9dd315_1_4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53dc9dd315_1_4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53dc9dd315_1_4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53dc9dd315_1_4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53dc9dd315_1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53dc9dd315_1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53dc9dd315_1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3dc9dd315_1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53dc9dd315_1_4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53dc9dd315_1_4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53dc9dd315_1_4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53dc9dd315_1_4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53dc9dd315_1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53dc9dd315_1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53dc9dd315_1_5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53dc9dd315_1_5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53dc9dd315_1_4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53dc9dd315_1_4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53dc9dd315_1_4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53dc9dd315_1_4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53dc9dd315_1_5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53dc9dd315_1_5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53dc9dd315_1_5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53dc9dd315_1_5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53dc9dd315_1_5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53dc9dd315_1_5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53dc9dd315_1_5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53dc9dd315_1_5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53dc9dd315_1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3dc9dd315_1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53dc9dd315_1_5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53dc9dd315_1_5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53dc9dd315_1_5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53dc9dd315_1_5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53dc9dd315_1_5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53dc9dd315_1_5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53dc9dd315_1_5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53dc9dd315_1_5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53dc9dd315_1_6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53dc9dd315_1_6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53dc9dd315_1_6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53dc9dd315_1_6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53dc9dd315_1_6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53dc9dd315_1_6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SLIDES_API74452669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SLIDES_API74452669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53dc9dd315_0_2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53dc9dd315_0_2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53dc9dd315_0_2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53dc9dd315_0_2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3dc9dd315_1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3dc9dd315_1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53dc9dd315_0_2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53dc9dd315_0_2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53dc9dd315_0_21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53dc9dd315_0_21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53dc9dd315_0_2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53dc9dd315_0_2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6" name="Shape 9266"/>
        <p:cNvGrpSpPr/>
        <p:nvPr/>
      </p:nvGrpSpPr>
      <p:grpSpPr>
        <a:xfrm>
          <a:off x="0" y="0"/>
          <a:ext cx="0" cy="0"/>
          <a:chOff x="0" y="0"/>
          <a:chExt cx="0" cy="0"/>
        </a:xfrm>
      </p:grpSpPr>
      <p:sp>
        <p:nvSpPr>
          <p:cNvPr id="9267" name="Google Shape;9267;g53dc9dd315_0_28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8" name="Google Shape;9268;g53dc9dd315_0_28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3" name="Shape 9693"/>
        <p:cNvGrpSpPr/>
        <p:nvPr/>
      </p:nvGrpSpPr>
      <p:grpSpPr>
        <a:xfrm>
          <a:off x="0" y="0"/>
          <a:ext cx="0" cy="0"/>
          <a:chOff x="0" y="0"/>
          <a:chExt cx="0" cy="0"/>
        </a:xfrm>
      </p:grpSpPr>
      <p:sp>
        <p:nvSpPr>
          <p:cNvPr id="9694" name="Google Shape;9694;g53dc9dd315_0_29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5" name="Google Shape;9695;g53dc9dd315_0_29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6" name="Shape 9856"/>
        <p:cNvGrpSpPr/>
        <p:nvPr/>
      </p:nvGrpSpPr>
      <p:grpSpPr>
        <a:xfrm>
          <a:off x="0" y="0"/>
          <a:ext cx="0" cy="0"/>
          <a:chOff x="0" y="0"/>
          <a:chExt cx="0" cy="0"/>
        </a:xfrm>
      </p:grpSpPr>
      <p:sp>
        <p:nvSpPr>
          <p:cNvPr id="9857" name="Google Shape;9857;g53dc9dd315_0_29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8" name="Google Shape;9858;g53dc9dd315_0_29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8" name="Shape 10258"/>
        <p:cNvGrpSpPr/>
        <p:nvPr/>
      </p:nvGrpSpPr>
      <p:grpSpPr>
        <a:xfrm>
          <a:off x="0" y="0"/>
          <a:ext cx="0" cy="0"/>
          <a:chOff x="0" y="0"/>
          <a:chExt cx="0" cy="0"/>
        </a:xfrm>
      </p:grpSpPr>
      <p:sp>
        <p:nvSpPr>
          <p:cNvPr id="10259" name="Google Shape;10259;g53dc9dd315_0_29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0" name="Google Shape;10260;g53dc9dd315_0_29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9" name="Shape 10629"/>
        <p:cNvGrpSpPr/>
        <p:nvPr/>
      </p:nvGrpSpPr>
      <p:grpSpPr>
        <a:xfrm>
          <a:off x="0" y="0"/>
          <a:ext cx="0" cy="0"/>
          <a:chOff x="0" y="0"/>
          <a:chExt cx="0" cy="0"/>
        </a:xfrm>
      </p:grpSpPr>
      <p:sp>
        <p:nvSpPr>
          <p:cNvPr id="10630" name="Google Shape;10630;g53dc9dd315_0_32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1" name="Google Shape;10631;g53dc9dd315_0_32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53dc9dd315_1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3dc9dd315_1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53dc9dd315_1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3dc9dd315_1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822375" y="593625"/>
            <a:ext cx="3481800" cy="34818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074225" y="1856275"/>
            <a:ext cx="2995500" cy="143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243900" y="1495550"/>
            <a:ext cx="2656200" cy="658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p:nvPr/>
        </p:nvSpPr>
        <p:spPr>
          <a:xfrm>
            <a:off x="406950" y="416250"/>
            <a:ext cx="8330100" cy="431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1"/>
          <p:cNvSpPr txBox="1"/>
          <p:nvPr>
            <p:ph hasCustomPrompt="1" type="title"/>
          </p:nvPr>
        </p:nvSpPr>
        <p:spPr>
          <a:xfrm>
            <a:off x="742950" y="1238100"/>
            <a:ext cx="7729500" cy="19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1"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subTitle"/>
          </p:nvPr>
        </p:nvSpPr>
        <p:spPr>
          <a:xfrm>
            <a:off x="1065975" y="2919900"/>
            <a:ext cx="6711900" cy="2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8" name="Shape 48"/>
        <p:cNvGrpSpPr/>
        <p:nvPr/>
      </p:nvGrpSpPr>
      <p:grpSpPr>
        <a:xfrm>
          <a:off x="0" y="0"/>
          <a:ext cx="0" cy="0"/>
          <a:chOff x="0" y="0"/>
          <a:chExt cx="0" cy="0"/>
        </a:xfrm>
      </p:grpSpPr>
      <p:sp>
        <p:nvSpPr>
          <p:cNvPr id="49" name="Google Shape;49;p13"/>
          <p:cNvSpPr/>
          <p:nvPr/>
        </p:nvSpPr>
        <p:spPr>
          <a:xfrm>
            <a:off x="0" y="0"/>
            <a:ext cx="5176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p:nvPr/>
        </p:nvSpPr>
        <p:spPr>
          <a:xfrm>
            <a:off x="713225" y="1385200"/>
            <a:ext cx="821700" cy="696300"/>
          </a:xfrm>
          <a:prstGeom prst="snip2DiagRect">
            <a:avLst>
              <a:gd fmla="val 0" name="adj1"/>
              <a:gd fmla="val 16667"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 name="Google Shape;51;p13"/>
          <p:cNvSpPr/>
          <p:nvPr/>
        </p:nvSpPr>
        <p:spPr>
          <a:xfrm>
            <a:off x="713225" y="2436613"/>
            <a:ext cx="821700" cy="696300"/>
          </a:xfrm>
          <a:prstGeom prst="snip2DiagRect">
            <a:avLst>
              <a:gd fmla="val 0" name="adj1"/>
              <a:gd fmla="val 16667"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 name="Google Shape;52;p13"/>
          <p:cNvSpPr/>
          <p:nvPr/>
        </p:nvSpPr>
        <p:spPr>
          <a:xfrm>
            <a:off x="713225" y="3501127"/>
            <a:ext cx="821700" cy="696300"/>
          </a:xfrm>
          <a:prstGeom prst="snip2DiagRect">
            <a:avLst>
              <a:gd fmla="val 0" name="adj1"/>
              <a:gd fmla="val 16667"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 name="Google Shape;53;p13"/>
          <p:cNvSpPr txBox="1"/>
          <p:nvPr>
            <p:ph type="title"/>
          </p:nvPr>
        </p:nvSpPr>
        <p:spPr>
          <a:xfrm>
            <a:off x="713225" y="667950"/>
            <a:ext cx="6307200" cy="362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2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54" name="Google Shape;54;p13"/>
          <p:cNvSpPr txBox="1"/>
          <p:nvPr>
            <p:ph idx="1" type="subTitle"/>
          </p:nvPr>
        </p:nvSpPr>
        <p:spPr>
          <a:xfrm flipH="1">
            <a:off x="1727375" y="1407237"/>
            <a:ext cx="4032000" cy="30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Ubuntu"/>
              <a:buNone/>
              <a:defRPr b="1" sz="1800">
                <a:latin typeface="Ubuntu"/>
                <a:ea typeface="Ubuntu"/>
                <a:cs typeface="Ubuntu"/>
                <a:sym typeface="Ubuntu"/>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p:txBody>
      </p:sp>
      <p:sp>
        <p:nvSpPr>
          <p:cNvPr id="55" name="Google Shape;55;p13"/>
          <p:cNvSpPr txBox="1"/>
          <p:nvPr>
            <p:ph idx="2" type="subTitle"/>
          </p:nvPr>
        </p:nvSpPr>
        <p:spPr>
          <a:xfrm>
            <a:off x="1726000" y="1612350"/>
            <a:ext cx="2827200" cy="47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56" name="Google Shape;56;p13"/>
          <p:cNvSpPr txBox="1"/>
          <p:nvPr>
            <p:ph hasCustomPrompt="1" idx="3" type="title"/>
          </p:nvPr>
        </p:nvSpPr>
        <p:spPr>
          <a:xfrm>
            <a:off x="867825" y="1385200"/>
            <a:ext cx="508500" cy="7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r">
              <a:spcBef>
                <a:spcPts val="0"/>
              </a:spcBef>
              <a:spcAft>
                <a:spcPts val="0"/>
              </a:spcAft>
              <a:buSzPts val="1800"/>
              <a:buFont typeface="Ubuntu"/>
              <a:buNone/>
              <a:defRPr sz="1800">
                <a:latin typeface="Ubuntu"/>
                <a:ea typeface="Ubuntu"/>
                <a:cs typeface="Ubuntu"/>
                <a:sym typeface="Ubuntu"/>
              </a:defRPr>
            </a:lvl2pPr>
            <a:lvl3pPr lvl="2" rtl="0" algn="r">
              <a:spcBef>
                <a:spcPts val="0"/>
              </a:spcBef>
              <a:spcAft>
                <a:spcPts val="0"/>
              </a:spcAft>
              <a:buSzPts val="1800"/>
              <a:buFont typeface="Ubuntu"/>
              <a:buNone/>
              <a:defRPr sz="1800">
                <a:latin typeface="Ubuntu"/>
                <a:ea typeface="Ubuntu"/>
                <a:cs typeface="Ubuntu"/>
                <a:sym typeface="Ubuntu"/>
              </a:defRPr>
            </a:lvl3pPr>
            <a:lvl4pPr lvl="3" rtl="0" algn="r">
              <a:spcBef>
                <a:spcPts val="0"/>
              </a:spcBef>
              <a:spcAft>
                <a:spcPts val="0"/>
              </a:spcAft>
              <a:buSzPts val="1800"/>
              <a:buFont typeface="Ubuntu"/>
              <a:buNone/>
              <a:defRPr sz="1800">
                <a:latin typeface="Ubuntu"/>
                <a:ea typeface="Ubuntu"/>
                <a:cs typeface="Ubuntu"/>
                <a:sym typeface="Ubuntu"/>
              </a:defRPr>
            </a:lvl4pPr>
            <a:lvl5pPr lvl="4" rtl="0" algn="r">
              <a:spcBef>
                <a:spcPts val="0"/>
              </a:spcBef>
              <a:spcAft>
                <a:spcPts val="0"/>
              </a:spcAft>
              <a:buSzPts val="1800"/>
              <a:buFont typeface="Ubuntu"/>
              <a:buNone/>
              <a:defRPr sz="1800">
                <a:latin typeface="Ubuntu"/>
                <a:ea typeface="Ubuntu"/>
                <a:cs typeface="Ubuntu"/>
                <a:sym typeface="Ubuntu"/>
              </a:defRPr>
            </a:lvl5pPr>
            <a:lvl6pPr lvl="5" rtl="0" algn="r">
              <a:spcBef>
                <a:spcPts val="0"/>
              </a:spcBef>
              <a:spcAft>
                <a:spcPts val="0"/>
              </a:spcAft>
              <a:buSzPts val="1800"/>
              <a:buFont typeface="Ubuntu"/>
              <a:buNone/>
              <a:defRPr sz="1800">
                <a:latin typeface="Ubuntu"/>
                <a:ea typeface="Ubuntu"/>
                <a:cs typeface="Ubuntu"/>
                <a:sym typeface="Ubuntu"/>
              </a:defRPr>
            </a:lvl6pPr>
            <a:lvl7pPr lvl="6" rtl="0" algn="r">
              <a:spcBef>
                <a:spcPts val="0"/>
              </a:spcBef>
              <a:spcAft>
                <a:spcPts val="0"/>
              </a:spcAft>
              <a:buSzPts val="1800"/>
              <a:buFont typeface="Ubuntu"/>
              <a:buNone/>
              <a:defRPr sz="1800">
                <a:latin typeface="Ubuntu"/>
                <a:ea typeface="Ubuntu"/>
                <a:cs typeface="Ubuntu"/>
                <a:sym typeface="Ubuntu"/>
              </a:defRPr>
            </a:lvl7pPr>
            <a:lvl8pPr lvl="7" rtl="0" algn="r">
              <a:spcBef>
                <a:spcPts val="0"/>
              </a:spcBef>
              <a:spcAft>
                <a:spcPts val="0"/>
              </a:spcAft>
              <a:buSzPts val="1800"/>
              <a:buFont typeface="Ubuntu"/>
              <a:buNone/>
              <a:defRPr sz="1800">
                <a:latin typeface="Ubuntu"/>
                <a:ea typeface="Ubuntu"/>
                <a:cs typeface="Ubuntu"/>
                <a:sym typeface="Ubuntu"/>
              </a:defRPr>
            </a:lvl8pPr>
            <a:lvl9pPr lvl="8" rtl="0" algn="r">
              <a:spcBef>
                <a:spcPts val="0"/>
              </a:spcBef>
              <a:spcAft>
                <a:spcPts val="0"/>
              </a:spcAft>
              <a:buSzPts val="1800"/>
              <a:buFont typeface="Ubuntu"/>
              <a:buNone/>
              <a:defRPr sz="1800">
                <a:latin typeface="Ubuntu"/>
                <a:ea typeface="Ubuntu"/>
                <a:cs typeface="Ubuntu"/>
                <a:sym typeface="Ubuntu"/>
              </a:defRPr>
            </a:lvl9pPr>
          </a:lstStyle>
          <a:p>
            <a:r>
              <a:t>xx%</a:t>
            </a:r>
          </a:p>
        </p:txBody>
      </p:sp>
      <p:sp>
        <p:nvSpPr>
          <p:cNvPr id="57" name="Google Shape;57;p13"/>
          <p:cNvSpPr txBox="1"/>
          <p:nvPr>
            <p:ph idx="4" type="subTitle"/>
          </p:nvPr>
        </p:nvSpPr>
        <p:spPr>
          <a:xfrm flipH="1">
            <a:off x="1727375" y="2265700"/>
            <a:ext cx="4032000" cy="56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800"/>
              <a:buFont typeface="Ubuntu"/>
              <a:buNone/>
              <a:defRPr b="1" sz="1800">
                <a:latin typeface="Ubuntu"/>
                <a:ea typeface="Ubuntu"/>
                <a:cs typeface="Ubuntu"/>
                <a:sym typeface="Ubuntu"/>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p:txBody>
      </p:sp>
      <p:sp>
        <p:nvSpPr>
          <p:cNvPr id="58" name="Google Shape;58;p13"/>
          <p:cNvSpPr txBox="1"/>
          <p:nvPr>
            <p:ph idx="5" type="subTitle"/>
          </p:nvPr>
        </p:nvSpPr>
        <p:spPr>
          <a:xfrm>
            <a:off x="1726000" y="2666847"/>
            <a:ext cx="2827200" cy="47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59" name="Google Shape;59;p13"/>
          <p:cNvSpPr txBox="1"/>
          <p:nvPr>
            <p:ph hasCustomPrompt="1" idx="6" type="title"/>
          </p:nvPr>
        </p:nvSpPr>
        <p:spPr>
          <a:xfrm>
            <a:off x="867825" y="3502825"/>
            <a:ext cx="508500" cy="7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r">
              <a:spcBef>
                <a:spcPts val="0"/>
              </a:spcBef>
              <a:spcAft>
                <a:spcPts val="0"/>
              </a:spcAft>
              <a:buSzPts val="1800"/>
              <a:buFont typeface="Ubuntu"/>
              <a:buNone/>
              <a:defRPr sz="1800">
                <a:latin typeface="Ubuntu"/>
                <a:ea typeface="Ubuntu"/>
                <a:cs typeface="Ubuntu"/>
                <a:sym typeface="Ubuntu"/>
              </a:defRPr>
            </a:lvl2pPr>
            <a:lvl3pPr lvl="2" rtl="0" algn="r">
              <a:spcBef>
                <a:spcPts val="0"/>
              </a:spcBef>
              <a:spcAft>
                <a:spcPts val="0"/>
              </a:spcAft>
              <a:buSzPts val="1800"/>
              <a:buFont typeface="Ubuntu"/>
              <a:buNone/>
              <a:defRPr sz="1800">
                <a:latin typeface="Ubuntu"/>
                <a:ea typeface="Ubuntu"/>
                <a:cs typeface="Ubuntu"/>
                <a:sym typeface="Ubuntu"/>
              </a:defRPr>
            </a:lvl3pPr>
            <a:lvl4pPr lvl="3" rtl="0" algn="r">
              <a:spcBef>
                <a:spcPts val="0"/>
              </a:spcBef>
              <a:spcAft>
                <a:spcPts val="0"/>
              </a:spcAft>
              <a:buSzPts val="1800"/>
              <a:buFont typeface="Ubuntu"/>
              <a:buNone/>
              <a:defRPr sz="1800">
                <a:latin typeface="Ubuntu"/>
                <a:ea typeface="Ubuntu"/>
                <a:cs typeface="Ubuntu"/>
                <a:sym typeface="Ubuntu"/>
              </a:defRPr>
            </a:lvl4pPr>
            <a:lvl5pPr lvl="4" rtl="0" algn="r">
              <a:spcBef>
                <a:spcPts val="0"/>
              </a:spcBef>
              <a:spcAft>
                <a:spcPts val="0"/>
              </a:spcAft>
              <a:buSzPts val="1800"/>
              <a:buFont typeface="Ubuntu"/>
              <a:buNone/>
              <a:defRPr sz="1800">
                <a:latin typeface="Ubuntu"/>
                <a:ea typeface="Ubuntu"/>
                <a:cs typeface="Ubuntu"/>
                <a:sym typeface="Ubuntu"/>
              </a:defRPr>
            </a:lvl5pPr>
            <a:lvl6pPr lvl="5" rtl="0" algn="r">
              <a:spcBef>
                <a:spcPts val="0"/>
              </a:spcBef>
              <a:spcAft>
                <a:spcPts val="0"/>
              </a:spcAft>
              <a:buSzPts val="1800"/>
              <a:buFont typeface="Ubuntu"/>
              <a:buNone/>
              <a:defRPr sz="1800">
                <a:latin typeface="Ubuntu"/>
                <a:ea typeface="Ubuntu"/>
                <a:cs typeface="Ubuntu"/>
                <a:sym typeface="Ubuntu"/>
              </a:defRPr>
            </a:lvl6pPr>
            <a:lvl7pPr lvl="6" rtl="0" algn="r">
              <a:spcBef>
                <a:spcPts val="0"/>
              </a:spcBef>
              <a:spcAft>
                <a:spcPts val="0"/>
              </a:spcAft>
              <a:buSzPts val="1800"/>
              <a:buFont typeface="Ubuntu"/>
              <a:buNone/>
              <a:defRPr sz="1800">
                <a:latin typeface="Ubuntu"/>
                <a:ea typeface="Ubuntu"/>
                <a:cs typeface="Ubuntu"/>
                <a:sym typeface="Ubuntu"/>
              </a:defRPr>
            </a:lvl7pPr>
            <a:lvl8pPr lvl="7" rtl="0" algn="r">
              <a:spcBef>
                <a:spcPts val="0"/>
              </a:spcBef>
              <a:spcAft>
                <a:spcPts val="0"/>
              </a:spcAft>
              <a:buSzPts val="1800"/>
              <a:buFont typeface="Ubuntu"/>
              <a:buNone/>
              <a:defRPr sz="1800">
                <a:latin typeface="Ubuntu"/>
                <a:ea typeface="Ubuntu"/>
                <a:cs typeface="Ubuntu"/>
                <a:sym typeface="Ubuntu"/>
              </a:defRPr>
            </a:lvl8pPr>
            <a:lvl9pPr lvl="8" rtl="0" algn="r">
              <a:spcBef>
                <a:spcPts val="0"/>
              </a:spcBef>
              <a:spcAft>
                <a:spcPts val="0"/>
              </a:spcAft>
              <a:buSzPts val="1800"/>
              <a:buFont typeface="Ubuntu"/>
              <a:buNone/>
              <a:defRPr sz="1800">
                <a:latin typeface="Ubuntu"/>
                <a:ea typeface="Ubuntu"/>
                <a:cs typeface="Ubuntu"/>
                <a:sym typeface="Ubuntu"/>
              </a:defRPr>
            </a:lvl9pPr>
          </a:lstStyle>
          <a:p>
            <a:r>
              <a:t>xx%</a:t>
            </a:r>
          </a:p>
        </p:txBody>
      </p:sp>
      <p:sp>
        <p:nvSpPr>
          <p:cNvPr id="60" name="Google Shape;60;p13"/>
          <p:cNvSpPr txBox="1"/>
          <p:nvPr>
            <p:ph idx="7" type="subTitle"/>
          </p:nvPr>
        </p:nvSpPr>
        <p:spPr>
          <a:xfrm flipH="1">
            <a:off x="1727375" y="3254900"/>
            <a:ext cx="4032000" cy="56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800"/>
              <a:buFont typeface="Ubuntu"/>
              <a:buNone/>
              <a:defRPr b="1" sz="1800">
                <a:latin typeface="Ubuntu"/>
                <a:ea typeface="Ubuntu"/>
                <a:cs typeface="Ubuntu"/>
                <a:sym typeface="Ubuntu"/>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p:txBody>
      </p:sp>
      <p:sp>
        <p:nvSpPr>
          <p:cNvPr id="61" name="Google Shape;61;p13"/>
          <p:cNvSpPr txBox="1"/>
          <p:nvPr>
            <p:ph idx="8" type="subTitle"/>
          </p:nvPr>
        </p:nvSpPr>
        <p:spPr>
          <a:xfrm>
            <a:off x="1726000" y="3714550"/>
            <a:ext cx="2827200" cy="47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3"/>
          <p:cNvSpPr txBox="1"/>
          <p:nvPr>
            <p:ph hasCustomPrompt="1" idx="9" type="title"/>
          </p:nvPr>
        </p:nvSpPr>
        <p:spPr>
          <a:xfrm>
            <a:off x="867825" y="2437325"/>
            <a:ext cx="508500" cy="7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r">
              <a:spcBef>
                <a:spcPts val="0"/>
              </a:spcBef>
              <a:spcAft>
                <a:spcPts val="0"/>
              </a:spcAft>
              <a:buSzPts val="1800"/>
              <a:buFont typeface="Ubuntu"/>
              <a:buNone/>
              <a:defRPr sz="1800">
                <a:latin typeface="Ubuntu"/>
                <a:ea typeface="Ubuntu"/>
                <a:cs typeface="Ubuntu"/>
                <a:sym typeface="Ubuntu"/>
              </a:defRPr>
            </a:lvl2pPr>
            <a:lvl3pPr lvl="2" rtl="0" algn="r">
              <a:spcBef>
                <a:spcPts val="0"/>
              </a:spcBef>
              <a:spcAft>
                <a:spcPts val="0"/>
              </a:spcAft>
              <a:buSzPts val="1800"/>
              <a:buFont typeface="Ubuntu"/>
              <a:buNone/>
              <a:defRPr sz="1800">
                <a:latin typeface="Ubuntu"/>
                <a:ea typeface="Ubuntu"/>
                <a:cs typeface="Ubuntu"/>
                <a:sym typeface="Ubuntu"/>
              </a:defRPr>
            </a:lvl3pPr>
            <a:lvl4pPr lvl="3" rtl="0" algn="r">
              <a:spcBef>
                <a:spcPts val="0"/>
              </a:spcBef>
              <a:spcAft>
                <a:spcPts val="0"/>
              </a:spcAft>
              <a:buSzPts val="1800"/>
              <a:buFont typeface="Ubuntu"/>
              <a:buNone/>
              <a:defRPr sz="1800">
                <a:latin typeface="Ubuntu"/>
                <a:ea typeface="Ubuntu"/>
                <a:cs typeface="Ubuntu"/>
                <a:sym typeface="Ubuntu"/>
              </a:defRPr>
            </a:lvl4pPr>
            <a:lvl5pPr lvl="4" rtl="0" algn="r">
              <a:spcBef>
                <a:spcPts val="0"/>
              </a:spcBef>
              <a:spcAft>
                <a:spcPts val="0"/>
              </a:spcAft>
              <a:buSzPts val="1800"/>
              <a:buFont typeface="Ubuntu"/>
              <a:buNone/>
              <a:defRPr sz="1800">
                <a:latin typeface="Ubuntu"/>
                <a:ea typeface="Ubuntu"/>
                <a:cs typeface="Ubuntu"/>
                <a:sym typeface="Ubuntu"/>
              </a:defRPr>
            </a:lvl5pPr>
            <a:lvl6pPr lvl="5" rtl="0" algn="r">
              <a:spcBef>
                <a:spcPts val="0"/>
              </a:spcBef>
              <a:spcAft>
                <a:spcPts val="0"/>
              </a:spcAft>
              <a:buSzPts val="1800"/>
              <a:buFont typeface="Ubuntu"/>
              <a:buNone/>
              <a:defRPr sz="1800">
                <a:latin typeface="Ubuntu"/>
                <a:ea typeface="Ubuntu"/>
                <a:cs typeface="Ubuntu"/>
                <a:sym typeface="Ubuntu"/>
              </a:defRPr>
            </a:lvl6pPr>
            <a:lvl7pPr lvl="6" rtl="0" algn="r">
              <a:spcBef>
                <a:spcPts val="0"/>
              </a:spcBef>
              <a:spcAft>
                <a:spcPts val="0"/>
              </a:spcAft>
              <a:buSzPts val="1800"/>
              <a:buFont typeface="Ubuntu"/>
              <a:buNone/>
              <a:defRPr sz="1800">
                <a:latin typeface="Ubuntu"/>
                <a:ea typeface="Ubuntu"/>
                <a:cs typeface="Ubuntu"/>
                <a:sym typeface="Ubuntu"/>
              </a:defRPr>
            </a:lvl7pPr>
            <a:lvl8pPr lvl="7" rtl="0" algn="r">
              <a:spcBef>
                <a:spcPts val="0"/>
              </a:spcBef>
              <a:spcAft>
                <a:spcPts val="0"/>
              </a:spcAft>
              <a:buSzPts val="1800"/>
              <a:buFont typeface="Ubuntu"/>
              <a:buNone/>
              <a:defRPr sz="1800">
                <a:latin typeface="Ubuntu"/>
                <a:ea typeface="Ubuntu"/>
                <a:cs typeface="Ubuntu"/>
                <a:sym typeface="Ubuntu"/>
              </a:defRPr>
            </a:lvl8pPr>
            <a:lvl9pPr lvl="8" rtl="0" algn="r">
              <a:spcBef>
                <a:spcPts val="0"/>
              </a:spcBef>
              <a:spcAft>
                <a:spcPts val="0"/>
              </a:spcAft>
              <a:buSzPts val="1800"/>
              <a:buFont typeface="Ubuntu"/>
              <a:buNone/>
              <a:defRPr sz="1800">
                <a:latin typeface="Ubuntu"/>
                <a:ea typeface="Ubuntu"/>
                <a:cs typeface="Ubuntu"/>
                <a:sym typeface="Ubuntu"/>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3">
    <p:spTree>
      <p:nvGrpSpPr>
        <p:cNvPr id="63" name="Shape 63"/>
        <p:cNvGrpSpPr/>
        <p:nvPr/>
      </p:nvGrpSpPr>
      <p:grpSpPr>
        <a:xfrm>
          <a:off x="0" y="0"/>
          <a:ext cx="0" cy="0"/>
          <a:chOff x="0" y="0"/>
          <a:chExt cx="0" cy="0"/>
        </a:xfrm>
      </p:grpSpPr>
      <p:sp>
        <p:nvSpPr>
          <p:cNvPr id="64" name="Google Shape;64;p14"/>
          <p:cNvSpPr/>
          <p:nvPr/>
        </p:nvSpPr>
        <p:spPr>
          <a:xfrm>
            <a:off x="0" y="1771200"/>
            <a:ext cx="9144000" cy="337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898575" y="2249675"/>
            <a:ext cx="821700" cy="821700"/>
          </a:xfrm>
          <a:prstGeom prst="snip2DiagRect">
            <a:avLst>
              <a:gd fmla="val 0" name="adj1"/>
              <a:gd fmla="val 16667"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6" name="Google Shape;66;p14"/>
          <p:cNvSpPr/>
          <p:nvPr/>
        </p:nvSpPr>
        <p:spPr>
          <a:xfrm>
            <a:off x="3646613" y="2249675"/>
            <a:ext cx="821700" cy="821700"/>
          </a:xfrm>
          <a:prstGeom prst="snip2DiagRect">
            <a:avLst>
              <a:gd fmla="val 0" name="adj1"/>
              <a:gd fmla="val 16667"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7" name="Google Shape;67;p14"/>
          <p:cNvSpPr/>
          <p:nvPr/>
        </p:nvSpPr>
        <p:spPr>
          <a:xfrm>
            <a:off x="6394650" y="2249675"/>
            <a:ext cx="821700" cy="821700"/>
          </a:xfrm>
          <a:prstGeom prst="snip2DiagRect">
            <a:avLst>
              <a:gd fmla="val 0" name="adj1"/>
              <a:gd fmla="val 16667"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 name="Google Shape;68;p14"/>
          <p:cNvSpPr txBox="1"/>
          <p:nvPr>
            <p:ph type="title"/>
          </p:nvPr>
        </p:nvSpPr>
        <p:spPr>
          <a:xfrm>
            <a:off x="1342800" y="670350"/>
            <a:ext cx="6458400" cy="359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ctr">
              <a:lnSpc>
                <a:spcPct val="115000"/>
              </a:lnSpc>
              <a:spcBef>
                <a:spcPts val="0"/>
              </a:spcBef>
              <a:spcAft>
                <a:spcPts val="0"/>
              </a:spcAft>
              <a:buClr>
                <a:srgbClr val="FFFFFF"/>
              </a:buClr>
              <a:buSzPts val="22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9" name="Google Shape;69;p14"/>
          <p:cNvSpPr txBox="1"/>
          <p:nvPr>
            <p:ph idx="1" type="subTitle"/>
          </p:nvPr>
        </p:nvSpPr>
        <p:spPr>
          <a:xfrm flipH="1">
            <a:off x="797475" y="3177900"/>
            <a:ext cx="2215800" cy="56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Ubuntu"/>
              <a:buNone/>
              <a:defRPr b="1" sz="1800">
                <a:latin typeface="Ubuntu"/>
                <a:ea typeface="Ubuntu"/>
                <a:cs typeface="Ubuntu"/>
                <a:sym typeface="Ubuntu"/>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p:txBody>
      </p:sp>
      <p:sp>
        <p:nvSpPr>
          <p:cNvPr id="70" name="Google Shape;70;p14"/>
          <p:cNvSpPr txBox="1"/>
          <p:nvPr>
            <p:ph idx="2" type="subTitle"/>
          </p:nvPr>
        </p:nvSpPr>
        <p:spPr>
          <a:xfrm>
            <a:off x="796450" y="3690258"/>
            <a:ext cx="2215800" cy="56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1" name="Google Shape;71;p14"/>
          <p:cNvSpPr txBox="1"/>
          <p:nvPr>
            <p:ph hasCustomPrompt="1" idx="3" type="title"/>
          </p:nvPr>
        </p:nvSpPr>
        <p:spPr>
          <a:xfrm>
            <a:off x="898575" y="2253250"/>
            <a:ext cx="821700" cy="82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lvl1pPr>
            <a:lvl2pPr lvl="1" rtl="0" algn="ctr">
              <a:spcBef>
                <a:spcPts val="0"/>
              </a:spcBef>
              <a:spcAft>
                <a:spcPts val="0"/>
              </a:spcAft>
              <a:buSzPts val="2600"/>
              <a:buFont typeface="Ubuntu"/>
              <a:buNone/>
              <a:defRPr sz="2600">
                <a:latin typeface="Ubuntu"/>
                <a:ea typeface="Ubuntu"/>
                <a:cs typeface="Ubuntu"/>
                <a:sym typeface="Ubuntu"/>
              </a:defRPr>
            </a:lvl2pPr>
            <a:lvl3pPr lvl="2" rtl="0" algn="ctr">
              <a:spcBef>
                <a:spcPts val="0"/>
              </a:spcBef>
              <a:spcAft>
                <a:spcPts val="0"/>
              </a:spcAft>
              <a:buSzPts val="2600"/>
              <a:buFont typeface="Ubuntu"/>
              <a:buNone/>
              <a:defRPr sz="2600">
                <a:latin typeface="Ubuntu"/>
                <a:ea typeface="Ubuntu"/>
                <a:cs typeface="Ubuntu"/>
                <a:sym typeface="Ubuntu"/>
              </a:defRPr>
            </a:lvl3pPr>
            <a:lvl4pPr lvl="3" rtl="0" algn="ctr">
              <a:spcBef>
                <a:spcPts val="0"/>
              </a:spcBef>
              <a:spcAft>
                <a:spcPts val="0"/>
              </a:spcAft>
              <a:buSzPts val="2600"/>
              <a:buFont typeface="Ubuntu"/>
              <a:buNone/>
              <a:defRPr sz="2600">
                <a:latin typeface="Ubuntu"/>
                <a:ea typeface="Ubuntu"/>
                <a:cs typeface="Ubuntu"/>
                <a:sym typeface="Ubuntu"/>
              </a:defRPr>
            </a:lvl4pPr>
            <a:lvl5pPr lvl="4" rtl="0" algn="ctr">
              <a:spcBef>
                <a:spcPts val="0"/>
              </a:spcBef>
              <a:spcAft>
                <a:spcPts val="0"/>
              </a:spcAft>
              <a:buSzPts val="2600"/>
              <a:buFont typeface="Ubuntu"/>
              <a:buNone/>
              <a:defRPr sz="2600">
                <a:latin typeface="Ubuntu"/>
                <a:ea typeface="Ubuntu"/>
                <a:cs typeface="Ubuntu"/>
                <a:sym typeface="Ubuntu"/>
              </a:defRPr>
            </a:lvl5pPr>
            <a:lvl6pPr lvl="5" rtl="0" algn="ctr">
              <a:spcBef>
                <a:spcPts val="0"/>
              </a:spcBef>
              <a:spcAft>
                <a:spcPts val="0"/>
              </a:spcAft>
              <a:buSzPts val="2600"/>
              <a:buFont typeface="Ubuntu"/>
              <a:buNone/>
              <a:defRPr sz="2600">
                <a:latin typeface="Ubuntu"/>
                <a:ea typeface="Ubuntu"/>
                <a:cs typeface="Ubuntu"/>
                <a:sym typeface="Ubuntu"/>
              </a:defRPr>
            </a:lvl6pPr>
            <a:lvl7pPr lvl="6" rtl="0" algn="ctr">
              <a:spcBef>
                <a:spcPts val="0"/>
              </a:spcBef>
              <a:spcAft>
                <a:spcPts val="0"/>
              </a:spcAft>
              <a:buSzPts val="2600"/>
              <a:buFont typeface="Ubuntu"/>
              <a:buNone/>
              <a:defRPr sz="2600">
                <a:latin typeface="Ubuntu"/>
                <a:ea typeface="Ubuntu"/>
                <a:cs typeface="Ubuntu"/>
                <a:sym typeface="Ubuntu"/>
              </a:defRPr>
            </a:lvl7pPr>
            <a:lvl8pPr lvl="7" rtl="0" algn="ctr">
              <a:spcBef>
                <a:spcPts val="0"/>
              </a:spcBef>
              <a:spcAft>
                <a:spcPts val="0"/>
              </a:spcAft>
              <a:buSzPts val="2600"/>
              <a:buFont typeface="Ubuntu"/>
              <a:buNone/>
              <a:defRPr sz="2600">
                <a:latin typeface="Ubuntu"/>
                <a:ea typeface="Ubuntu"/>
                <a:cs typeface="Ubuntu"/>
                <a:sym typeface="Ubuntu"/>
              </a:defRPr>
            </a:lvl8pPr>
            <a:lvl9pPr lvl="8" rtl="0" algn="ctr">
              <a:spcBef>
                <a:spcPts val="0"/>
              </a:spcBef>
              <a:spcAft>
                <a:spcPts val="0"/>
              </a:spcAft>
              <a:buSzPts val="2600"/>
              <a:buFont typeface="Ubuntu"/>
              <a:buNone/>
              <a:defRPr sz="2600">
                <a:latin typeface="Ubuntu"/>
                <a:ea typeface="Ubuntu"/>
                <a:cs typeface="Ubuntu"/>
                <a:sym typeface="Ubuntu"/>
              </a:defRPr>
            </a:lvl9pPr>
          </a:lstStyle>
          <a:p>
            <a:r>
              <a:t>xx%</a:t>
            </a:r>
          </a:p>
        </p:txBody>
      </p:sp>
      <p:sp>
        <p:nvSpPr>
          <p:cNvPr id="72" name="Google Shape;72;p14"/>
          <p:cNvSpPr txBox="1"/>
          <p:nvPr>
            <p:ph idx="4" type="subTitle"/>
          </p:nvPr>
        </p:nvSpPr>
        <p:spPr>
          <a:xfrm flipH="1">
            <a:off x="3545401" y="3177900"/>
            <a:ext cx="2214900" cy="56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Ubuntu"/>
              <a:buNone/>
              <a:defRPr b="1" sz="1800">
                <a:latin typeface="Ubuntu"/>
                <a:ea typeface="Ubuntu"/>
                <a:cs typeface="Ubuntu"/>
                <a:sym typeface="Ubuntu"/>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p:txBody>
      </p:sp>
      <p:sp>
        <p:nvSpPr>
          <p:cNvPr id="73" name="Google Shape;73;p14"/>
          <p:cNvSpPr txBox="1"/>
          <p:nvPr>
            <p:ph idx="5" type="subTitle"/>
          </p:nvPr>
        </p:nvSpPr>
        <p:spPr>
          <a:xfrm>
            <a:off x="3544501" y="3690258"/>
            <a:ext cx="2214900" cy="56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4"/>
          <p:cNvSpPr txBox="1"/>
          <p:nvPr>
            <p:ph hasCustomPrompt="1" idx="6" type="title"/>
          </p:nvPr>
        </p:nvSpPr>
        <p:spPr>
          <a:xfrm>
            <a:off x="6394775" y="2253250"/>
            <a:ext cx="821700" cy="82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lvl1pPr>
            <a:lvl2pPr lvl="1" rtl="0" algn="ctr">
              <a:spcBef>
                <a:spcPts val="0"/>
              </a:spcBef>
              <a:spcAft>
                <a:spcPts val="0"/>
              </a:spcAft>
              <a:buSzPts val="2600"/>
              <a:buFont typeface="Ubuntu"/>
              <a:buNone/>
              <a:defRPr sz="2600">
                <a:latin typeface="Ubuntu"/>
                <a:ea typeface="Ubuntu"/>
                <a:cs typeface="Ubuntu"/>
                <a:sym typeface="Ubuntu"/>
              </a:defRPr>
            </a:lvl2pPr>
            <a:lvl3pPr lvl="2" rtl="0" algn="ctr">
              <a:spcBef>
                <a:spcPts val="0"/>
              </a:spcBef>
              <a:spcAft>
                <a:spcPts val="0"/>
              </a:spcAft>
              <a:buSzPts val="2600"/>
              <a:buFont typeface="Ubuntu"/>
              <a:buNone/>
              <a:defRPr sz="2600">
                <a:latin typeface="Ubuntu"/>
                <a:ea typeface="Ubuntu"/>
                <a:cs typeface="Ubuntu"/>
                <a:sym typeface="Ubuntu"/>
              </a:defRPr>
            </a:lvl3pPr>
            <a:lvl4pPr lvl="3" rtl="0" algn="ctr">
              <a:spcBef>
                <a:spcPts val="0"/>
              </a:spcBef>
              <a:spcAft>
                <a:spcPts val="0"/>
              </a:spcAft>
              <a:buSzPts val="2600"/>
              <a:buFont typeface="Ubuntu"/>
              <a:buNone/>
              <a:defRPr sz="2600">
                <a:latin typeface="Ubuntu"/>
                <a:ea typeface="Ubuntu"/>
                <a:cs typeface="Ubuntu"/>
                <a:sym typeface="Ubuntu"/>
              </a:defRPr>
            </a:lvl4pPr>
            <a:lvl5pPr lvl="4" rtl="0" algn="ctr">
              <a:spcBef>
                <a:spcPts val="0"/>
              </a:spcBef>
              <a:spcAft>
                <a:spcPts val="0"/>
              </a:spcAft>
              <a:buSzPts val="2600"/>
              <a:buFont typeface="Ubuntu"/>
              <a:buNone/>
              <a:defRPr sz="2600">
                <a:latin typeface="Ubuntu"/>
                <a:ea typeface="Ubuntu"/>
                <a:cs typeface="Ubuntu"/>
                <a:sym typeface="Ubuntu"/>
              </a:defRPr>
            </a:lvl5pPr>
            <a:lvl6pPr lvl="5" rtl="0" algn="ctr">
              <a:spcBef>
                <a:spcPts val="0"/>
              </a:spcBef>
              <a:spcAft>
                <a:spcPts val="0"/>
              </a:spcAft>
              <a:buSzPts val="2600"/>
              <a:buFont typeface="Ubuntu"/>
              <a:buNone/>
              <a:defRPr sz="2600">
                <a:latin typeface="Ubuntu"/>
                <a:ea typeface="Ubuntu"/>
                <a:cs typeface="Ubuntu"/>
                <a:sym typeface="Ubuntu"/>
              </a:defRPr>
            </a:lvl6pPr>
            <a:lvl7pPr lvl="6" rtl="0" algn="ctr">
              <a:spcBef>
                <a:spcPts val="0"/>
              </a:spcBef>
              <a:spcAft>
                <a:spcPts val="0"/>
              </a:spcAft>
              <a:buSzPts val="2600"/>
              <a:buFont typeface="Ubuntu"/>
              <a:buNone/>
              <a:defRPr sz="2600">
                <a:latin typeface="Ubuntu"/>
                <a:ea typeface="Ubuntu"/>
                <a:cs typeface="Ubuntu"/>
                <a:sym typeface="Ubuntu"/>
              </a:defRPr>
            </a:lvl7pPr>
            <a:lvl8pPr lvl="7" rtl="0" algn="ctr">
              <a:spcBef>
                <a:spcPts val="0"/>
              </a:spcBef>
              <a:spcAft>
                <a:spcPts val="0"/>
              </a:spcAft>
              <a:buSzPts val="2600"/>
              <a:buFont typeface="Ubuntu"/>
              <a:buNone/>
              <a:defRPr sz="2600">
                <a:latin typeface="Ubuntu"/>
                <a:ea typeface="Ubuntu"/>
                <a:cs typeface="Ubuntu"/>
                <a:sym typeface="Ubuntu"/>
              </a:defRPr>
            </a:lvl8pPr>
            <a:lvl9pPr lvl="8" rtl="0" algn="ctr">
              <a:spcBef>
                <a:spcPts val="0"/>
              </a:spcBef>
              <a:spcAft>
                <a:spcPts val="0"/>
              </a:spcAft>
              <a:buSzPts val="2600"/>
              <a:buFont typeface="Ubuntu"/>
              <a:buNone/>
              <a:defRPr sz="2600">
                <a:latin typeface="Ubuntu"/>
                <a:ea typeface="Ubuntu"/>
                <a:cs typeface="Ubuntu"/>
                <a:sym typeface="Ubuntu"/>
              </a:defRPr>
            </a:lvl9pPr>
          </a:lstStyle>
          <a:p>
            <a:r>
              <a:t>xx%</a:t>
            </a:r>
          </a:p>
        </p:txBody>
      </p:sp>
      <p:sp>
        <p:nvSpPr>
          <p:cNvPr id="75" name="Google Shape;75;p14"/>
          <p:cNvSpPr txBox="1"/>
          <p:nvPr>
            <p:ph idx="7" type="subTitle"/>
          </p:nvPr>
        </p:nvSpPr>
        <p:spPr>
          <a:xfrm flipH="1">
            <a:off x="6293425" y="3177900"/>
            <a:ext cx="2214900" cy="56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Ubuntu"/>
              <a:buNone/>
              <a:defRPr b="1" sz="1800">
                <a:latin typeface="Ubuntu"/>
                <a:ea typeface="Ubuntu"/>
                <a:cs typeface="Ubuntu"/>
                <a:sym typeface="Ubuntu"/>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p:txBody>
      </p:sp>
      <p:sp>
        <p:nvSpPr>
          <p:cNvPr id="76" name="Google Shape;76;p14"/>
          <p:cNvSpPr txBox="1"/>
          <p:nvPr>
            <p:ph idx="8" type="subTitle"/>
          </p:nvPr>
        </p:nvSpPr>
        <p:spPr>
          <a:xfrm>
            <a:off x="6292525" y="3690258"/>
            <a:ext cx="2214900" cy="56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7" name="Google Shape;77;p14"/>
          <p:cNvSpPr txBox="1"/>
          <p:nvPr>
            <p:ph hasCustomPrompt="1" idx="9" type="title"/>
          </p:nvPr>
        </p:nvSpPr>
        <p:spPr>
          <a:xfrm>
            <a:off x="3646612" y="2253250"/>
            <a:ext cx="821700" cy="82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lvl1pPr>
            <a:lvl2pPr lvl="1" rtl="0" algn="ctr">
              <a:spcBef>
                <a:spcPts val="0"/>
              </a:spcBef>
              <a:spcAft>
                <a:spcPts val="0"/>
              </a:spcAft>
              <a:buSzPts val="2600"/>
              <a:buFont typeface="Ubuntu"/>
              <a:buNone/>
              <a:defRPr sz="2600">
                <a:latin typeface="Ubuntu"/>
                <a:ea typeface="Ubuntu"/>
                <a:cs typeface="Ubuntu"/>
                <a:sym typeface="Ubuntu"/>
              </a:defRPr>
            </a:lvl2pPr>
            <a:lvl3pPr lvl="2" rtl="0" algn="ctr">
              <a:spcBef>
                <a:spcPts val="0"/>
              </a:spcBef>
              <a:spcAft>
                <a:spcPts val="0"/>
              </a:spcAft>
              <a:buSzPts val="2600"/>
              <a:buFont typeface="Ubuntu"/>
              <a:buNone/>
              <a:defRPr sz="2600">
                <a:latin typeface="Ubuntu"/>
                <a:ea typeface="Ubuntu"/>
                <a:cs typeface="Ubuntu"/>
                <a:sym typeface="Ubuntu"/>
              </a:defRPr>
            </a:lvl3pPr>
            <a:lvl4pPr lvl="3" rtl="0" algn="ctr">
              <a:spcBef>
                <a:spcPts val="0"/>
              </a:spcBef>
              <a:spcAft>
                <a:spcPts val="0"/>
              </a:spcAft>
              <a:buSzPts val="2600"/>
              <a:buFont typeface="Ubuntu"/>
              <a:buNone/>
              <a:defRPr sz="2600">
                <a:latin typeface="Ubuntu"/>
                <a:ea typeface="Ubuntu"/>
                <a:cs typeface="Ubuntu"/>
                <a:sym typeface="Ubuntu"/>
              </a:defRPr>
            </a:lvl4pPr>
            <a:lvl5pPr lvl="4" rtl="0" algn="ctr">
              <a:spcBef>
                <a:spcPts val="0"/>
              </a:spcBef>
              <a:spcAft>
                <a:spcPts val="0"/>
              </a:spcAft>
              <a:buSzPts val="2600"/>
              <a:buFont typeface="Ubuntu"/>
              <a:buNone/>
              <a:defRPr sz="2600">
                <a:latin typeface="Ubuntu"/>
                <a:ea typeface="Ubuntu"/>
                <a:cs typeface="Ubuntu"/>
                <a:sym typeface="Ubuntu"/>
              </a:defRPr>
            </a:lvl5pPr>
            <a:lvl6pPr lvl="5" rtl="0" algn="ctr">
              <a:spcBef>
                <a:spcPts val="0"/>
              </a:spcBef>
              <a:spcAft>
                <a:spcPts val="0"/>
              </a:spcAft>
              <a:buSzPts val="2600"/>
              <a:buFont typeface="Ubuntu"/>
              <a:buNone/>
              <a:defRPr sz="2600">
                <a:latin typeface="Ubuntu"/>
                <a:ea typeface="Ubuntu"/>
                <a:cs typeface="Ubuntu"/>
                <a:sym typeface="Ubuntu"/>
              </a:defRPr>
            </a:lvl6pPr>
            <a:lvl7pPr lvl="6" rtl="0" algn="ctr">
              <a:spcBef>
                <a:spcPts val="0"/>
              </a:spcBef>
              <a:spcAft>
                <a:spcPts val="0"/>
              </a:spcAft>
              <a:buSzPts val="2600"/>
              <a:buFont typeface="Ubuntu"/>
              <a:buNone/>
              <a:defRPr sz="2600">
                <a:latin typeface="Ubuntu"/>
                <a:ea typeface="Ubuntu"/>
                <a:cs typeface="Ubuntu"/>
                <a:sym typeface="Ubuntu"/>
              </a:defRPr>
            </a:lvl7pPr>
            <a:lvl8pPr lvl="7" rtl="0" algn="ctr">
              <a:spcBef>
                <a:spcPts val="0"/>
              </a:spcBef>
              <a:spcAft>
                <a:spcPts val="0"/>
              </a:spcAft>
              <a:buSzPts val="2600"/>
              <a:buFont typeface="Ubuntu"/>
              <a:buNone/>
              <a:defRPr sz="2600">
                <a:latin typeface="Ubuntu"/>
                <a:ea typeface="Ubuntu"/>
                <a:cs typeface="Ubuntu"/>
                <a:sym typeface="Ubuntu"/>
              </a:defRPr>
            </a:lvl8pPr>
            <a:lvl9pPr lvl="8" rtl="0" algn="ctr">
              <a:spcBef>
                <a:spcPts val="0"/>
              </a:spcBef>
              <a:spcAft>
                <a:spcPts val="0"/>
              </a:spcAft>
              <a:buSzPts val="2600"/>
              <a:buFont typeface="Ubuntu"/>
              <a:buNone/>
              <a:defRPr sz="2600">
                <a:latin typeface="Ubuntu"/>
                <a:ea typeface="Ubuntu"/>
                <a:cs typeface="Ubuntu"/>
                <a:sym typeface="Ubuntu"/>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0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5"/>
          <p:cNvSpPr/>
          <p:nvPr/>
        </p:nvSpPr>
        <p:spPr>
          <a:xfrm flipH="1">
            <a:off x="3967500" y="0"/>
            <a:ext cx="5176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type="title"/>
          </p:nvPr>
        </p:nvSpPr>
        <p:spPr>
          <a:xfrm flipH="1">
            <a:off x="4992115" y="1722250"/>
            <a:ext cx="2920500" cy="1643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200"/>
              <a:buNone/>
              <a:defRPr b="1" sz="6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81" name="Google Shape;81;p15"/>
          <p:cNvSpPr txBox="1"/>
          <p:nvPr>
            <p:ph idx="1" type="subTitle"/>
          </p:nvPr>
        </p:nvSpPr>
        <p:spPr>
          <a:xfrm flipH="1">
            <a:off x="5010775" y="3286600"/>
            <a:ext cx="2920500" cy="78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_1_1">
    <p:spTree>
      <p:nvGrpSpPr>
        <p:cNvPr id="82" name="Shape 82"/>
        <p:cNvGrpSpPr/>
        <p:nvPr/>
      </p:nvGrpSpPr>
      <p:grpSpPr>
        <a:xfrm>
          <a:off x="0" y="0"/>
          <a:ext cx="0" cy="0"/>
          <a:chOff x="0" y="0"/>
          <a:chExt cx="0" cy="0"/>
        </a:xfrm>
      </p:grpSpPr>
      <p:sp>
        <p:nvSpPr>
          <p:cNvPr id="83" name="Google Shape;83;p16"/>
          <p:cNvSpPr/>
          <p:nvPr/>
        </p:nvSpPr>
        <p:spPr>
          <a:xfrm>
            <a:off x="406950" y="416250"/>
            <a:ext cx="8330100" cy="431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ph type="title"/>
          </p:nvPr>
        </p:nvSpPr>
        <p:spPr>
          <a:xfrm>
            <a:off x="1962025" y="1270275"/>
            <a:ext cx="34779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
        <p:nvSpPr>
          <p:cNvPr id="85" name="Google Shape;85;p16"/>
          <p:cNvSpPr txBox="1"/>
          <p:nvPr>
            <p:ph idx="1" type="subTitle"/>
          </p:nvPr>
        </p:nvSpPr>
        <p:spPr>
          <a:xfrm>
            <a:off x="1962021" y="3354307"/>
            <a:ext cx="33528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7">
    <p:bg>
      <p:bgPr>
        <a:solidFill>
          <a:schemeClr val="dk1"/>
        </a:solidFill>
      </p:bgPr>
    </p:bg>
    <p:spTree>
      <p:nvGrpSpPr>
        <p:cNvPr id="86" name="Shape 86"/>
        <p:cNvGrpSpPr/>
        <p:nvPr/>
      </p:nvGrpSpPr>
      <p:grpSpPr>
        <a:xfrm>
          <a:off x="0" y="0"/>
          <a:ext cx="0" cy="0"/>
          <a:chOff x="0" y="0"/>
          <a:chExt cx="0" cy="0"/>
        </a:xfrm>
      </p:grpSpPr>
      <p:pic>
        <p:nvPicPr>
          <p:cNvPr id="87" name="Google Shape;87;p17"/>
          <p:cNvPicPr preferRelativeResize="0"/>
          <p:nvPr/>
        </p:nvPicPr>
        <p:blipFill rotWithShape="1">
          <a:blip r:embed="rId2">
            <a:alphaModFix/>
          </a:blip>
          <a:srcRect b="0" l="32276" r="0" t="0"/>
          <a:stretch/>
        </p:blipFill>
        <p:spPr>
          <a:xfrm>
            <a:off x="0" y="1"/>
            <a:ext cx="6191694" cy="5143500"/>
          </a:xfrm>
          <a:prstGeom prst="rect">
            <a:avLst/>
          </a:prstGeom>
          <a:noFill/>
          <a:ln>
            <a:noFill/>
          </a:ln>
        </p:spPr>
      </p:pic>
      <p:sp>
        <p:nvSpPr>
          <p:cNvPr id="88" name="Google Shape;88;p17"/>
          <p:cNvSpPr txBox="1"/>
          <p:nvPr>
            <p:ph type="title"/>
          </p:nvPr>
        </p:nvSpPr>
        <p:spPr>
          <a:xfrm>
            <a:off x="3169775" y="2323425"/>
            <a:ext cx="5488200" cy="122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
        <p:nvSpPr>
          <p:cNvPr id="89" name="Google Shape;89;p17"/>
          <p:cNvSpPr txBox="1"/>
          <p:nvPr>
            <p:ph idx="1" type="subTitle"/>
          </p:nvPr>
        </p:nvSpPr>
        <p:spPr>
          <a:xfrm>
            <a:off x="3169775" y="3546325"/>
            <a:ext cx="5488200" cy="2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2">
    <p:spTree>
      <p:nvGrpSpPr>
        <p:cNvPr id="90" name="Shape 90"/>
        <p:cNvGrpSpPr/>
        <p:nvPr/>
      </p:nvGrpSpPr>
      <p:grpSpPr>
        <a:xfrm>
          <a:off x="0" y="0"/>
          <a:ext cx="0" cy="0"/>
          <a:chOff x="0" y="0"/>
          <a:chExt cx="0" cy="0"/>
        </a:xfrm>
      </p:grpSpPr>
      <p:sp>
        <p:nvSpPr>
          <p:cNvPr id="91" name="Google Shape;91;p18"/>
          <p:cNvSpPr/>
          <p:nvPr/>
        </p:nvSpPr>
        <p:spPr>
          <a:xfrm>
            <a:off x="3967500" y="0"/>
            <a:ext cx="5176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type="title"/>
          </p:nvPr>
        </p:nvSpPr>
        <p:spPr>
          <a:xfrm>
            <a:off x="4585725" y="3059550"/>
            <a:ext cx="3690000" cy="7218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AutoNum type="arabicPeriod"/>
              <a:defRPr b="1"/>
            </a:lvl1pPr>
            <a:lvl2pPr lvl="1" rtl="0">
              <a:spcBef>
                <a:spcPts val="0"/>
              </a:spcBef>
              <a:spcAft>
                <a:spcPts val="0"/>
              </a:spcAft>
              <a:buSzPts val="2200"/>
              <a:buAutoNum type="alphaLcPeriod"/>
              <a:defRPr/>
            </a:lvl2pPr>
            <a:lvl3pPr lvl="2" rtl="0">
              <a:spcBef>
                <a:spcPts val="0"/>
              </a:spcBef>
              <a:spcAft>
                <a:spcPts val="0"/>
              </a:spcAft>
              <a:buSzPts val="2200"/>
              <a:buAutoNum type="romanLcPeriod"/>
              <a:defRPr/>
            </a:lvl3pPr>
            <a:lvl4pPr lvl="3" rtl="0">
              <a:spcBef>
                <a:spcPts val="0"/>
              </a:spcBef>
              <a:spcAft>
                <a:spcPts val="0"/>
              </a:spcAft>
              <a:buSzPts val="2200"/>
              <a:buAutoNum type="arabicPeriod"/>
              <a:defRPr/>
            </a:lvl4pPr>
            <a:lvl5pPr lvl="4" rtl="0">
              <a:spcBef>
                <a:spcPts val="0"/>
              </a:spcBef>
              <a:spcAft>
                <a:spcPts val="0"/>
              </a:spcAft>
              <a:buSzPts val="2200"/>
              <a:buAutoNum type="alphaLcPeriod"/>
              <a:defRPr/>
            </a:lvl5pPr>
            <a:lvl6pPr lvl="5" rtl="0">
              <a:spcBef>
                <a:spcPts val="0"/>
              </a:spcBef>
              <a:spcAft>
                <a:spcPts val="0"/>
              </a:spcAft>
              <a:buSzPts val="2200"/>
              <a:buAutoNum type="romanLcPeriod"/>
              <a:defRPr/>
            </a:lvl6pPr>
            <a:lvl7pPr lvl="6" rtl="0">
              <a:spcBef>
                <a:spcPts val="0"/>
              </a:spcBef>
              <a:spcAft>
                <a:spcPts val="0"/>
              </a:spcAft>
              <a:buSzPts val="2200"/>
              <a:buAutoNum type="arabicPeriod"/>
              <a:defRPr/>
            </a:lvl7pPr>
            <a:lvl8pPr lvl="7" rtl="0">
              <a:spcBef>
                <a:spcPts val="0"/>
              </a:spcBef>
              <a:spcAft>
                <a:spcPts val="0"/>
              </a:spcAft>
              <a:buSzPts val="2200"/>
              <a:buAutoNum type="alphaLcPeriod"/>
              <a:defRPr/>
            </a:lvl8pPr>
            <a:lvl9pPr lvl="8" rtl="0">
              <a:spcBef>
                <a:spcPts val="0"/>
              </a:spcBef>
              <a:spcAft>
                <a:spcPts val="0"/>
              </a:spcAft>
              <a:buSzPts val="2200"/>
              <a:buAutoNum type="romanLcPeriod"/>
              <a:defRPr/>
            </a:lvl9pPr>
          </a:lstStyle>
          <a:p/>
        </p:txBody>
      </p:sp>
      <p:sp>
        <p:nvSpPr>
          <p:cNvPr id="93" name="Google Shape;93;p18"/>
          <p:cNvSpPr txBox="1"/>
          <p:nvPr>
            <p:ph idx="1" type="subTitle"/>
          </p:nvPr>
        </p:nvSpPr>
        <p:spPr>
          <a:xfrm>
            <a:off x="5050475" y="3821800"/>
            <a:ext cx="33792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10_1_1_2_1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9"/>
          <p:cNvSpPr/>
          <p:nvPr/>
        </p:nvSpPr>
        <p:spPr>
          <a:xfrm flipH="1">
            <a:off x="0" y="0"/>
            <a:ext cx="6034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flipH="1">
            <a:off x="8595400" y="0"/>
            <a:ext cx="548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type="title"/>
          </p:nvPr>
        </p:nvSpPr>
        <p:spPr>
          <a:xfrm>
            <a:off x="823650" y="2283238"/>
            <a:ext cx="3796200" cy="704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200"/>
              <a:buAutoNum type="arabicPeriod"/>
              <a:defRPr b="1"/>
            </a:lvl1pPr>
            <a:lvl2pPr lvl="1" rtl="0">
              <a:spcBef>
                <a:spcPts val="0"/>
              </a:spcBef>
              <a:spcAft>
                <a:spcPts val="0"/>
              </a:spcAft>
              <a:buSzPts val="4000"/>
              <a:buAutoNum type="alphaLcPeriod"/>
              <a:defRPr sz="4000"/>
            </a:lvl2pPr>
            <a:lvl3pPr lvl="2" rtl="0">
              <a:spcBef>
                <a:spcPts val="0"/>
              </a:spcBef>
              <a:spcAft>
                <a:spcPts val="0"/>
              </a:spcAft>
              <a:buSzPts val="4000"/>
              <a:buAutoNum type="romanLcPeriod"/>
              <a:defRPr sz="4000"/>
            </a:lvl3pPr>
            <a:lvl4pPr lvl="3" rtl="0">
              <a:spcBef>
                <a:spcPts val="0"/>
              </a:spcBef>
              <a:spcAft>
                <a:spcPts val="0"/>
              </a:spcAft>
              <a:buSzPts val="4000"/>
              <a:buAutoNum type="arabicPeriod"/>
              <a:defRPr sz="4000"/>
            </a:lvl4pPr>
            <a:lvl5pPr lvl="4" rtl="0">
              <a:spcBef>
                <a:spcPts val="0"/>
              </a:spcBef>
              <a:spcAft>
                <a:spcPts val="0"/>
              </a:spcAft>
              <a:buSzPts val="4000"/>
              <a:buAutoNum type="alphaLcPeriod"/>
              <a:defRPr sz="4000"/>
            </a:lvl5pPr>
            <a:lvl6pPr lvl="5" rtl="0">
              <a:spcBef>
                <a:spcPts val="0"/>
              </a:spcBef>
              <a:spcAft>
                <a:spcPts val="0"/>
              </a:spcAft>
              <a:buSzPts val="4000"/>
              <a:buAutoNum type="romanLcPeriod"/>
              <a:defRPr sz="4000"/>
            </a:lvl6pPr>
            <a:lvl7pPr lvl="6" rtl="0">
              <a:spcBef>
                <a:spcPts val="0"/>
              </a:spcBef>
              <a:spcAft>
                <a:spcPts val="0"/>
              </a:spcAft>
              <a:buSzPts val="4000"/>
              <a:buAutoNum type="arabicPeriod"/>
              <a:defRPr sz="4000"/>
            </a:lvl7pPr>
            <a:lvl8pPr lvl="7" rtl="0">
              <a:spcBef>
                <a:spcPts val="0"/>
              </a:spcBef>
              <a:spcAft>
                <a:spcPts val="0"/>
              </a:spcAft>
              <a:buSzPts val="4000"/>
              <a:buAutoNum type="alphaLcPeriod"/>
              <a:defRPr sz="4000"/>
            </a:lvl8pPr>
            <a:lvl9pPr lvl="8" rtl="0">
              <a:spcBef>
                <a:spcPts val="0"/>
              </a:spcBef>
              <a:spcAft>
                <a:spcPts val="0"/>
              </a:spcAft>
              <a:buSzPts val="4000"/>
              <a:buAutoNum type="romanLcPeriod"/>
              <a:defRPr sz="4000"/>
            </a:lvl9pPr>
          </a:lstStyle>
          <a:p/>
        </p:txBody>
      </p:sp>
      <p:sp>
        <p:nvSpPr>
          <p:cNvPr id="98" name="Google Shape;98;p19"/>
          <p:cNvSpPr txBox="1"/>
          <p:nvPr>
            <p:ph idx="1" type="subTitle"/>
          </p:nvPr>
        </p:nvSpPr>
        <p:spPr>
          <a:xfrm>
            <a:off x="823650" y="2987389"/>
            <a:ext cx="3796200" cy="704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10_1_1_2_1_2">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0"/>
          <p:cNvSpPr/>
          <p:nvPr/>
        </p:nvSpPr>
        <p:spPr>
          <a:xfrm>
            <a:off x="10325" y="0"/>
            <a:ext cx="5176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txBox="1"/>
          <p:nvPr>
            <p:ph type="title"/>
          </p:nvPr>
        </p:nvSpPr>
        <p:spPr>
          <a:xfrm>
            <a:off x="823650" y="1106850"/>
            <a:ext cx="3796200" cy="888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2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02" name="Google Shape;102;p20"/>
          <p:cNvSpPr txBox="1"/>
          <p:nvPr>
            <p:ph idx="1" type="subTitle"/>
          </p:nvPr>
        </p:nvSpPr>
        <p:spPr>
          <a:xfrm>
            <a:off x="823650" y="1995753"/>
            <a:ext cx="3796200" cy="204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5280100" y="1303075"/>
            <a:ext cx="3481800" cy="34818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5608975" y="2729525"/>
            <a:ext cx="2821800" cy="1055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hasCustomPrompt="1" idx="2" type="title"/>
          </p:nvPr>
        </p:nvSpPr>
        <p:spPr>
          <a:xfrm>
            <a:off x="5608975" y="1959625"/>
            <a:ext cx="2821800" cy="66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6000">
                <a:solidFill>
                  <a:schemeClr val="accent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7" name="Google Shape;17;p3"/>
          <p:cNvSpPr txBox="1"/>
          <p:nvPr>
            <p:ph idx="1" type="subTitle"/>
          </p:nvPr>
        </p:nvSpPr>
        <p:spPr>
          <a:xfrm>
            <a:off x="6144625" y="3891825"/>
            <a:ext cx="2286300" cy="609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1">
    <p:spTree>
      <p:nvGrpSpPr>
        <p:cNvPr id="103" name="Shape 103"/>
        <p:cNvGrpSpPr/>
        <p:nvPr/>
      </p:nvGrpSpPr>
      <p:grpSpPr>
        <a:xfrm>
          <a:off x="0" y="0"/>
          <a:ext cx="0" cy="0"/>
          <a:chOff x="0" y="0"/>
          <a:chExt cx="0" cy="0"/>
        </a:xfrm>
      </p:grpSpPr>
      <p:sp>
        <p:nvSpPr>
          <p:cNvPr id="104" name="Google Shape;104;p21"/>
          <p:cNvSpPr txBox="1"/>
          <p:nvPr>
            <p:ph type="title"/>
          </p:nvPr>
        </p:nvSpPr>
        <p:spPr>
          <a:xfrm>
            <a:off x="1324925" y="1833568"/>
            <a:ext cx="1768800" cy="147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200"/>
              <a:buNone/>
              <a:defRPr b="1" sz="2400"/>
            </a:lvl1pPr>
            <a:lvl2pPr lvl="1" rtl="0">
              <a:spcBef>
                <a:spcPts val="0"/>
              </a:spcBef>
              <a:spcAft>
                <a:spcPts val="0"/>
              </a:spcAft>
              <a:buClr>
                <a:schemeClr val="dk1"/>
              </a:buClr>
              <a:buSzPts val="2200"/>
              <a:buNone/>
              <a:defRPr>
                <a:solidFill>
                  <a:schemeClr val="dk1"/>
                </a:solidFill>
              </a:defRPr>
            </a:lvl2pPr>
            <a:lvl3pPr lvl="2" rtl="0">
              <a:spcBef>
                <a:spcPts val="0"/>
              </a:spcBef>
              <a:spcAft>
                <a:spcPts val="0"/>
              </a:spcAft>
              <a:buClr>
                <a:schemeClr val="dk1"/>
              </a:buClr>
              <a:buSzPts val="2200"/>
              <a:buNone/>
              <a:defRPr>
                <a:solidFill>
                  <a:schemeClr val="dk1"/>
                </a:solidFill>
              </a:defRPr>
            </a:lvl3pPr>
            <a:lvl4pPr lvl="3" rtl="0">
              <a:spcBef>
                <a:spcPts val="0"/>
              </a:spcBef>
              <a:spcAft>
                <a:spcPts val="0"/>
              </a:spcAft>
              <a:buClr>
                <a:schemeClr val="dk1"/>
              </a:buClr>
              <a:buSzPts val="2200"/>
              <a:buNone/>
              <a:defRPr>
                <a:solidFill>
                  <a:schemeClr val="dk1"/>
                </a:solidFill>
              </a:defRPr>
            </a:lvl4pPr>
            <a:lvl5pPr lvl="4" rtl="0">
              <a:spcBef>
                <a:spcPts val="0"/>
              </a:spcBef>
              <a:spcAft>
                <a:spcPts val="0"/>
              </a:spcAft>
              <a:buClr>
                <a:schemeClr val="dk1"/>
              </a:buClr>
              <a:buSzPts val="2200"/>
              <a:buNone/>
              <a:defRPr>
                <a:solidFill>
                  <a:schemeClr val="dk1"/>
                </a:solidFill>
              </a:defRPr>
            </a:lvl5pPr>
            <a:lvl6pPr lvl="5" rtl="0">
              <a:spcBef>
                <a:spcPts val="0"/>
              </a:spcBef>
              <a:spcAft>
                <a:spcPts val="0"/>
              </a:spcAft>
              <a:buClr>
                <a:schemeClr val="dk1"/>
              </a:buClr>
              <a:buSzPts val="2200"/>
              <a:buNone/>
              <a:defRPr>
                <a:solidFill>
                  <a:schemeClr val="dk1"/>
                </a:solidFill>
              </a:defRPr>
            </a:lvl6pPr>
            <a:lvl7pPr lvl="6" rtl="0">
              <a:spcBef>
                <a:spcPts val="0"/>
              </a:spcBef>
              <a:spcAft>
                <a:spcPts val="0"/>
              </a:spcAft>
              <a:buClr>
                <a:schemeClr val="dk1"/>
              </a:buClr>
              <a:buSzPts val="2200"/>
              <a:buNone/>
              <a:defRPr>
                <a:solidFill>
                  <a:schemeClr val="dk1"/>
                </a:solidFill>
              </a:defRPr>
            </a:lvl7pPr>
            <a:lvl8pPr lvl="7" rtl="0">
              <a:spcBef>
                <a:spcPts val="0"/>
              </a:spcBef>
              <a:spcAft>
                <a:spcPts val="0"/>
              </a:spcAft>
              <a:buClr>
                <a:schemeClr val="dk1"/>
              </a:buClr>
              <a:buSzPts val="2200"/>
              <a:buNone/>
              <a:defRPr>
                <a:solidFill>
                  <a:schemeClr val="dk1"/>
                </a:solidFill>
              </a:defRPr>
            </a:lvl8pPr>
            <a:lvl9pPr lvl="8" rtl="0">
              <a:spcBef>
                <a:spcPts val="0"/>
              </a:spcBef>
              <a:spcAft>
                <a:spcPts val="0"/>
              </a:spcAft>
              <a:buClr>
                <a:schemeClr val="dk1"/>
              </a:buClr>
              <a:buSzPts val="2200"/>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2">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p:nvPr/>
        </p:nvSpPr>
        <p:spPr>
          <a:xfrm>
            <a:off x="0" y="822300"/>
            <a:ext cx="9144000" cy="349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2"/>
          <p:cNvSpPr txBox="1"/>
          <p:nvPr>
            <p:ph type="title"/>
          </p:nvPr>
        </p:nvSpPr>
        <p:spPr>
          <a:xfrm>
            <a:off x="713225" y="2296900"/>
            <a:ext cx="31326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1" sz="22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108" name="Google Shape;108;p22"/>
          <p:cNvSpPr txBox="1"/>
          <p:nvPr>
            <p:ph idx="2" type="title"/>
          </p:nvPr>
        </p:nvSpPr>
        <p:spPr>
          <a:xfrm>
            <a:off x="5914975" y="1102800"/>
            <a:ext cx="2515800" cy="721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109" name="Google Shape;109;p22"/>
          <p:cNvSpPr txBox="1"/>
          <p:nvPr>
            <p:ph idx="1" type="subTitle"/>
          </p:nvPr>
        </p:nvSpPr>
        <p:spPr>
          <a:xfrm>
            <a:off x="5914975" y="1720175"/>
            <a:ext cx="2515800" cy="94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0" name="Google Shape;110;p22"/>
          <p:cNvSpPr txBox="1"/>
          <p:nvPr>
            <p:ph idx="3" type="title"/>
          </p:nvPr>
        </p:nvSpPr>
        <p:spPr>
          <a:xfrm>
            <a:off x="5914975" y="2473525"/>
            <a:ext cx="2515800" cy="721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111" name="Google Shape;111;p22"/>
          <p:cNvSpPr txBox="1"/>
          <p:nvPr>
            <p:ph idx="4" type="subTitle"/>
          </p:nvPr>
        </p:nvSpPr>
        <p:spPr>
          <a:xfrm>
            <a:off x="5914975" y="3090900"/>
            <a:ext cx="2515800" cy="94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
    <p:spTree>
      <p:nvGrpSpPr>
        <p:cNvPr id="112" name="Shape 112"/>
        <p:cNvGrpSpPr/>
        <p:nvPr/>
      </p:nvGrpSpPr>
      <p:grpSpPr>
        <a:xfrm>
          <a:off x="0" y="0"/>
          <a:ext cx="0" cy="0"/>
          <a:chOff x="0" y="0"/>
          <a:chExt cx="0" cy="0"/>
        </a:xfrm>
      </p:grpSpPr>
      <p:sp>
        <p:nvSpPr>
          <p:cNvPr id="113" name="Google Shape;113;p23"/>
          <p:cNvSpPr/>
          <p:nvPr/>
        </p:nvSpPr>
        <p:spPr>
          <a:xfrm>
            <a:off x="100" y="466800"/>
            <a:ext cx="9144000" cy="467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txBox="1"/>
          <p:nvPr>
            <p:ph type="title"/>
          </p:nvPr>
        </p:nvSpPr>
        <p:spPr>
          <a:xfrm>
            <a:off x="981000" y="638725"/>
            <a:ext cx="7182000" cy="52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115" name="Google Shape;115;p23"/>
          <p:cNvSpPr txBox="1"/>
          <p:nvPr>
            <p:ph idx="2" type="title"/>
          </p:nvPr>
        </p:nvSpPr>
        <p:spPr>
          <a:xfrm>
            <a:off x="916014" y="1388700"/>
            <a:ext cx="3607200" cy="721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116" name="Google Shape;116;p23"/>
          <p:cNvSpPr txBox="1"/>
          <p:nvPr>
            <p:ph idx="1" type="subTitle"/>
          </p:nvPr>
        </p:nvSpPr>
        <p:spPr>
          <a:xfrm>
            <a:off x="916013" y="2006075"/>
            <a:ext cx="36072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Mono"/>
              <a:buChar char="●"/>
              <a:defRPr sz="1200"/>
            </a:lvl1pPr>
            <a:lvl2pPr lvl="1" rtl="0">
              <a:lnSpc>
                <a:spcPct val="100000"/>
              </a:lnSpc>
              <a:spcBef>
                <a:spcPts val="0"/>
              </a:spcBef>
              <a:spcAft>
                <a:spcPts val="0"/>
              </a:spcAft>
              <a:buSzPts val="1000"/>
              <a:buFont typeface="Roboto Condensed Light"/>
              <a:buChar char="○"/>
              <a:defRPr sz="1100"/>
            </a:lvl2pPr>
            <a:lvl3pPr lvl="2" rtl="0">
              <a:lnSpc>
                <a:spcPct val="100000"/>
              </a:lnSpc>
              <a:spcBef>
                <a:spcPts val="0"/>
              </a:spcBef>
              <a:spcAft>
                <a:spcPts val="0"/>
              </a:spcAft>
              <a:buSzPts val="1000"/>
              <a:buFont typeface="Roboto Condensed Light"/>
              <a:buChar char="■"/>
              <a:defRPr sz="1100"/>
            </a:lvl3pPr>
            <a:lvl4pPr lvl="3" rtl="0">
              <a:lnSpc>
                <a:spcPct val="100000"/>
              </a:lnSpc>
              <a:spcBef>
                <a:spcPts val="0"/>
              </a:spcBef>
              <a:spcAft>
                <a:spcPts val="0"/>
              </a:spcAft>
              <a:buSzPts val="1000"/>
              <a:buFont typeface="Roboto Condensed Light"/>
              <a:buChar char="●"/>
              <a:defRPr sz="1100"/>
            </a:lvl4pPr>
            <a:lvl5pPr lvl="4" rtl="0">
              <a:lnSpc>
                <a:spcPct val="100000"/>
              </a:lnSpc>
              <a:spcBef>
                <a:spcPts val="0"/>
              </a:spcBef>
              <a:spcAft>
                <a:spcPts val="0"/>
              </a:spcAft>
              <a:buSzPts val="1000"/>
              <a:buFont typeface="Roboto Condensed Light"/>
              <a:buChar char="○"/>
              <a:defRPr sz="1100"/>
            </a:lvl5pPr>
            <a:lvl6pPr lvl="5" rtl="0">
              <a:lnSpc>
                <a:spcPct val="100000"/>
              </a:lnSpc>
              <a:spcBef>
                <a:spcPts val="0"/>
              </a:spcBef>
              <a:spcAft>
                <a:spcPts val="0"/>
              </a:spcAft>
              <a:buSzPts val="1000"/>
              <a:buFont typeface="Roboto Condensed Light"/>
              <a:buChar char="■"/>
              <a:defRPr sz="1100"/>
            </a:lvl6pPr>
            <a:lvl7pPr lvl="6" rtl="0">
              <a:lnSpc>
                <a:spcPct val="100000"/>
              </a:lnSpc>
              <a:spcBef>
                <a:spcPts val="0"/>
              </a:spcBef>
              <a:spcAft>
                <a:spcPts val="0"/>
              </a:spcAft>
              <a:buSzPts val="1000"/>
              <a:buFont typeface="Roboto Condensed Light"/>
              <a:buChar char="●"/>
              <a:defRPr sz="1100"/>
            </a:lvl7pPr>
            <a:lvl8pPr lvl="7" rtl="0">
              <a:lnSpc>
                <a:spcPct val="100000"/>
              </a:lnSpc>
              <a:spcBef>
                <a:spcPts val="0"/>
              </a:spcBef>
              <a:spcAft>
                <a:spcPts val="0"/>
              </a:spcAft>
              <a:buSzPts val="1000"/>
              <a:buFont typeface="Roboto Condensed Light"/>
              <a:buChar char="○"/>
              <a:defRPr sz="1100"/>
            </a:lvl8pPr>
            <a:lvl9pPr lvl="8" rtl="0">
              <a:lnSpc>
                <a:spcPct val="100000"/>
              </a:lnSpc>
              <a:spcBef>
                <a:spcPts val="0"/>
              </a:spcBef>
              <a:spcAft>
                <a:spcPts val="0"/>
              </a:spcAft>
              <a:buSzPts val="1000"/>
              <a:buFont typeface="Roboto Condensed Light"/>
              <a:buChar char="■"/>
              <a:defRPr sz="1100"/>
            </a:lvl9pPr>
          </a:lstStyle>
          <a:p/>
        </p:txBody>
      </p:sp>
      <p:sp>
        <p:nvSpPr>
          <p:cNvPr id="117" name="Google Shape;117;p23"/>
          <p:cNvSpPr txBox="1"/>
          <p:nvPr>
            <p:ph idx="3" type="title"/>
          </p:nvPr>
        </p:nvSpPr>
        <p:spPr>
          <a:xfrm>
            <a:off x="4620787" y="1388700"/>
            <a:ext cx="3607200" cy="721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118" name="Google Shape;118;p23"/>
          <p:cNvSpPr txBox="1"/>
          <p:nvPr>
            <p:ph idx="4" type="subTitle"/>
          </p:nvPr>
        </p:nvSpPr>
        <p:spPr>
          <a:xfrm>
            <a:off x="4620786" y="2006075"/>
            <a:ext cx="36072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3_1">
    <p:spTree>
      <p:nvGrpSpPr>
        <p:cNvPr id="119" name="Shape 119"/>
        <p:cNvGrpSpPr/>
        <p:nvPr/>
      </p:nvGrpSpPr>
      <p:grpSpPr>
        <a:xfrm>
          <a:off x="0" y="0"/>
          <a:ext cx="0" cy="0"/>
          <a:chOff x="0" y="0"/>
          <a:chExt cx="0" cy="0"/>
        </a:xfrm>
      </p:grpSpPr>
      <p:sp>
        <p:nvSpPr>
          <p:cNvPr id="120" name="Google Shape;120;p24"/>
          <p:cNvSpPr/>
          <p:nvPr/>
        </p:nvSpPr>
        <p:spPr>
          <a:xfrm>
            <a:off x="100" y="466800"/>
            <a:ext cx="9144000" cy="467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txBox="1"/>
          <p:nvPr>
            <p:ph type="title"/>
          </p:nvPr>
        </p:nvSpPr>
        <p:spPr>
          <a:xfrm>
            <a:off x="981000" y="670350"/>
            <a:ext cx="71820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122" name="Google Shape;122;p24"/>
          <p:cNvSpPr txBox="1"/>
          <p:nvPr>
            <p:ph idx="2" type="title"/>
          </p:nvPr>
        </p:nvSpPr>
        <p:spPr>
          <a:xfrm>
            <a:off x="918487" y="1388700"/>
            <a:ext cx="3607200" cy="721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123" name="Google Shape;123;p24"/>
          <p:cNvSpPr txBox="1"/>
          <p:nvPr>
            <p:ph idx="1" type="subTitle"/>
          </p:nvPr>
        </p:nvSpPr>
        <p:spPr>
          <a:xfrm>
            <a:off x="918486" y="2006075"/>
            <a:ext cx="36072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Mono"/>
              <a:buChar char="●"/>
              <a:defRPr sz="1200"/>
            </a:lvl1pPr>
            <a:lvl2pPr lvl="1" rtl="0">
              <a:lnSpc>
                <a:spcPct val="100000"/>
              </a:lnSpc>
              <a:spcBef>
                <a:spcPts val="0"/>
              </a:spcBef>
              <a:spcAft>
                <a:spcPts val="0"/>
              </a:spcAft>
              <a:buSzPts val="1000"/>
              <a:buFont typeface="Roboto Condensed Light"/>
              <a:buChar char="○"/>
              <a:defRPr sz="1100"/>
            </a:lvl2pPr>
            <a:lvl3pPr lvl="2" rtl="0">
              <a:lnSpc>
                <a:spcPct val="100000"/>
              </a:lnSpc>
              <a:spcBef>
                <a:spcPts val="0"/>
              </a:spcBef>
              <a:spcAft>
                <a:spcPts val="0"/>
              </a:spcAft>
              <a:buSzPts val="1000"/>
              <a:buFont typeface="Roboto Condensed Light"/>
              <a:buChar char="■"/>
              <a:defRPr sz="1100"/>
            </a:lvl3pPr>
            <a:lvl4pPr lvl="3" rtl="0">
              <a:lnSpc>
                <a:spcPct val="100000"/>
              </a:lnSpc>
              <a:spcBef>
                <a:spcPts val="0"/>
              </a:spcBef>
              <a:spcAft>
                <a:spcPts val="0"/>
              </a:spcAft>
              <a:buSzPts val="1000"/>
              <a:buFont typeface="Roboto Condensed Light"/>
              <a:buChar char="●"/>
              <a:defRPr sz="1100"/>
            </a:lvl4pPr>
            <a:lvl5pPr lvl="4" rtl="0">
              <a:lnSpc>
                <a:spcPct val="100000"/>
              </a:lnSpc>
              <a:spcBef>
                <a:spcPts val="0"/>
              </a:spcBef>
              <a:spcAft>
                <a:spcPts val="0"/>
              </a:spcAft>
              <a:buSzPts val="1000"/>
              <a:buFont typeface="Roboto Condensed Light"/>
              <a:buChar char="○"/>
              <a:defRPr sz="1100"/>
            </a:lvl5pPr>
            <a:lvl6pPr lvl="5" rtl="0">
              <a:lnSpc>
                <a:spcPct val="100000"/>
              </a:lnSpc>
              <a:spcBef>
                <a:spcPts val="0"/>
              </a:spcBef>
              <a:spcAft>
                <a:spcPts val="0"/>
              </a:spcAft>
              <a:buSzPts val="1000"/>
              <a:buFont typeface="Roboto Condensed Light"/>
              <a:buChar char="■"/>
              <a:defRPr sz="1100"/>
            </a:lvl6pPr>
            <a:lvl7pPr lvl="6" rtl="0">
              <a:lnSpc>
                <a:spcPct val="100000"/>
              </a:lnSpc>
              <a:spcBef>
                <a:spcPts val="0"/>
              </a:spcBef>
              <a:spcAft>
                <a:spcPts val="0"/>
              </a:spcAft>
              <a:buSzPts val="1000"/>
              <a:buFont typeface="Roboto Condensed Light"/>
              <a:buChar char="●"/>
              <a:defRPr sz="1100"/>
            </a:lvl7pPr>
            <a:lvl8pPr lvl="7" rtl="0">
              <a:lnSpc>
                <a:spcPct val="100000"/>
              </a:lnSpc>
              <a:spcBef>
                <a:spcPts val="0"/>
              </a:spcBef>
              <a:spcAft>
                <a:spcPts val="0"/>
              </a:spcAft>
              <a:buSzPts val="1000"/>
              <a:buFont typeface="Roboto Condensed Light"/>
              <a:buChar char="○"/>
              <a:defRPr sz="1100"/>
            </a:lvl8pPr>
            <a:lvl9pPr lvl="8" rtl="0">
              <a:lnSpc>
                <a:spcPct val="100000"/>
              </a:lnSpc>
              <a:spcBef>
                <a:spcPts val="0"/>
              </a:spcBef>
              <a:spcAft>
                <a:spcPts val="0"/>
              </a:spcAft>
              <a:buSzPts val="1000"/>
              <a:buFont typeface="Roboto Condensed Light"/>
              <a:buChar char="■"/>
              <a:defRPr sz="11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24" name="Shape 124"/>
        <p:cNvGrpSpPr/>
        <p:nvPr/>
      </p:nvGrpSpPr>
      <p:grpSpPr>
        <a:xfrm>
          <a:off x="0" y="0"/>
          <a:ext cx="0" cy="0"/>
          <a:chOff x="0" y="0"/>
          <a:chExt cx="0" cy="0"/>
        </a:xfrm>
      </p:grpSpPr>
      <p:sp>
        <p:nvSpPr>
          <p:cNvPr id="125" name="Google Shape;125;p25"/>
          <p:cNvSpPr/>
          <p:nvPr/>
        </p:nvSpPr>
        <p:spPr>
          <a:xfrm>
            <a:off x="0" y="1771575"/>
            <a:ext cx="9144000" cy="337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txBox="1"/>
          <p:nvPr>
            <p:ph type="title"/>
          </p:nvPr>
        </p:nvSpPr>
        <p:spPr>
          <a:xfrm>
            <a:off x="176800" y="2101000"/>
            <a:ext cx="87666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Clr>
                <a:schemeClr val="dk1"/>
              </a:buClr>
              <a:buSzPts val="2200"/>
              <a:buNone/>
              <a:defRPr>
                <a:solidFill>
                  <a:schemeClr val="dk1"/>
                </a:solidFill>
              </a:defRPr>
            </a:lvl2pPr>
            <a:lvl3pPr lvl="2" rtl="0">
              <a:spcBef>
                <a:spcPts val="0"/>
              </a:spcBef>
              <a:spcAft>
                <a:spcPts val="0"/>
              </a:spcAft>
              <a:buClr>
                <a:schemeClr val="dk1"/>
              </a:buClr>
              <a:buSzPts val="2200"/>
              <a:buNone/>
              <a:defRPr>
                <a:solidFill>
                  <a:schemeClr val="dk1"/>
                </a:solidFill>
              </a:defRPr>
            </a:lvl3pPr>
            <a:lvl4pPr lvl="3" rtl="0">
              <a:spcBef>
                <a:spcPts val="0"/>
              </a:spcBef>
              <a:spcAft>
                <a:spcPts val="0"/>
              </a:spcAft>
              <a:buClr>
                <a:schemeClr val="dk1"/>
              </a:buClr>
              <a:buSzPts val="2200"/>
              <a:buNone/>
              <a:defRPr>
                <a:solidFill>
                  <a:schemeClr val="dk1"/>
                </a:solidFill>
              </a:defRPr>
            </a:lvl4pPr>
            <a:lvl5pPr lvl="4" rtl="0">
              <a:spcBef>
                <a:spcPts val="0"/>
              </a:spcBef>
              <a:spcAft>
                <a:spcPts val="0"/>
              </a:spcAft>
              <a:buClr>
                <a:schemeClr val="dk1"/>
              </a:buClr>
              <a:buSzPts val="2200"/>
              <a:buNone/>
              <a:defRPr>
                <a:solidFill>
                  <a:schemeClr val="dk1"/>
                </a:solidFill>
              </a:defRPr>
            </a:lvl5pPr>
            <a:lvl6pPr lvl="5" rtl="0">
              <a:spcBef>
                <a:spcPts val="0"/>
              </a:spcBef>
              <a:spcAft>
                <a:spcPts val="0"/>
              </a:spcAft>
              <a:buClr>
                <a:schemeClr val="dk1"/>
              </a:buClr>
              <a:buSzPts val="2200"/>
              <a:buNone/>
              <a:defRPr>
                <a:solidFill>
                  <a:schemeClr val="dk1"/>
                </a:solidFill>
              </a:defRPr>
            </a:lvl6pPr>
            <a:lvl7pPr lvl="6" rtl="0">
              <a:spcBef>
                <a:spcPts val="0"/>
              </a:spcBef>
              <a:spcAft>
                <a:spcPts val="0"/>
              </a:spcAft>
              <a:buClr>
                <a:schemeClr val="dk1"/>
              </a:buClr>
              <a:buSzPts val="2200"/>
              <a:buNone/>
              <a:defRPr>
                <a:solidFill>
                  <a:schemeClr val="dk1"/>
                </a:solidFill>
              </a:defRPr>
            </a:lvl7pPr>
            <a:lvl8pPr lvl="7" rtl="0">
              <a:spcBef>
                <a:spcPts val="0"/>
              </a:spcBef>
              <a:spcAft>
                <a:spcPts val="0"/>
              </a:spcAft>
              <a:buClr>
                <a:schemeClr val="dk1"/>
              </a:buClr>
              <a:buSzPts val="2200"/>
              <a:buNone/>
              <a:defRPr>
                <a:solidFill>
                  <a:schemeClr val="dk1"/>
                </a:solidFill>
              </a:defRPr>
            </a:lvl8pPr>
            <a:lvl9pPr lvl="8" rtl="0">
              <a:spcBef>
                <a:spcPts val="0"/>
              </a:spcBef>
              <a:spcAft>
                <a:spcPts val="0"/>
              </a:spcAft>
              <a:buClr>
                <a:schemeClr val="dk1"/>
              </a:buClr>
              <a:buSzPts val="2200"/>
              <a:buNone/>
              <a:defRPr>
                <a:solidFill>
                  <a:schemeClr val="dk1"/>
                </a:solidFill>
              </a:defRPr>
            </a:lvl9pPr>
          </a:lstStyle>
          <a:p/>
        </p:txBody>
      </p:sp>
      <p:sp>
        <p:nvSpPr>
          <p:cNvPr id="127" name="Google Shape;127;p25"/>
          <p:cNvSpPr txBox="1"/>
          <p:nvPr>
            <p:ph idx="2" type="title"/>
          </p:nvPr>
        </p:nvSpPr>
        <p:spPr>
          <a:xfrm>
            <a:off x="1007147" y="2564775"/>
            <a:ext cx="2634900" cy="72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b="1" sz="18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8" name="Google Shape;128;p25"/>
          <p:cNvSpPr txBox="1"/>
          <p:nvPr>
            <p:ph idx="1" type="subTitle"/>
          </p:nvPr>
        </p:nvSpPr>
        <p:spPr>
          <a:xfrm>
            <a:off x="1007150" y="3182150"/>
            <a:ext cx="23244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29" name="Google Shape;129;p25"/>
          <p:cNvSpPr txBox="1"/>
          <p:nvPr>
            <p:ph idx="3" type="title"/>
          </p:nvPr>
        </p:nvSpPr>
        <p:spPr>
          <a:xfrm>
            <a:off x="3675147" y="2564775"/>
            <a:ext cx="2634900" cy="72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b="1" sz="18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30" name="Google Shape;130;p25"/>
          <p:cNvSpPr txBox="1"/>
          <p:nvPr>
            <p:ph idx="4" type="subTitle"/>
          </p:nvPr>
        </p:nvSpPr>
        <p:spPr>
          <a:xfrm>
            <a:off x="3675150" y="3182150"/>
            <a:ext cx="23244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31" name="Google Shape;131;p25"/>
          <p:cNvSpPr txBox="1"/>
          <p:nvPr>
            <p:ph idx="5" type="title"/>
          </p:nvPr>
        </p:nvSpPr>
        <p:spPr>
          <a:xfrm>
            <a:off x="6343147" y="2564775"/>
            <a:ext cx="2634900" cy="721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600"/>
              <a:buNone/>
              <a:defRPr b="1" sz="18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32" name="Google Shape;132;p25"/>
          <p:cNvSpPr txBox="1"/>
          <p:nvPr>
            <p:ph idx="6" type="subTitle"/>
          </p:nvPr>
        </p:nvSpPr>
        <p:spPr>
          <a:xfrm>
            <a:off x="6343150" y="3182150"/>
            <a:ext cx="23244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bg>
      <p:bgPr>
        <a:solidFill>
          <a:schemeClr val="dk1"/>
        </a:solidFill>
      </p:bgPr>
    </p:bg>
    <p:spTree>
      <p:nvGrpSpPr>
        <p:cNvPr id="133" name="Shape 133"/>
        <p:cNvGrpSpPr/>
        <p:nvPr/>
      </p:nvGrpSpPr>
      <p:grpSpPr>
        <a:xfrm>
          <a:off x="0" y="0"/>
          <a:ext cx="0" cy="0"/>
          <a:chOff x="0" y="0"/>
          <a:chExt cx="0" cy="0"/>
        </a:xfrm>
      </p:grpSpPr>
      <p:pic>
        <p:nvPicPr>
          <p:cNvPr id="134" name="Google Shape;134;p26"/>
          <p:cNvPicPr preferRelativeResize="0"/>
          <p:nvPr/>
        </p:nvPicPr>
        <p:blipFill rotWithShape="1">
          <a:blip r:embed="rId2">
            <a:alphaModFix/>
          </a:blip>
          <a:srcRect b="0" l="22446" r="45368" t="0"/>
          <a:stretch/>
        </p:blipFill>
        <p:spPr>
          <a:xfrm>
            <a:off x="890226" y="0"/>
            <a:ext cx="2942676" cy="5143500"/>
          </a:xfrm>
          <a:prstGeom prst="rect">
            <a:avLst/>
          </a:prstGeom>
          <a:noFill/>
          <a:ln>
            <a:noFill/>
          </a:ln>
        </p:spPr>
      </p:pic>
      <p:sp>
        <p:nvSpPr>
          <p:cNvPr id="135" name="Google Shape;135;p26"/>
          <p:cNvSpPr/>
          <p:nvPr/>
        </p:nvSpPr>
        <p:spPr>
          <a:xfrm>
            <a:off x="713225" y="1819200"/>
            <a:ext cx="3453600" cy="150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6"/>
          <p:cNvSpPr txBox="1"/>
          <p:nvPr>
            <p:ph type="title"/>
          </p:nvPr>
        </p:nvSpPr>
        <p:spPr>
          <a:xfrm>
            <a:off x="5341375" y="2204280"/>
            <a:ext cx="3089400" cy="4188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1600"/>
              <a:buNone/>
              <a:defRPr b="1" sz="18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37" name="Google Shape;137;p26"/>
          <p:cNvSpPr txBox="1"/>
          <p:nvPr>
            <p:ph idx="1" type="subTitle"/>
          </p:nvPr>
        </p:nvSpPr>
        <p:spPr>
          <a:xfrm>
            <a:off x="5341375" y="2519375"/>
            <a:ext cx="3089400" cy="565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8" name="Google Shape;138;p26"/>
          <p:cNvSpPr txBox="1"/>
          <p:nvPr>
            <p:ph idx="2" type="title"/>
          </p:nvPr>
        </p:nvSpPr>
        <p:spPr>
          <a:xfrm>
            <a:off x="5341375" y="3524509"/>
            <a:ext cx="3089400" cy="4188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1600"/>
              <a:buNone/>
              <a:defRPr b="1" sz="18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39" name="Google Shape;139;p26"/>
          <p:cNvSpPr txBox="1"/>
          <p:nvPr>
            <p:ph idx="3" type="subTitle"/>
          </p:nvPr>
        </p:nvSpPr>
        <p:spPr>
          <a:xfrm>
            <a:off x="5341375" y="3839627"/>
            <a:ext cx="3089400" cy="565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40" name="Google Shape;140;p26"/>
          <p:cNvSpPr txBox="1"/>
          <p:nvPr>
            <p:ph idx="4" type="title"/>
          </p:nvPr>
        </p:nvSpPr>
        <p:spPr>
          <a:xfrm>
            <a:off x="713225" y="2330550"/>
            <a:ext cx="3453600" cy="482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Clr>
                <a:schemeClr val="dk1"/>
              </a:buClr>
              <a:buSzPts val="2200"/>
              <a:buNone/>
              <a:defRPr>
                <a:solidFill>
                  <a:schemeClr val="dk1"/>
                </a:solidFill>
              </a:defRPr>
            </a:lvl2pPr>
            <a:lvl3pPr lvl="2" rtl="0">
              <a:spcBef>
                <a:spcPts val="0"/>
              </a:spcBef>
              <a:spcAft>
                <a:spcPts val="0"/>
              </a:spcAft>
              <a:buClr>
                <a:schemeClr val="dk1"/>
              </a:buClr>
              <a:buSzPts val="2200"/>
              <a:buNone/>
              <a:defRPr>
                <a:solidFill>
                  <a:schemeClr val="dk1"/>
                </a:solidFill>
              </a:defRPr>
            </a:lvl3pPr>
            <a:lvl4pPr lvl="3" rtl="0">
              <a:spcBef>
                <a:spcPts val="0"/>
              </a:spcBef>
              <a:spcAft>
                <a:spcPts val="0"/>
              </a:spcAft>
              <a:buClr>
                <a:schemeClr val="dk1"/>
              </a:buClr>
              <a:buSzPts val="2200"/>
              <a:buNone/>
              <a:defRPr>
                <a:solidFill>
                  <a:schemeClr val="dk1"/>
                </a:solidFill>
              </a:defRPr>
            </a:lvl4pPr>
            <a:lvl5pPr lvl="4" rtl="0">
              <a:spcBef>
                <a:spcPts val="0"/>
              </a:spcBef>
              <a:spcAft>
                <a:spcPts val="0"/>
              </a:spcAft>
              <a:buClr>
                <a:schemeClr val="dk1"/>
              </a:buClr>
              <a:buSzPts val="2200"/>
              <a:buNone/>
              <a:defRPr>
                <a:solidFill>
                  <a:schemeClr val="dk1"/>
                </a:solidFill>
              </a:defRPr>
            </a:lvl5pPr>
            <a:lvl6pPr lvl="5" rtl="0">
              <a:spcBef>
                <a:spcPts val="0"/>
              </a:spcBef>
              <a:spcAft>
                <a:spcPts val="0"/>
              </a:spcAft>
              <a:buClr>
                <a:schemeClr val="dk1"/>
              </a:buClr>
              <a:buSzPts val="2200"/>
              <a:buNone/>
              <a:defRPr>
                <a:solidFill>
                  <a:schemeClr val="dk1"/>
                </a:solidFill>
              </a:defRPr>
            </a:lvl6pPr>
            <a:lvl7pPr lvl="6" rtl="0">
              <a:spcBef>
                <a:spcPts val="0"/>
              </a:spcBef>
              <a:spcAft>
                <a:spcPts val="0"/>
              </a:spcAft>
              <a:buClr>
                <a:schemeClr val="dk1"/>
              </a:buClr>
              <a:buSzPts val="2200"/>
              <a:buNone/>
              <a:defRPr>
                <a:solidFill>
                  <a:schemeClr val="dk1"/>
                </a:solidFill>
              </a:defRPr>
            </a:lvl7pPr>
            <a:lvl8pPr lvl="7" rtl="0">
              <a:spcBef>
                <a:spcPts val="0"/>
              </a:spcBef>
              <a:spcAft>
                <a:spcPts val="0"/>
              </a:spcAft>
              <a:buClr>
                <a:schemeClr val="dk1"/>
              </a:buClr>
              <a:buSzPts val="2200"/>
              <a:buNone/>
              <a:defRPr>
                <a:solidFill>
                  <a:schemeClr val="dk1"/>
                </a:solidFill>
              </a:defRPr>
            </a:lvl8pPr>
            <a:lvl9pPr lvl="8" rtl="0">
              <a:spcBef>
                <a:spcPts val="0"/>
              </a:spcBef>
              <a:spcAft>
                <a:spcPts val="0"/>
              </a:spcAft>
              <a:buClr>
                <a:schemeClr val="dk1"/>
              </a:buClr>
              <a:buSzPts val="2200"/>
              <a:buNone/>
              <a:defRPr>
                <a:solidFill>
                  <a:schemeClr val="dk1"/>
                </a:solidFill>
              </a:defRPr>
            </a:lvl9pPr>
          </a:lstStyle>
          <a:p/>
        </p:txBody>
      </p:sp>
      <p:sp>
        <p:nvSpPr>
          <p:cNvPr id="141" name="Google Shape;141;p26"/>
          <p:cNvSpPr txBox="1"/>
          <p:nvPr>
            <p:ph idx="5" type="title"/>
          </p:nvPr>
        </p:nvSpPr>
        <p:spPr>
          <a:xfrm>
            <a:off x="5341375" y="738073"/>
            <a:ext cx="3089400" cy="4188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1600"/>
              <a:buNone/>
              <a:defRPr b="1" sz="18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42" name="Google Shape;142;p26"/>
          <p:cNvSpPr txBox="1"/>
          <p:nvPr>
            <p:ph idx="6" type="subTitle"/>
          </p:nvPr>
        </p:nvSpPr>
        <p:spPr>
          <a:xfrm>
            <a:off x="5341375" y="1053148"/>
            <a:ext cx="3089400" cy="565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3" name="Shape 143"/>
        <p:cNvGrpSpPr/>
        <p:nvPr/>
      </p:nvGrpSpPr>
      <p:grpSpPr>
        <a:xfrm>
          <a:off x="0" y="0"/>
          <a:ext cx="0" cy="0"/>
          <a:chOff x="0" y="0"/>
          <a:chExt cx="0" cy="0"/>
        </a:xfrm>
      </p:grpSpPr>
      <p:sp>
        <p:nvSpPr>
          <p:cNvPr id="144" name="Google Shape;144;p27"/>
          <p:cNvSpPr/>
          <p:nvPr/>
        </p:nvSpPr>
        <p:spPr>
          <a:xfrm>
            <a:off x="0" y="2571750"/>
            <a:ext cx="91440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7"/>
          <p:cNvPicPr preferRelativeResize="0"/>
          <p:nvPr/>
        </p:nvPicPr>
        <p:blipFill rotWithShape="1">
          <a:blip r:embed="rId2">
            <a:alphaModFix/>
          </a:blip>
          <a:srcRect b="49996" l="0" r="0" t="25176"/>
          <a:stretch/>
        </p:blipFill>
        <p:spPr>
          <a:xfrm>
            <a:off x="25" y="1277225"/>
            <a:ext cx="9144005" cy="1294524"/>
          </a:xfrm>
          <a:prstGeom prst="rect">
            <a:avLst/>
          </a:prstGeom>
          <a:noFill/>
          <a:ln>
            <a:noFill/>
          </a:ln>
        </p:spPr>
      </p:pic>
      <p:sp>
        <p:nvSpPr>
          <p:cNvPr id="146" name="Google Shape;146;p27"/>
          <p:cNvSpPr/>
          <p:nvPr/>
        </p:nvSpPr>
        <p:spPr>
          <a:xfrm>
            <a:off x="713173" y="1790400"/>
            <a:ext cx="1765800" cy="156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p:nvPr/>
        </p:nvSpPr>
        <p:spPr>
          <a:xfrm>
            <a:off x="6664974" y="1790400"/>
            <a:ext cx="1765800" cy="15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p:nvPr/>
        </p:nvSpPr>
        <p:spPr>
          <a:xfrm>
            <a:off x="2697107" y="1790400"/>
            <a:ext cx="1765800" cy="156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p:nvPr/>
        </p:nvSpPr>
        <p:spPr>
          <a:xfrm>
            <a:off x="4681040" y="1790400"/>
            <a:ext cx="1765800" cy="15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txBox="1"/>
          <p:nvPr>
            <p:ph type="title"/>
          </p:nvPr>
        </p:nvSpPr>
        <p:spPr>
          <a:xfrm>
            <a:off x="188725" y="663300"/>
            <a:ext cx="87666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Clr>
                <a:schemeClr val="dk1"/>
              </a:buClr>
              <a:buSzPts val="2200"/>
              <a:buNone/>
              <a:defRPr>
                <a:solidFill>
                  <a:schemeClr val="dk1"/>
                </a:solidFill>
              </a:defRPr>
            </a:lvl2pPr>
            <a:lvl3pPr lvl="2" rtl="0">
              <a:spcBef>
                <a:spcPts val="0"/>
              </a:spcBef>
              <a:spcAft>
                <a:spcPts val="0"/>
              </a:spcAft>
              <a:buClr>
                <a:schemeClr val="dk1"/>
              </a:buClr>
              <a:buSzPts val="2200"/>
              <a:buNone/>
              <a:defRPr>
                <a:solidFill>
                  <a:schemeClr val="dk1"/>
                </a:solidFill>
              </a:defRPr>
            </a:lvl3pPr>
            <a:lvl4pPr lvl="3" rtl="0">
              <a:spcBef>
                <a:spcPts val="0"/>
              </a:spcBef>
              <a:spcAft>
                <a:spcPts val="0"/>
              </a:spcAft>
              <a:buClr>
                <a:schemeClr val="dk1"/>
              </a:buClr>
              <a:buSzPts val="2200"/>
              <a:buNone/>
              <a:defRPr>
                <a:solidFill>
                  <a:schemeClr val="dk1"/>
                </a:solidFill>
              </a:defRPr>
            </a:lvl4pPr>
            <a:lvl5pPr lvl="4" rtl="0">
              <a:spcBef>
                <a:spcPts val="0"/>
              </a:spcBef>
              <a:spcAft>
                <a:spcPts val="0"/>
              </a:spcAft>
              <a:buClr>
                <a:schemeClr val="dk1"/>
              </a:buClr>
              <a:buSzPts val="2200"/>
              <a:buNone/>
              <a:defRPr>
                <a:solidFill>
                  <a:schemeClr val="dk1"/>
                </a:solidFill>
              </a:defRPr>
            </a:lvl5pPr>
            <a:lvl6pPr lvl="5" rtl="0">
              <a:spcBef>
                <a:spcPts val="0"/>
              </a:spcBef>
              <a:spcAft>
                <a:spcPts val="0"/>
              </a:spcAft>
              <a:buClr>
                <a:schemeClr val="dk1"/>
              </a:buClr>
              <a:buSzPts val="2200"/>
              <a:buNone/>
              <a:defRPr>
                <a:solidFill>
                  <a:schemeClr val="dk1"/>
                </a:solidFill>
              </a:defRPr>
            </a:lvl6pPr>
            <a:lvl7pPr lvl="6" rtl="0">
              <a:spcBef>
                <a:spcPts val="0"/>
              </a:spcBef>
              <a:spcAft>
                <a:spcPts val="0"/>
              </a:spcAft>
              <a:buClr>
                <a:schemeClr val="dk1"/>
              </a:buClr>
              <a:buSzPts val="2200"/>
              <a:buNone/>
              <a:defRPr>
                <a:solidFill>
                  <a:schemeClr val="dk1"/>
                </a:solidFill>
              </a:defRPr>
            </a:lvl7pPr>
            <a:lvl8pPr lvl="7" rtl="0">
              <a:spcBef>
                <a:spcPts val="0"/>
              </a:spcBef>
              <a:spcAft>
                <a:spcPts val="0"/>
              </a:spcAft>
              <a:buClr>
                <a:schemeClr val="dk1"/>
              </a:buClr>
              <a:buSzPts val="2200"/>
              <a:buNone/>
              <a:defRPr>
                <a:solidFill>
                  <a:schemeClr val="dk1"/>
                </a:solidFill>
              </a:defRPr>
            </a:lvl8pPr>
            <a:lvl9pPr lvl="8" rtl="0">
              <a:spcBef>
                <a:spcPts val="0"/>
              </a:spcBef>
              <a:spcAft>
                <a:spcPts val="0"/>
              </a:spcAft>
              <a:buClr>
                <a:schemeClr val="dk1"/>
              </a:buClr>
              <a:buSzPts val="2200"/>
              <a:buNone/>
              <a:defRPr>
                <a:solidFill>
                  <a:schemeClr val="dk1"/>
                </a:solidFill>
              </a:defRPr>
            </a:lvl9pPr>
          </a:lstStyle>
          <a:p/>
        </p:txBody>
      </p:sp>
      <p:sp>
        <p:nvSpPr>
          <p:cNvPr id="152" name="Google Shape;152;p27"/>
          <p:cNvSpPr txBox="1"/>
          <p:nvPr>
            <p:ph idx="2" type="title"/>
          </p:nvPr>
        </p:nvSpPr>
        <p:spPr>
          <a:xfrm>
            <a:off x="713223" y="2867450"/>
            <a:ext cx="1765800" cy="34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500"/>
              <a:buNone/>
              <a:defRPr b="1" sz="18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53" name="Google Shape;153;p27"/>
          <p:cNvSpPr txBox="1"/>
          <p:nvPr>
            <p:ph idx="1" type="subTitle"/>
          </p:nvPr>
        </p:nvSpPr>
        <p:spPr>
          <a:xfrm>
            <a:off x="713348" y="3457825"/>
            <a:ext cx="1765800" cy="72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4" name="Google Shape;154;p27"/>
          <p:cNvSpPr txBox="1"/>
          <p:nvPr>
            <p:ph idx="3" type="title"/>
          </p:nvPr>
        </p:nvSpPr>
        <p:spPr>
          <a:xfrm>
            <a:off x="2697627" y="2867450"/>
            <a:ext cx="1765800" cy="34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500"/>
              <a:buNone/>
              <a:defRPr b="1" sz="18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55" name="Google Shape;155;p27"/>
          <p:cNvSpPr txBox="1"/>
          <p:nvPr>
            <p:ph idx="4" type="subTitle"/>
          </p:nvPr>
        </p:nvSpPr>
        <p:spPr>
          <a:xfrm>
            <a:off x="2697623" y="3457825"/>
            <a:ext cx="1765800" cy="72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6" name="Google Shape;156;p27"/>
          <p:cNvSpPr txBox="1"/>
          <p:nvPr>
            <p:ph idx="5" type="title"/>
          </p:nvPr>
        </p:nvSpPr>
        <p:spPr>
          <a:xfrm>
            <a:off x="4681302" y="2867450"/>
            <a:ext cx="1765800" cy="34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500"/>
              <a:buNone/>
              <a:defRPr b="1" sz="18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57" name="Google Shape;157;p27"/>
          <p:cNvSpPr txBox="1"/>
          <p:nvPr>
            <p:ph idx="6" type="subTitle"/>
          </p:nvPr>
        </p:nvSpPr>
        <p:spPr>
          <a:xfrm>
            <a:off x="4681298" y="3457825"/>
            <a:ext cx="1765800" cy="72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8" name="Google Shape;158;p27"/>
          <p:cNvSpPr txBox="1"/>
          <p:nvPr>
            <p:ph idx="7" type="title"/>
          </p:nvPr>
        </p:nvSpPr>
        <p:spPr>
          <a:xfrm>
            <a:off x="6664977" y="2867450"/>
            <a:ext cx="1765800" cy="34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500"/>
              <a:buNone/>
              <a:defRPr b="1" sz="18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59" name="Google Shape;159;p27"/>
          <p:cNvSpPr txBox="1"/>
          <p:nvPr>
            <p:ph idx="8" type="subTitle"/>
          </p:nvPr>
        </p:nvSpPr>
        <p:spPr>
          <a:xfrm>
            <a:off x="6664974" y="3457825"/>
            <a:ext cx="1765800" cy="72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6">
    <p:spTree>
      <p:nvGrpSpPr>
        <p:cNvPr id="160" name="Shape 160"/>
        <p:cNvGrpSpPr/>
        <p:nvPr/>
      </p:nvGrpSpPr>
      <p:grpSpPr>
        <a:xfrm>
          <a:off x="0" y="0"/>
          <a:ext cx="0" cy="0"/>
          <a:chOff x="0" y="0"/>
          <a:chExt cx="0" cy="0"/>
        </a:xfrm>
      </p:grpSpPr>
      <p:pic>
        <p:nvPicPr>
          <p:cNvPr id="161" name="Google Shape;161;p28"/>
          <p:cNvPicPr preferRelativeResize="0"/>
          <p:nvPr/>
        </p:nvPicPr>
        <p:blipFill rotWithShape="1">
          <a:blip r:embed="rId2">
            <a:alphaModFix/>
          </a:blip>
          <a:srcRect b="11575" l="0" r="0" t="68651"/>
          <a:stretch/>
        </p:blipFill>
        <p:spPr>
          <a:xfrm>
            <a:off x="825" y="4126475"/>
            <a:ext cx="9142550" cy="1017024"/>
          </a:xfrm>
          <a:prstGeom prst="rect">
            <a:avLst/>
          </a:prstGeom>
          <a:noFill/>
          <a:ln>
            <a:noFill/>
          </a:ln>
        </p:spPr>
      </p:pic>
      <p:pic>
        <p:nvPicPr>
          <p:cNvPr id="162" name="Google Shape;162;p28"/>
          <p:cNvPicPr preferRelativeResize="0"/>
          <p:nvPr/>
        </p:nvPicPr>
        <p:blipFill rotWithShape="1">
          <a:blip r:embed="rId3">
            <a:alphaModFix/>
          </a:blip>
          <a:srcRect b="73695" l="0" r="0" t="0"/>
          <a:stretch/>
        </p:blipFill>
        <p:spPr>
          <a:xfrm>
            <a:off x="825" y="0"/>
            <a:ext cx="9142550" cy="1352974"/>
          </a:xfrm>
          <a:prstGeom prst="rect">
            <a:avLst/>
          </a:prstGeom>
          <a:noFill/>
          <a:ln>
            <a:noFill/>
          </a:ln>
        </p:spPr>
      </p:pic>
      <p:sp>
        <p:nvSpPr>
          <p:cNvPr id="163" name="Google Shape;163;p28"/>
          <p:cNvSpPr/>
          <p:nvPr/>
        </p:nvSpPr>
        <p:spPr>
          <a:xfrm>
            <a:off x="100" y="462600"/>
            <a:ext cx="9144000" cy="421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8"/>
          <p:cNvSpPr txBox="1"/>
          <p:nvPr>
            <p:ph type="title"/>
          </p:nvPr>
        </p:nvSpPr>
        <p:spPr>
          <a:xfrm>
            <a:off x="1082850" y="660775"/>
            <a:ext cx="6978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
        <p:nvSpPr>
          <p:cNvPr id="165" name="Google Shape;165;p28"/>
          <p:cNvSpPr txBox="1"/>
          <p:nvPr>
            <p:ph idx="1" type="subTitle"/>
          </p:nvPr>
        </p:nvSpPr>
        <p:spPr>
          <a:xfrm>
            <a:off x="951700" y="2079178"/>
            <a:ext cx="3005400" cy="64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166" name="Google Shape;166;p28"/>
          <p:cNvSpPr txBox="1"/>
          <p:nvPr>
            <p:ph idx="2" type="subTitle"/>
          </p:nvPr>
        </p:nvSpPr>
        <p:spPr>
          <a:xfrm>
            <a:off x="951700" y="1715100"/>
            <a:ext cx="3005400" cy="3858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167" name="Google Shape;167;p28"/>
          <p:cNvSpPr txBox="1"/>
          <p:nvPr>
            <p:ph idx="3" type="subTitle"/>
          </p:nvPr>
        </p:nvSpPr>
        <p:spPr>
          <a:xfrm>
            <a:off x="5186900" y="2079178"/>
            <a:ext cx="3005400" cy="64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168" name="Google Shape;168;p28"/>
          <p:cNvSpPr txBox="1"/>
          <p:nvPr>
            <p:ph idx="4" type="subTitle"/>
          </p:nvPr>
        </p:nvSpPr>
        <p:spPr>
          <a:xfrm>
            <a:off x="5186900" y="1715100"/>
            <a:ext cx="3005400" cy="3858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169" name="Google Shape;169;p28"/>
          <p:cNvSpPr txBox="1"/>
          <p:nvPr>
            <p:ph idx="5" type="subTitle"/>
          </p:nvPr>
        </p:nvSpPr>
        <p:spPr>
          <a:xfrm>
            <a:off x="951700" y="3566301"/>
            <a:ext cx="3005400" cy="64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170" name="Google Shape;170;p28"/>
          <p:cNvSpPr txBox="1"/>
          <p:nvPr>
            <p:ph idx="6" type="subTitle"/>
          </p:nvPr>
        </p:nvSpPr>
        <p:spPr>
          <a:xfrm>
            <a:off x="951700" y="3202223"/>
            <a:ext cx="3005400" cy="3858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171" name="Google Shape;171;p28"/>
          <p:cNvSpPr txBox="1"/>
          <p:nvPr>
            <p:ph idx="7" type="subTitle"/>
          </p:nvPr>
        </p:nvSpPr>
        <p:spPr>
          <a:xfrm>
            <a:off x="5186900" y="3566301"/>
            <a:ext cx="3005400" cy="64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172" name="Google Shape;172;p28"/>
          <p:cNvSpPr txBox="1"/>
          <p:nvPr>
            <p:ph idx="8" type="subTitle"/>
          </p:nvPr>
        </p:nvSpPr>
        <p:spPr>
          <a:xfrm>
            <a:off x="5186900" y="3202223"/>
            <a:ext cx="3005400" cy="3858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0_1_1_2">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29"/>
          <p:cNvSpPr/>
          <p:nvPr/>
        </p:nvSpPr>
        <p:spPr>
          <a:xfrm>
            <a:off x="10325" y="0"/>
            <a:ext cx="5176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txBox="1"/>
          <p:nvPr>
            <p:ph type="title"/>
          </p:nvPr>
        </p:nvSpPr>
        <p:spPr>
          <a:xfrm>
            <a:off x="823650" y="1188625"/>
            <a:ext cx="2920500" cy="1422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2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6" name="Google Shape;176;p29"/>
          <p:cNvSpPr txBox="1"/>
          <p:nvPr>
            <p:ph idx="1" type="subTitle"/>
          </p:nvPr>
        </p:nvSpPr>
        <p:spPr>
          <a:xfrm>
            <a:off x="823650" y="2532264"/>
            <a:ext cx="2920500" cy="1422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_1">
    <p:bg>
      <p:bgPr>
        <a:solidFill>
          <a:schemeClr val="dk1"/>
        </a:solidFill>
      </p:bgPr>
    </p:bg>
    <p:spTree>
      <p:nvGrpSpPr>
        <p:cNvPr id="177" name="Shape 177"/>
        <p:cNvGrpSpPr/>
        <p:nvPr/>
      </p:nvGrpSpPr>
      <p:grpSpPr>
        <a:xfrm>
          <a:off x="0" y="0"/>
          <a:ext cx="0" cy="0"/>
          <a:chOff x="0" y="0"/>
          <a:chExt cx="0" cy="0"/>
        </a:xfrm>
      </p:grpSpPr>
      <p:sp>
        <p:nvSpPr>
          <p:cNvPr id="178" name="Google Shape;178;p30"/>
          <p:cNvSpPr txBox="1"/>
          <p:nvPr>
            <p:ph type="title"/>
          </p:nvPr>
        </p:nvSpPr>
        <p:spPr>
          <a:xfrm>
            <a:off x="550100" y="664513"/>
            <a:ext cx="2820300" cy="1359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200"/>
              <a:buNone/>
              <a:defRPr b="1" sz="2200"/>
            </a:lvl1pPr>
            <a:lvl2pPr lvl="1" rtl="0" algn="r">
              <a:spcBef>
                <a:spcPts val="0"/>
              </a:spcBef>
              <a:spcAft>
                <a:spcPts val="0"/>
              </a:spcAft>
              <a:buSzPts val="2200"/>
              <a:buNone/>
              <a:defRPr/>
            </a:lvl2pPr>
            <a:lvl3pPr lvl="2" rtl="0" algn="r">
              <a:spcBef>
                <a:spcPts val="0"/>
              </a:spcBef>
              <a:spcAft>
                <a:spcPts val="0"/>
              </a:spcAft>
              <a:buSzPts val="2200"/>
              <a:buNone/>
              <a:defRPr/>
            </a:lvl3pPr>
            <a:lvl4pPr lvl="3" rtl="0" algn="r">
              <a:spcBef>
                <a:spcPts val="0"/>
              </a:spcBef>
              <a:spcAft>
                <a:spcPts val="0"/>
              </a:spcAft>
              <a:buSzPts val="2200"/>
              <a:buNone/>
              <a:defRPr/>
            </a:lvl4pPr>
            <a:lvl5pPr lvl="4" rtl="0" algn="r">
              <a:spcBef>
                <a:spcPts val="0"/>
              </a:spcBef>
              <a:spcAft>
                <a:spcPts val="0"/>
              </a:spcAft>
              <a:buSzPts val="2200"/>
              <a:buNone/>
              <a:defRPr/>
            </a:lvl5pPr>
            <a:lvl6pPr lvl="5" rtl="0" algn="r">
              <a:spcBef>
                <a:spcPts val="0"/>
              </a:spcBef>
              <a:spcAft>
                <a:spcPts val="0"/>
              </a:spcAft>
              <a:buSzPts val="2200"/>
              <a:buNone/>
              <a:defRPr/>
            </a:lvl6pPr>
            <a:lvl7pPr lvl="6" rtl="0" algn="r">
              <a:spcBef>
                <a:spcPts val="0"/>
              </a:spcBef>
              <a:spcAft>
                <a:spcPts val="0"/>
              </a:spcAft>
              <a:buSzPts val="2200"/>
              <a:buNone/>
              <a:defRPr/>
            </a:lvl7pPr>
            <a:lvl8pPr lvl="7" rtl="0" algn="r">
              <a:spcBef>
                <a:spcPts val="0"/>
              </a:spcBef>
              <a:spcAft>
                <a:spcPts val="0"/>
              </a:spcAft>
              <a:buSzPts val="2200"/>
              <a:buNone/>
              <a:defRPr/>
            </a:lvl8pPr>
            <a:lvl9pPr lvl="8" rtl="0" algn="r">
              <a:spcBef>
                <a:spcPts val="0"/>
              </a:spcBef>
              <a:spcAft>
                <a:spcPts val="0"/>
              </a:spcAft>
              <a:buSzPts val="22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406950" y="416250"/>
            <a:ext cx="8330100" cy="431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713225" y="662551"/>
            <a:ext cx="7717500" cy="56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1" name="Google Shape;21;p4"/>
          <p:cNvSpPr txBox="1"/>
          <p:nvPr>
            <p:ph idx="1" type="body"/>
          </p:nvPr>
        </p:nvSpPr>
        <p:spPr>
          <a:xfrm>
            <a:off x="713225" y="1237559"/>
            <a:ext cx="7717500" cy="3371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Livvic"/>
              <a:buAutoNum type="arabicPeriod"/>
              <a:defRPr sz="1000"/>
            </a:lvl1pPr>
            <a:lvl2pPr indent="-292100" lvl="1" marL="914400" rtl="0">
              <a:spcBef>
                <a:spcPts val="0"/>
              </a:spcBef>
              <a:spcAft>
                <a:spcPts val="0"/>
              </a:spcAft>
              <a:buSzPts val="1000"/>
              <a:buFont typeface="Roboto Condensed Light"/>
              <a:buAutoNum type="alphaLcPeriod"/>
              <a:defRPr sz="1000"/>
            </a:lvl2pPr>
            <a:lvl3pPr indent="-292100" lvl="2" marL="1371600" rtl="0">
              <a:spcBef>
                <a:spcPts val="0"/>
              </a:spcBef>
              <a:spcAft>
                <a:spcPts val="0"/>
              </a:spcAft>
              <a:buSzPts val="1000"/>
              <a:buFont typeface="Roboto Condensed Light"/>
              <a:buAutoNum type="romanLcPeriod"/>
              <a:defRPr sz="1000"/>
            </a:lvl3pPr>
            <a:lvl4pPr indent="-292100" lvl="3" marL="1828800" rtl="0">
              <a:spcBef>
                <a:spcPts val="0"/>
              </a:spcBef>
              <a:spcAft>
                <a:spcPts val="0"/>
              </a:spcAft>
              <a:buSzPts val="1000"/>
              <a:buFont typeface="Roboto Condensed Light"/>
              <a:buAutoNum type="arabicPeriod"/>
              <a:defRPr sz="1000"/>
            </a:lvl4pPr>
            <a:lvl5pPr indent="-292100" lvl="4" marL="2286000" rtl="0">
              <a:spcBef>
                <a:spcPts val="0"/>
              </a:spcBef>
              <a:spcAft>
                <a:spcPts val="0"/>
              </a:spcAft>
              <a:buSzPts val="1000"/>
              <a:buFont typeface="Roboto Condensed Light"/>
              <a:buAutoNum type="alphaLcPeriod"/>
              <a:defRPr sz="1000"/>
            </a:lvl5pPr>
            <a:lvl6pPr indent="-292100" lvl="5" marL="2743200" rtl="0">
              <a:spcBef>
                <a:spcPts val="0"/>
              </a:spcBef>
              <a:spcAft>
                <a:spcPts val="0"/>
              </a:spcAft>
              <a:buSzPts val="1000"/>
              <a:buFont typeface="Roboto Condensed Light"/>
              <a:buAutoNum type="romanLcPeriod"/>
              <a:defRPr sz="1000"/>
            </a:lvl6pPr>
            <a:lvl7pPr indent="-292100" lvl="6" marL="3200400" rtl="0">
              <a:spcBef>
                <a:spcPts val="0"/>
              </a:spcBef>
              <a:spcAft>
                <a:spcPts val="0"/>
              </a:spcAft>
              <a:buSzPts val="1000"/>
              <a:buFont typeface="Roboto Condensed Light"/>
              <a:buAutoNum type="arabicPeriod"/>
              <a:defRPr sz="1000"/>
            </a:lvl7pPr>
            <a:lvl8pPr indent="-292100" lvl="7" marL="3657600" rtl="0">
              <a:spcBef>
                <a:spcPts val="0"/>
              </a:spcBef>
              <a:spcAft>
                <a:spcPts val="0"/>
              </a:spcAft>
              <a:buSzPts val="1000"/>
              <a:buFont typeface="Roboto Condensed Light"/>
              <a:buAutoNum type="alphaLcPeriod"/>
              <a:defRPr sz="1000"/>
            </a:lvl8pPr>
            <a:lvl9pPr indent="-292100" lvl="8" marL="4114800" rtl="0">
              <a:spcBef>
                <a:spcPts val="0"/>
              </a:spcBef>
              <a:spcAft>
                <a:spcPts val="0"/>
              </a:spcAft>
              <a:buSzPts val="1000"/>
              <a:buFont typeface="Roboto Condensed Light"/>
              <a:buAutoNum type="romanLcPeriod"/>
              <a:defRPr sz="1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20">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31"/>
          <p:cNvSpPr/>
          <p:nvPr/>
        </p:nvSpPr>
        <p:spPr>
          <a:xfrm>
            <a:off x="0" y="1576350"/>
            <a:ext cx="9144000" cy="199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txBox="1"/>
          <p:nvPr>
            <p:ph type="title"/>
          </p:nvPr>
        </p:nvSpPr>
        <p:spPr>
          <a:xfrm>
            <a:off x="510750" y="1678525"/>
            <a:ext cx="8122500" cy="12999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lvl1pPr lvl="0" rtl="0" algn="ctr">
              <a:spcBef>
                <a:spcPts val="0"/>
              </a:spcBef>
              <a:spcAft>
                <a:spcPts val="0"/>
              </a:spcAft>
              <a:buClr>
                <a:srgbClr val="FFFFFF"/>
              </a:buClr>
              <a:buSzPts val="7200"/>
              <a:buNone/>
              <a:defRPr b="1" sz="7200"/>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
        <p:nvSpPr>
          <p:cNvPr id="182" name="Google Shape;182;p31"/>
          <p:cNvSpPr txBox="1"/>
          <p:nvPr>
            <p:ph idx="1" type="subTitle"/>
          </p:nvPr>
        </p:nvSpPr>
        <p:spPr>
          <a:xfrm>
            <a:off x="2595300" y="2749100"/>
            <a:ext cx="3953400" cy="59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a:solidFill>
                  <a:srgbClr val="EFEFEF"/>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spTree>
      <p:nvGrpSpPr>
        <p:cNvPr id="183" name="Shape 183"/>
        <p:cNvGrpSpPr/>
        <p:nvPr/>
      </p:nvGrpSpPr>
      <p:grpSpPr>
        <a:xfrm>
          <a:off x="0" y="0"/>
          <a:ext cx="0" cy="0"/>
          <a:chOff x="0" y="0"/>
          <a:chExt cx="0" cy="0"/>
        </a:xfrm>
      </p:grpSpPr>
      <p:sp>
        <p:nvSpPr>
          <p:cNvPr id="184" name="Google Shape;184;p32"/>
          <p:cNvSpPr/>
          <p:nvPr/>
        </p:nvSpPr>
        <p:spPr>
          <a:xfrm>
            <a:off x="3109300" y="0"/>
            <a:ext cx="6034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2"/>
          <p:cNvSpPr/>
          <p:nvPr/>
        </p:nvSpPr>
        <p:spPr>
          <a:xfrm>
            <a:off x="0" y="0"/>
            <a:ext cx="548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2"/>
          <p:cNvSpPr txBox="1"/>
          <p:nvPr>
            <p:ph type="title"/>
          </p:nvPr>
        </p:nvSpPr>
        <p:spPr>
          <a:xfrm>
            <a:off x="3135075" y="666950"/>
            <a:ext cx="52956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5">
    <p:spTree>
      <p:nvGrpSpPr>
        <p:cNvPr id="187" name="Shape 187"/>
        <p:cNvGrpSpPr/>
        <p:nvPr/>
      </p:nvGrpSpPr>
      <p:grpSpPr>
        <a:xfrm>
          <a:off x="0" y="0"/>
          <a:ext cx="0" cy="0"/>
          <a:chOff x="0" y="0"/>
          <a:chExt cx="0" cy="0"/>
        </a:xfrm>
      </p:grpSpPr>
      <p:pic>
        <p:nvPicPr>
          <p:cNvPr id="188" name="Google Shape;188;p33"/>
          <p:cNvPicPr preferRelativeResize="0"/>
          <p:nvPr/>
        </p:nvPicPr>
        <p:blipFill rotWithShape="1">
          <a:blip r:embed="rId2">
            <a:alphaModFix/>
          </a:blip>
          <a:srcRect b="0" l="29830" r="36162" t="0"/>
          <a:stretch/>
        </p:blipFill>
        <p:spPr>
          <a:xfrm flipH="1">
            <a:off x="5620776" y="0"/>
            <a:ext cx="3109299" cy="5143500"/>
          </a:xfrm>
          <a:prstGeom prst="rect">
            <a:avLst/>
          </a:prstGeom>
          <a:noFill/>
          <a:ln>
            <a:noFill/>
          </a:ln>
        </p:spPr>
      </p:pic>
      <p:sp>
        <p:nvSpPr>
          <p:cNvPr id="189" name="Google Shape;189;p33"/>
          <p:cNvSpPr/>
          <p:nvPr/>
        </p:nvSpPr>
        <p:spPr>
          <a:xfrm flipH="1">
            <a:off x="0" y="0"/>
            <a:ext cx="6034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p:nvPr/>
        </p:nvSpPr>
        <p:spPr>
          <a:xfrm flipH="1">
            <a:off x="8595400" y="0"/>
            <a:ext cx="548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txBox="1"/>
          <p:nvPr>
            <p:ph type="title"/>
          </p:nvPr>
        </p:nvSpPr>
        <p:spPr>
          <a:xfrm flipH="1">
            <a:off x="704525" y="672900"/>
            <a:ext cx="4791300" cy="482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5_1">
    <p:bg>
      <p:bgPr>
        <a:blipFill>
          <a:blip r:embed="rId2">
            <a:alphaModFix/>
          </a:blip>
          <a:stretch>
            <a:fillRect/>
          </a:stretch>
        </a:blipFill>
      </p:bgPr>
    </p:bg>
    <p:spTree>
      <p:nvGrpSpPr>
        <p:cNvPr id="192" name="Shape 192"/>
        <p:cNvGrpSpPr/>
        <p:nvPr/>
      </p:nvGrpSpPr>
      <p:grpSpPr>
        <a:xfrm>
          <a:off x="0" y="0"/>
          <a:ext cx="0" cy="0"/>
          <a:chOff x="0" y="0"/>
          <a:chExt cx="0" cy="0"/>
        </a:xfrm>
      </p:grpSpPr>
      <p:sp>
        <p:nvSpPr>
          <p:cNvPr id="193" name="Google Shape;193;p34"/>
          <p:cNvSpPr/>
          <p:nvPr/>
        </p:nvSpPr>
        <p:spPr>
          <a:xfrm>
            <a:off x="100" y="466800"/>
            <a:ext cx="9144000" cy="467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txBox="1"/>
          <p:nvPr>
            <p:ph type="title"/>
          </p:nvPr>
        </p:nvSpPr>
        <p:spPr>
          <a:xfrm>
            <a:off x="1082850" y="677104"/>
            <a:ext cx="6978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4">
    <p:spTree>
      <p:nvGrpSpPr>
        <p:cNvPr id="195" name="Shape 195"/>
        <p:cNvGrpSpPr/>
        <p:nvPr/>
      </p:nvGrpSpPr>
      <p:grpSpPr>
        <a:xfrm>
          <a:off x="0" y="0"/>
          <a:ext cx="0" cy="0"/>
          <a:chOff x="0" y="0"/>
          <a:chExt cx="0" cy="0"/>
        </a:xfrm>
      </p:grpSpPr>
      <p:pic>
        <p:nvPicPr>
          <p:cNvPr id="196" name="Google Shape;196;p35"/>
          <p:cNvPicPr preferRelativeResize="0"/>
          <p:nvPr/>
        </p:nvPicPr>
        <p:blipFill rotWithShape="1">
          <a:blip r:embed="rId2">
            <a:alphaModFix/>
          </a:blip>
          <a:srcRect b="0" l="0" r="0" t="0"/>
          <a:stretch/>
        </p:blipFill>
        <p:spPr>
          <a:xfrm>
            <a:off x="825" y="4"/>
            <a:ext cx="9142550" cy="5143500"/>
          </a:xfrm>
          <a:prstGeom prst="rect">
            <a:avLst/>
          </a:prstGeom>
          <a:noFill/>
          <a:ln>
            <a:noFill/>
          </a:ln>
        </p:spPr>
      </p:pic>
      <p:pic>
        <p:nvPicPr>
          <p:cNvPr id="197" name="Google Shape;197;p35"/>
          <p:cNvPicPr preferRelativeResize="0"/>
          <p:nvPr/>
        </p:nvPicPr>
        <p:blipFill rotWithShape="1">
          <a:blip r:embed="rId3">
            <a:alphaModFix/>
          </a:blip>
          <a:srcRect b="0" l="7853" r="75170" t="0"/>
          <a:stretch/>
        </p:blipFill>
        <p:spPr>
          <a:xfrm>
            <a:off x="7707075" y="0"/>
            <a:ext cx="1447400" cy="5143500"/>
          </a:xfrm>
          <a:prstGeom prst="rect">
            <a:avLst/>
          </a:prstGeom>
          <a:noFill/>
          <a:ln>
            <a:noFill/>
          </a:ln>
        </p:spPr>
      </p:pic>
      <p:sp>
        <p:nvSpPr>
          <p:cNvPr id="198" name="Google Shape;198;p35"/>
          <p:cNvSpPr/>
          <p:nvPr/>
        </p:nvSpPr>
        <p:spPr>
          <a:xfrm>
            <a:off x="406950" y="416250"/>
            <a:ext cx="8330100" cy="431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txBox="1"/>
          <p:nvPr>
            <p:ph type="title"/>
          </p:nvPr>
        </p:nvSpPr>
        <p:spPr>
          <a:xfrm>
            <a:off x="1082850" y="677104"/>
            <a:ext cx="6978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_2">
    <p:spTree>
      <p:nvGrpSpPr>
        <p:cNvPr id="200" name="Shape 200"/>
        <p:cNvGrpSpPr/>
        <p:nvPr/>
      </p:nvGrpSpPr>
      <p:grpSpPr>
        <a:xfrm>
          <a:off x="0" y="0"/>
          <a:ext cx="0" cy="0"/>
          <a:chOff x="0" y="0"/>
          <a:chExt cx="0" cy="0"/>
        </a:xfrm>
      </p:grpSpPr>
      <p:sp>
        <p:nvSpPr>
          <p:cNvPr id="201" name="Google Shape;201;p36"/>
          <p:cNvSpPr/>
          <p:nvPr/>
        </p:nvSpPr>
        <p:spPr>
          <a:xfrm>
            <a:off x="406950" y="416250"/>
            <a:ext cx="8330100" cy="431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6"/>
          <p:cNvSpPr txBox="1"/>
          <p:nvPr>
            <p:ph type="title"/>
          </p:nvPr>
        </p:nvSpPr>
        <p:spPr>
          <a:xfrm>
            <a:off x="998600" y="669450"/>
            <a:ext cx="7182000" cy="36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6_2">
    <p:spTree>
      <p:nvGrpSpPr>
        <p:cNvPr id="203" name="Shape 203"/>
        <p:cNvGrpSpPr/>
        <p:nvPr/>
      </p:nvGrpSpPr>
      <p:grpSpPr>
        <a:xfrm>
          <a:off x="0" y="0"/>
          <a:ext cx="0" cy="0"/>
          <a:chOff x="0" y="0"/>
          <a:chExt cx="0" cy="0"/>
        </a:xfrm>
      </p:grpSpPr>
      <p:pic>
        <p:nvPicPr>
          <p:cNvPr id="204" name="Google Shape;204;p37"/>
          <p:cNvPicPr preferRelativeResize="0"/>
          <p:nvPr/>
        </p:nvPicPr>
        <p:blipFill rotWithShape="1">
          <a:blip r:embed="rId2">
            <a:alphaModFix/>
          </a:blip>
          <a:srcRect b="0" l="34898" r="25061" t="0"/>
          <a:stretch/>
        </p:blipFill>
        <p:spPr>
          <a:xfrm flipH="1">
            <a:off x="140399" y="0"/>
            <a:ext cx="3661277" cy="5144300"/>
          </a:xfrm>
          <a:prstGeom prst="rect">
            <a:avLst/>
          </a:prstGeom>
          <a:noFill/>
          <a:ln>
            <a:noFill/>
          </a:ln>
        </p:spPr>
      </p:pic>
      <p:sp>
        <p:nvSpPr>
          <p:cNvPr id="205" name="Google Shape;205;p37"/>
          <p:cNvSpPr/>
          <p:nvPr/>
        </p:nvSpPr>
        <p:spPr>
          <a:xfrm>
            <a:off x="3109300" y="0"/>
            <a:ext cx="6034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7"/>
          <p:cNvSpPr/>
          <p:nvPr/>
        </p:nvSpPr>
        <p:spPr>
          <a:xfrm>
            <a:off x="0" y="0"/>
            <a:ext cx="548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3647975" y="670950"/>
            <a:ext cx="5052000" cy="359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6_2_1">
    <p:spTree>
      <p:nvGrpSpPr>
        <p:cNvPr id="208" name="Shape 208"/>
        <p:cNvGrpSpPr/>
        <p:nvPr/>
      </p:nvGrpSpPr>
      <p:grpSpPr>
        <a:xfrm>
          <a:off x="0" y="0"/>
          <a:ext cx="0" cy="0"/>
          <a:chOff x="0" y="0"/>
          <a:chExt cx="0" cy="0"/>
        </a:xfrm>
      </p:grpSpPr>
      <p:pic>
        <p:nvPicPr>
          <p:cNvPr id="209" name="Google Shape;209;p38"/>
          <p:cNvPicPr preferRelativeResize="0"/>
          <p:nvPr/>
        </p:nvPicPr>
        <p:blipFill rotWithShape="1">
          <a:blip r:embed="rId2">
            <a:alphaModFix/>
          </a:blip>
          <a:srcRect b="0" l="34898" r="25061" t="0"/>
          <a:stretch/>
        </p:blipFill>
        <p:spPr>
          <a:xfrm>
            <a:off x="5342425" y="0"/>
            <a:ext cx="3661277" cy="5144300"/>
          </a:xfrm>
          <a:prstGeom prst="rect">
            <a:avLst/>
          </a:prstGeom>
          <a:noFill/>
          <a:ln>
            <a:noFill/>
          </a:ln>
        </p:spPr>
      </p:pic>
      <p:sp>
        <p:nvSpPr>
          <p:cNvPr id="210" name="Google Shape;210;p38"/>
          <p:cNvSpPr/>
          <p:nvPr/>
        </p:nvSpPr>
        <p:spPr>
          <a:xfrm flipH="1">
            <a:off x="0" y="0"/>
            <a:ext cx="6034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8"/>
          <p:cNvSpPr/>
          <p:nvPr/>
        </p:nvSpPr>
        <p:spPr>
          <a:xfrm flipH="1">
            <a:off x="8595400" y="0"/>
            <a:ext cx="548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8"/>
          <p:cNvSpPr txBox="1"/>
          <p:nvPr>
            <p:ph type="title"/>
          </p:nvPr>
        </p:nvSpPr>
        <p:spPr>
          <a:xfrm flipH="1">
            <a:off x="444125" y="670950"/>
            <a:ext cx="5052000" cy="359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9">
    <p:spTree>
      <p:nvGrpSpPr>
        <p:cNvPr id="213" name="Shape 213"/>
        <p:cNvGrpSpPr/>
        <p:nvPr/>
      </p:nvGrpSpPr>
      <p:grpSpPr>
        <a:xfrm>
          <a:off x="0" y="0"/>
          <a:ext cx="0" cy="0"/>
          <a:chOff x="0" y="0"/>
          <a:chExt cx="0" cy="0"/>
        </a:xfrm>
      </p:grpSpPr>
      <p:sp>
        <p:nvSpPr>
          <p:cNvPr id="214" name="Google Shape;214;p39"/>
          <p:cNvSpPr/>
          <p:nvPr/>
        </p:nvSpPr>
        <p:spPr>
          <a:xfrm>
            <a:off x="100" y="466800"/>
            <a:ext cx="9144000" cy="467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type="title"/>
          </p:nvPr>
        </p:nvSpPr>
        <p:spPr>
          <a:xfrm>
            <a:off x="1082850" y="667350"/>
            <a:ext cx="6978300" cy="36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
    <p:spTree>
      <p:nvGrpSpPr>
        <p:cNvPr id="216" name="Shape 216"/>
        <p:cNvGrpSpPr/>
        <p:nvPr/>
      </p:nvGrpSpPr>
      <p:grpSpPr>
        <a:xfrm>
          <a:off x="0" y="0"/>
          <a:ext cx="0" cy="0"/>
          <a:chOff x="0" y="0"/>
          <a:chExt cx="0" cy="0"/>
        </a:xfrm>
      </p:grpSpPr>
      <p:sp>
        <p:nvSpPr>
          <p:cNvPr id="217" name="Google Shape;217;p40"/>
          <p:cNvSpPr/>
          <p:nvPr/>
        </p:nvSpPr>
        <p:spPr>
          <a:xfrm>
            <a:off x="0" y="1768500"/>
            <a:ext cx="9144000" cy="337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0"/>
          <p:cNvSpPr txBox="1"/>
          <p:nvPr>
            <p:ph type="title"/>
          </p:nvPr>
        </p:nvSpPr>
        <p:spPr>
          <a:xfrm>
            <a:off x="1132350" y="670700"/>
            <a:ext cx="6879300" cy="5781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ctr">
              <a:lnSpc>
                <a:spcPct val="115000"/>
              </a:lnSpc>
              <a:spcBef>
                <a:spcPts val="0"/>
              </a:spcBef>
              <a:spcAft>
                <a:spcPts val="0"/>
              </a:spcAft>
              <a:buSzPts val="22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p:nvPr/>
        </p:nvSpPr>
        <p:spPr>
          <a:xfrm>
            <a:off x="406950" y="416250"/>
            <a:ext cx="8330100" cy="431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title"/>
          </p:nvPr>
        </p:nvSpPr>
        <p:spPr>
          <a:xfrm>
            <a:off x="998600" y="659400"/>
            <a:ext cx="7182000" cy="52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5" name="Google Shape;25;p5"/>
          <p:cNvSpPr txBox="1"/>
          <p:nvPr>
            <p:ph idx="2" type="title"/>
          </p:nvPr>
        </p:nvSpPr>
        <p:spPr>
          <a:xfrm>
            <a:off x="1472875" y="2122213"/>
            <a:ext cx="2515800" cy="721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6" name="Google Shape;26;p5"/>
          <p:cNvSpPr txBox="1"/>
          <p:nvPr>
            <p:ph idx="1" type="subTitle"/>
          </p:nvPr>
        </p:nvSpPr>
        <p:spPr>
          <a:xfrm>
            <a:off x="1472874" y="2731163"/>
            <a:ext cx="25158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7" name="Google Shape;27;p5"/>
          <p:cNvSpPr txBox="1"/>
          <p:nvPr>
            <p:ph idx="3" type="title"/>
          </p:nvPr>
        </p:nvSpPr>
        <p:spPr>
          <a:xfrm>
            <a:off x="5155325" y="2122213"/>
            <a:ext cx="2515800" cy="721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8" name="Google Shape;28;p5"/>
          <p:cNvSpPr txBox="1"/>
          <p:nvPr>
            <p:ph idx="4" type="subTitle"/>
          </p:nvPr>
        </p:nvSpPr>
        <p:spPr>
          <a:xfrm>
            <a:off x="5155324" y="2731163"/>
            <a:ext cx="25158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
    <p:spTree>
      <p:nvGrpSpPr>
        <p:cNvPr id="219" name="Shape 219"/>
        <p:cNvGrpSpPr/>
        <p:nvPr/>
      </p:nvGrpSpPr>
      <p:grpSpPr>
        <a:xfrm>
          <a:off x="0" y="0"/>
          <a:ext cx="0" cy="0"/>
          <a:chOff x="0" y="0"/>
          <a:chExt cx="0" cy="0"/>
        </a:xfrm>
      </p:grpSpPr>
      <p:sp>
        <p:nvSpPr>
          <p:cNvPr id="220" name="Google Shape;220;p41"/>
          <p:cNvSpPr/>
          <p:nvPr/>
        </p:nvSpPr>
        <p:spPr>
          <a:xfrm>
            <a:off x="0" y="0"/>
            <a:ext cx="5176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1"/>
          <p:cNvSpPr txBox="1"/>
          <p:nvPr>
            <p:ph hasCustomPrompt="1" type="title"/>
          </p:nvPr>
        </p:nvSpPr>
        <p:spPr>
          <a:xfrm>
            <a:off x="623400" y="836675"/>
            <a:ext cx="5409300" cy="964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52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222" name="Google Shape;222;p41"/>
          <p:cNvSpPr txBox="1"/>
          <p:nvPr>
            <p:ph idx="1" type="subTitle"/>
          </p:nvPr>
        </p:nvSpPr>
        <p:spPr>
          <a:xfrm>
            <a:off x="623400" y="1570707"/>
            <a:ext cx="5098500" cy="2949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Clr>
                <a:srgbClr val="FFFFFF"/>
              </a:buClr>
              <a:buSzPts val="1200"/>
              <a:buNone/>
              <a:defRPr>
                <a:solidFill>
                  <a:srgbClr val="D9D9D9"/>
                </a:solidFill>
                <a:latin typeface="Roboto Mono"/>
                <a:ea typeface="Roboto Mono"/>
                <a:cs typeface="Roboto Mono"/>
                <a:sym typeface="Roboto Mono"/>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23" name="Google Shape;223;p41"/>
          <p:cNvSpPr txBox="1"/>
          <p:nvPr>
            <p:ph hasCustomPrompt="1" idx="2" type="title"/>
          </p:nvPr>
        </p:nvSpPr>
        <p:spPr>
          <a:xfrm>
            <a:off x="623400" y="1984225"/>
            <a:ext cx="4094400" cy="964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52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224" name="Google Shape;224;p41"/>
          <p:cNvSpPr txBox="1"/>
          <p:nvPr>
            <p:ph idx="3" type="subTitle"/>
          </p:nvPr>
        </p:nvSpPr>
        <p:spPr>
          <a:xfrm>
            <a:off x="623400" y="2718257"/>
            <a:ext cx="5098500" cy="2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D9D9D9"/>
                </a:solidFill>
                <a:latin typeface="Roboto Mono"/>
                <a:ea typeface="Roboto Mono"/>
                <a:cs typeface="Roboto Mono"/>
                <a:sym typeface="Roboto Mono"/>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25" name="Google Shape;225;p41"/>
          <p:cNvSpPr txBox="1"/>
          <p:nvPr>
            <p:ph hasCustomPrompt="1" idx="4" type="title"/>
          </p:nvPr>
        </p:nvSpPr>
        <p:spPr>
          <a:xfrm>
            <a:off x="623400" y="3169875"/>
            <a:ext cx="4094400" cy="964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52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226" name="Google Shape;226;p41"/>
          <p:cNvSpPr txBox="1"/>
          <p:nvPr>
            <p:ph idx="5" type="subTitle"/>
          </p:nvPr>
        </p:nvSpPr>
        <p:spPr>
          <a:xfrm>
            <a:off x="623400" y="3903907"/>
            <a:ext cx="5098500" cy="2949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Clr>
                <a:srgbClr val="FFFFFF"/>
              </a:buClr>
              <a:buSzPts val="1200"/>
              <a:buNone/>
              <a:defRPr>
                <a:solidFill>
                  <a:srgbClr val="D9D9D9"/>
                </a:solidFill>
                <a:latin typeface="Roboto Mono"/>
                <a:ea typeface="Roboto Mono"/>
                <a:cs typeface="Roboto Mono"/>
                <a:sym typeface="Roboto Mono"/>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spTree>
      <p:nvGrpSpPr>
        <p:cNvPr id="227" name="Shape 227"/>
        <p:cNvGrpSpPr/>
        <p:nvPr/>
      </p:nvGrpSpPr>
      <p:grpSpPr>
        <a:xfrm>
          <a:off x="0" y="0"/>
          <a:ext cx="0" cy="0"/>
          <a:chOff x="0" y="0"/>
          <a:chExt cx="0" cy="0"/>
        </a:xfrm>
      </p:grpSpPr>
      <p:sp>
        <p:nvSpPr>
          <p:cNvPr id="228" name="Google Shape;228;p42"/>
          <p:cNvSpPr/>
          <p:nvPr/>
        </p:nvSpPr>
        <p:spPr>
          <a:xfrm>
            <a:off x="100" y="466800"/>
            <a:ext cx="9144000" cy="467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2"/>
          <p:cNvSpPr/>
          <p:nvPr/>
        </p:nvSpPr>
        <p:spPr>
          <a:xfrm>
            <a:off x="5192912" y="1605204"/>
            <a:ext cx="265877" cy="39360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2"/>
          <p:cNvSpPr/>
          <p:nvPr/>
        </p:nvSpPr>
        <p:spPr>
          <a:xfrm>
            <a:off x="5192912" y="2412867"/>
            <a:ext cx="265877" cy="39360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2"/>
          <p:cNvSpPr/>
          <p:nvPr/>
        </p:nvSpPr>
        <p:spPr>
          <a:xfrm>
            <a:off x="5192912" y="3220554"/>
            <a:ext cx="265877" cy="39360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2"/>
          <p:cNvSpPr/>
          <p:nvPr/>
        </p:nvSpPr>
        <p:spPr>
          <a:xfrm>
            <a:off x="5192912" y="3999204"/>
            <a:ext cx="265877" cy="39360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2"/>
          <p:cNvSpPr txBox="1"/>
          <p:nvPr>
            <p:ph type="title"/>
          </p:nvPr>
        </p:nvSpPr>
        <p:spPr>
          <a:xfrm>
            <a:off x="5651075" y="1308753"/>
            <a:ext cx="2634900" cy="499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b="1"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4" name="Google Shape;234;p42"/>
          <p:cNvSpPr txBox="1"/>
          <p:nvPr>
            <p:ph idx="1" type="subTitle"/>
          </p:nvPr>
        </p:nvSpPr>
        <p:spPr>
          <a:xfrm>
            <a:off x="5651075" y="1713975"/>
            <a:ext cx="2858700" cy="4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35" name="Google Shape;235;p42"/>
          <p:cNvSpPr txBox="1"/>
          <p:nvPr>
            <p:ph idx="2" type="title"/>
          </p:nvPr>
        </p:nvSpPr>
        <p:spPr>
          <a:xfrm>
            <a:off x="5651075" y="2116428"/>
            <a:ext cx="2634900" cy="499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b="1"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6" name="Google Shape;236;p42"/>
          <p:cNvSpPr txBox="1"/>
          <p:nvPr>
            <p:ph idx="3" type="subTitle"/>
          </p:nvPr>
        </p:nvSpPr>
        <p:spPr>
          <a:xfrm>
            <a:off x="5651075" y="2521650"/>
            <a:ext cx="2858700" cy="4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37" name="Google Shape;237;p42"/>
          <p:cNvSpPr txBox="1"/>
          <p:nvPr>
            <p:ph idx="4" type="title"/>
          </p:nvPr>
        </p:nvSpPr>
        <p:spPr>
          <a:xfrm>
            <a:off x="5651075" y="2924103"/>
            <a:ext cx="2634900" cy="499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b="1"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8" name="Google Shape;238;p42"/>
          <p:cNvSpPr txBox="1"/>
          <p:nvPr>
            <p:ph idx="5" type="subTitle"/>
          </p:nvPr>
        </p:nvSpPr>
        <p:spPr>
          <a:xfrm>
            <a:off x="5651075" y="3329325"/>
            <a:ext cx="2858700" cy="4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39" name="Google Shape;239;p42"/>
          <p:cNvSpPr txBox="1"/>
          <p:nvPr>
            <p:ph idx="6" type="title"/>
          </p:nvPr>
        </p:nvSpPr>
        <p:spPr>
          <a:xfrm>
            <a:off x="5651075" y="3702753"/>
            <a:ext cx="2634900" cy="499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b="1"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40" name="Google Shape;240;p42"/>
          <p:cNvSpPr txBox="1"/>
          <p:nvPr>
            <p:ph idx="7" type="subTitle"/>
          </p:nvPr>
        </p:nvSpPr>
        <p:spPr>
          <a:xfrm>
            <a:off x="5651075" y="4107975"/>
            <a:ext cx="2858700" cy="4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41" name="Google Shape;241;p42"/>
          <p:cNvSpPr txBox="1"/>
          <p:nvPr>
            <p:ph idx="8" type="title"/>
          </p:nvPr>
        </p:nvSpPr>
        <p:spPr>
          <a:xfrm>
            <a:off x="5192900" y="667225"/>
            <a:ext cx="3372600" cy="482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CUSTOM_2_1_2_1">
    <p:spTree>
      <p:nvGrpSpPr>
        <p:cNvPr id="242" name="Shape 242"/>
        <p:cNvGrpSpPr/>
        <p:nvPr/>
      </p:nvGrpSpPr>
      <p:grpSpPr>
        <a:xfrm>
          <a:off x="0" y="0"/>
          <a:ext cx="0" cy="0"/>
          <a:chOff x="0" y="0"/>
          <a:chExt cx="0" cy="0"/>
        </a:xfrm>
      </p:grpSpPr>
      <p:sp>
        <p:nvSpPr>
          <p:cNvPr id="243" name="Google Shape;243;p43"/>
          <p:cNvSpPr/>
          <p:nvPr/>
        </p:nvSpPr>
        <p:spPr>
          <a:xfrm>
            <a:off x="3967500" y="0"/>
            <a:ext cx="5176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3"/>
          <p:cNvSpPr txBox="1"/>
          <p:nvPr>
            <p:ph type="title"/>
          </p:nvPr>
        </p:nvSpPr>
        <p:spPr>
          <a:xfrm>
            <a:off x="4898075" y="2896425"/>
            <a:ext cx="3690000" cy="7218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AutoNum type="arabicPeriod"/>
              <a:defRPr b="1"/>
            </a:lvl1pPr>
            <a:lvl2pPr lvl="1" rtl="0">
              <a:spcBef>
                <a:spcPts val="0"/>
              </a:spcBef>
              <a:spcAft>
                <a:spcPts val="0"/>
              </a:spcAft>
              <a:buSzPts val="2200"/>
              <a:buAutoNum type="alphaLcPeriod"/>
              <a:defRPr/>
            </a:lvl2pPr>
            <a:lvl3pPr lvl="2" rtl="0">
              <a:spcBef>
                <a:spcPts val="0"/>
              </a:spcBef>
              <a:spcAft>
                <a:spcPts val="0"/>
              </a:spcAft>
              <a:buSzPts val="2200"/>
              <a:buAutoNum type="romanLcPeriod"/>
              <a:defRPr/>
            </a:lvl3pPr>
            <a:lvl4pPr lvl="3" rtl="0">
              <a:spcBef>
                <a:spcPts val="0"/>
              </a:spcBef>
              <a:spcAft>
                <a:spcPts val="0"/>
              </a:spcAft>
              <a:buSzPts val="2200"/>
              <a:buAutoNum type="arabicPeriod"/>
              <a:defRPr/>
            </a:lvl4pPr>
            <a:lvl5pPr lvl="4" rtl="0">
              <a:spcBef>
                <a:spcPts val="0"/>
              </a:spcBef>
              <a:spcAft>
                <a:spcPts val="0"/>
              </a:spcAft>
              <a:buSzPts val="2200"/>
              <a:buAutoNum type="alphaLcPeriod"/>
              <a:defRPr/>
            </a:lvl5pPr>
            <a:lvl6pPr lvl="5" rtl="0">
              <a:spcBef>
                <a:spcPts val="0"/>
              </a:spcBef>
              <a:spcAft>
                <a:spcPts val="0"/>
              </a:spcAft>
              <a:buSzPts val="2200"/>
              <a:buAutoNum type="romanLcPeriod"/>
              <a:defRPr/>
            </a:lvl6pPr>
            <a:lvl7pPr lvl="6" rtl="0">
              <a:spcBef>
                <a:spcPts val="0"/>
              </a:spcBef>
              <a:spcAft>
                <a:spcPts val="0"/>
              </a:spcAft>
              <a:buSzPts val="2200"/>
              <a:buAutoNum type="arabicPeriod"/>
              <a:defRPr/>
            </a:lvl7pPr>
            <a:lvl8pPr lvl="7" rtl="0">
              <a:spcBef>
                <a:spcPts val="0"/>
              </a:spcBef>
              <a:spcAft>
                <a:spcPts val="0"/>
              </a:spcAft>
              <a:buSzPts val="2200"/>
              <a:buAutoNum type="alphaLcPeriod"/>
              <a:defRPr/>
            </a:lvl8pPr>
            <a:lvl9pPr lvl="8" rtl="0">
              <a:spcBef>
                <a:spcPts val="0"/>
              </a:spcBef>
              <a:spcAft>
                <a:spcPts val="0"/>
              </a:spcAft>
              <a:buSzPts val="2200"/>
              <a:buAutoNum type="romanLcPeriod"/>
              <a:defRPr/>
            </a:lvl9pPr>
          </a:lstStyle>
          <a:p/>
        </p:txBody>
      </p:sp>
      <p:sp>
        <p:nvSpPr>
          <p:cNvPr id="245" name="Google Shape;245;p43"/>
          <p:cNvSpPr txBox="1"/>
          <p:nvPr>
            <p:ph idx="1" type="subTitle"/>
          </p:nvPr>
        </p:nvSpPr>
        <p:spPr>
          <a:xfrm>
            <a:off x="4898075" y="3658675"/>
            <a:ext cx="3489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6_1_1">
    <p:spTree>
      <p:nvGrpSpPr>
        <p:cNvPr id="246" name="Shape 246"/>
        <p:cNvGrpSpPr/>
        <p:nvPr/>
      </p:nvGrpSpPr>
      <p:grpSpPr>
        <a:xfrm>
          <a:off x="0" y="0"/>
          <a:ext cx="0" cy="0"/>
          <a:chOff x="0" y="0"/>
          <a:chExt cx="0" cy="0"/>
        </a:xfrm>
      </p:grpSpPr>
      <p:sp>
        <p:nvSpPr>
          <p:cNvPr id="247" name="Google Shape;247;p44"/>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4"/>
          <p:cNvSpPr/>
          <p:nvPr/>
        </p:nvSpPr>
        <p:spPr>
          <a:xfrm flipH="1">
            <a:off x="4888700" y="1644425"/>
            <a:ext cx="3295500" cy="14715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4"/>
          <p:cNvSpPr/>
          <p:nvPr/>
        </p:nvSpPr>
        <p:spPr>
          <a:xfrm flipH="1">
            <a:off x="959800" y="3344500"/>
            <a:ext cx="3295500" cy="14715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4"/>
          <p:cNvSpPr/>
          <p:nvPr/>
        </p:nvSpPr>
        <p:spPr>
          <a:xfrm flipH="1">
            <a:off x="4888875" y="3344500"/>
            <a:ext cx="3295500" cy="1471500"/>
          </a:xfrm>
          <a:prstGeom prst="snip2DiagRect">
            <a:avLst>
              <a:gd fmla="val 0" name="adj1"/>
              <a:gd fmla="val 16667"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4"/>
          <p:cNvSpPr/>
          <p:nvPr/>
        </p:nvSpPr>
        <p:spPr>
          <a:xfrm flipH="1">
            <a:off x="959625" y="1644425"/>
            <a:ext cx="3295500" cy="1471500"/>
          </a:xfrm>
          <a:prstGeom prst="snip2DiagRect">
            <a:avLst>
              <a:gd fmla="val 0" name="adj1"/>
              <a:gd fmla="val 16667"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4"/>
          <p:cNvSpPr txBox="1"/>
          <p:nvPr>
            <p:ph type="title"/>
          </p:nvPr>
        </p:nvSpPr>
        <p:spPr>
          <a:xfrm flipH="1">
            <a:off x="687750" y="670350"/>
            <a:ext cx="77685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200"/>
              <a:buNone/>
              <a:defRPr b="1"/>
            </a:lvl1pPr>
            <a:lvl2pPr lvl="1" rtl="0" algn="ctr">
              <a:spcBef>
                <a:spcPts val="0"/>
              </a:spcBef>
              <a:spcAft>
                <a:spcPts val="0"/>
              </a:spcAft>
              <a:buClr>
                <a:srgbClr val="EFD67E"/>
              </a:buClr>
              <a:buSzPts val="2200"/>
              <a:buNone/>
              <a:defRPr>
                <a:solidFill>
                  <a:srgbClr val="EFD67E"/>
                </a:solidFill>
              </a:defRPr>
            </a:lvl2pPr>
            <a:lvl3pPr lvl="2" rtl="0" algn="ctr">
              <a:spcBef>
                <a:spcPts val="0"/>
              </a:spcBef>
              <a:spcAft>
                <a:spcPts val="0"/>
              </a:spcAft>
              <a:buClr>
                <a:srgbClr val="EFD67E"/>
              </a:buClr>
              <a:buSzPts val="2200"/>
              <a:buNone/>
              <a:defRPr>
                <a:solidFill>
                  <a:srgbClr val="EFD67E"/>
                </a:solidFill>
              </a:defRPr>
            </a:lvl3pPr>
            <a:lvl4pPr lvl="3" rtl="0" algn="ctr">
              <a:spcBef>
                <a:spcPts val="0"/>
              </a:spcBef>
              <a:spcAft>
                <a:spcPts val="0"/>
              </a:spcAft>
              <a:buClr>
                <a:srgbClr val="EFD67E"/>
              </a:buClr>
              <a:buSzPts val="2200"/>
              <a:buNone/>
              <a:defRPr>
                <a:solidFill>
                  <a:srgbClr val="EFD67E"/>
                </a:solidFill>
              </a:defRPr>
            </a:lvl4pPr>
            <a:lvl5pPr lvl="4" rtl="0" algn="ctr">
              <a:spcBef>
                <a:spcPts val="0"/>
              </a:spcBef>
              <a:spcAft>
                <a:spcPts val="0"/>
              </a:spcAft>
              <a:buClr>
                <a:srgbClr val="EFD67E"/>
              </a:buClr>
              <a:buSzPts val="2200"/>
              <a:buNone/>
              <a:defRPr>
                <a:solidFill>
                  <a:srgbClr val="EFD67E"/>
                </a:solidFill>
              </a:defRPr>
            </a:lvl5pPr>
            <a:lvl6pPr lvl="5" rtl="0" algn="ctr">
              <a:spcBef>
                <a:spcPts val="0"/>
              </a:spcBef>
              <a:spcAft>
                <a:spcPts val="0"/>
              </a:spcAft>
              <a:buClr>
                <a:srgbClr val="EFD67E"/>
              </a:buClr>
              <a:buSzPts val="2200"/>
              <a:buNone/>
              <a:defRPr>
                <a:solidFill>
                  <a:srgbClr val="EFD67E"/>
                </a:solidFill>
              </a:defRPr>
            </a:lvl6pPr>
            <a:lvl7pPr lvl="6" rtl="0" algn="ctr">
              <a:spcBef>
                <a:spcPts val="0"/>
              </a:spcBef>
              <a:spcAft>
                <a:spcPts val="0"/>
              </a:spcAft>
              <a:buClr>
                <a:srgbClr val="EFD67E"/>
              </a:buClr>
              <a:buSzPts val="2200"/>
              <a:buNone/>
              <a:defRPr>
                <a:solidFill>
                  <a:srgbClr val="EFD67E"/>
                </a:solidFill>
              </a:defRPr>
            </a:lvl7pPr>
            <a:lvl8pPr lvl="7" rtl="0" algn="ctr">
              <a:spcBef>
                <a:spcPts val="0"/>
              </a:spcBef>
              <a:spcAft>
                <a:spcPts val="0"/>
              </a:spcAft>
              <a:buClr>
                <a:srgbClr val="EFD67E"/>
              </a:buClr>
              <a:buSzPts val="2200"/>
              <a:buNone/>
              <a:defRPr>
                <a:solidFill>
                  <a:srgbClr val="EFD67E"/>
                </a:solidFill>
              </a:defRPr>
            </a:lvl8pPr>
            <a:lvl9pPr lvl="8" rtl="0" algn="ctr">
              <a:spcBef>
                <a:spcPts val="0"/>
              </a:spcBef>
              <a:spcAft>
                <a:spcPts val="0"/>
              </a:spcAft>
              <a:buClr>
                <a:srgbClr val="EFD67E"/>
              </a:buClr>
              <a:buSzPts val="2200"/>
              <a:buNone/>
              <a:defRPr>
                <a:solidFill>
                  <a:srgbClr val="EFD67E"/>
                </a:solidFill>
              </a:defRPr>
            </a:lvl9pPr>
          </a:lstStyle>
          <a:p/>
        </p:txBody>
      </p:sp>
      <p:sp>
        <p:nvSpPr>
          <p:cNvPr id="253" name="Google Shape;253;p44"/>
          <p:cNvSpPr txBox="1"/>
          <p:nvPr>
            <p:ph idx="1" type="subTitle"/>
          </p:nvPr>
        </p:nvSpPr>
        <p:spPr>
          <a:xfrm>
            <a:off x="1548074" y="2163713"/>
            <a:ext cx="21186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54" name="Google Shape;254;p44"/>
          <p:cNvSpPr txBox="1"/>
          <p:nvPr>
            <p:ph idx="2" type="subTitle"/>
          </p:nvPr>
        </p:nvSpPr>
        <p:spPr>
          <a:xfrm>
            <a:off x="1548074" y="1815725"/>
            <a:ext cx="21186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solidFill>
                  <a:schemeClr val="dk1"/>
                </a:solidFill>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255" name="Google Shape;255;p44"/>
          <p:cNvSpPr txBox="1"/>
          <p:nvPr>
            <p:ph idx="3" type="subTitle"/>
          </p:nvPr>
        </p:nvSpPr>
        <p:spPr>
          <a:xfrm>
            <a:off x="5477149" y="2163713"/>
            <a:ext cx="21186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56" name="Google Shape;256;p44"/>
          <p:cNvSpPr txBox="1"/>
          <p:nvPr>
            <p:ph idx="4" type="subTitle"/>
          </p:nvPr>
        </p:nvSpPr>
        <p:spPr>
          <a:xfrm>
            <a:off x="5477149" y="1815725"/>
            <a:ext cx="21186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257" name="Google Shape;257;p44"/>
          <p:cNvSpPr txBox="1"/>
          <p:nvPr>
            <p:ph idx="5" type="subTitle"/>
          </p:nvPr>
        </p:nvSpPr>
        <p:spPr>
          <a:xfrm>
            <a:off x="1548074" y="3951975"/>
            <a:ext cx="21186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58" name="Google Shape;258;p44"/>
          <p:cNvSpPr txBox="1"/>
          <p:nvPr>
            <p:ph idx="6" type="subTitle"/>
          </p:nvPr>
        </p:nvSpPr>
        <p:spPr>
          <a:xfrm>
            <a:off x="1548074" y="3600222"/>
            <a:ext cx="21186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259" name="Google Shape;259;p44"/>
          <p:cNvSpPr txBox="1"/>
          <p:nvPr>
            <p:ph idx="7" type="subTitle"/>
          </p:nvPr>
        </p:nvSpPr>
        <p:spPr>
          <a:xfrm>
            <a:off x="5477149" y="3951975"/>
            <a:ext cx="21186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60" name="Google Shape;260;p44"/>
          <p:cNvSpPr txBox="1"/>
          <p:nvPr>
            <p:ph idx="8" type="subTitle"/>
          </p:nvPr>
        </p:nvSpPr>
        <p:spPr>
          <a:xfrm>
            <a:off x="5477149" y="3600222"/>
            <a:ext cx="21186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solidFill>
                  <a:schemeClr val="dk1"/>
                </a:solidFill>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7_1">
    <p:bg>
      <p:bgPr>
        <a:solidFill>
          <a:schemeClr val="dk1"/>
        </a:solidFill>
      </p:bgPr>
    </p:bg>
    <p:spTree>
      <p:nvGrpSpPr>
        <p:cNvPr id="261" name="Shape 261"/>
        <p:cNvGrpSpPr/>
        <p:nvPr/>
      </p:nvGrpSpPr>
      <p:grpSpPr>
        <a:xfrm>
          <a:off x="0" y="0"/>
          <a:ext cx="0" cy="0"/>
          <a:chOff x="0" y="0"/>
          <a:chExt cx="0" cy="0"/>
        </a:xfrm>
      </p:grpSpPr>
      <p:sp>
        <p:nvSpPr>
          <p:cNvPr id="262" name="Google Shape;262;p45"/>
          <p:cNvSpPr txBox="1"/>
          <p:nvPr>
            <p:ph type="title"/>
          </p:nvPr>
        </p:nvSpPr>
        <p:spPr>
          <a:xfrm>
            <a:off x="4894750" y="646350"/>
            <a:ext cx="3372600" cy="383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200"/>
              <a:buNone/>
              <a:defRPr b="1" sz="2400"/>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_1_2">
    <p:spTree>
      <p:nvGrpSpPr>
        <p:cNvPr id="263" name="Shape 263"/>
        <p:cNvGrpSpPr/>
        <p:nvPr/>
      </p:nvGrpSpPr>
      <p:grpSpPr>
        <a:xfrm>
          <a:off x="0" y="0"/>
          <a:ext cx="0" cy="0"/>
          <a:chOff x="0" y="0"/>
          <a:chExt cx="0" cy="0"/>
        </a:xfrm>
      </p:grpSpPr>
      <p:sp>
        <p:nvSpPr>
          <p:cNvPr id="264" name="Google Shape;264;p46"/>
          <p:cNvSpPr/>
          <p:nvPr/>
        </p:nvSpPr>
        <p:spPr>
          <a:xfrm flipH="1">
            <a:off x="0" y="0"/>
            <a:ext cx="6034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6"/>
          <p:cNvSpPr/>
          <p:nvPr/>
        </p:nvSpPr>
        <p:spPr>
          <a:xfrm flipH="1">
            <a:off x="8595400" y="0"/>
            <a:ext cx="548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txBox="1"/>
          <p:nvPr>
            <p:ph type="title"/>
          </p:nvPr>
        </p:nvSpPr>
        <p:spPr>
          <a:xfrm flipH="1">
            <a:off x="713250" y="646225"/>
            <a:ext cx="47301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200"/>
              <a:buNone/>
              <a:defRPr b="1" sz="2400"/>
            </a:lvl1pPr>
            <a:lvl2pPr lvl="1" rtl="0" algn="ctr">
              <a:spcBef>
                <a:spcPts val="0"/>
              </a:spcBef>
              <a:spcAft>
                <a:spcPts val="0"/>
              </a:spcAft>
              <a:buClr>
                <a:srgbClr val="EFD67E"/>
              </a:buClr>
              <a:buSzPts val="2200"/>
              <a:buNone/>
              <a:defRPr>
                <a:solidFill>
                  <a:srgbClr val="EFD67E"/>
                </a:solidFill>
              </a:defRPr>
            </a:lvl2pPr>
            <a:lvl3pPr lvl="2" rtl="0" algn="ctr">
              <a:spcBef>
                <a:spcPts val="0"/>
              </a:spcBef>
              <a:spcAft>
                <a:spcPts val="0"/>
              </a:spcAft>
              <a:buClr>
                <a:srgbClr val="EFD67E"/>
              </a:buClr>
              <a:buSzPts val="2200"/>
              <a:buNone/>
              <a:defRPr>
                <a:solidFill>
                  <a:srgbClr val="EFD67E"/>
                </a:solidFill>
              </a:defRPr>
            </a:lvl3pPr>
            <a:lvl4pPr lvl="3" rtl="0" algn="ctr">
              <a:spcBef>
                <a:spcPts val="0"/>
              </a:spcBef>
              <a:spcAft>
                <a:spcPts val="0"/>
              </a:spcAft>
              <a:buClr>
                <a:srgbClr val="EFD67E"/>
              </a:buClr>
              <a:buSzPts val="2200"/>
              <a:buNone/>
              <a:defRPr>
                <a:solidFill>
                  <a:srgbClr val="EFD67E"/>
                </a:solidFill>
              </a:defRPr>
            </a:lvl4pPr>
            <a:lvl5pPr lvl="4" rtl="0" algn="ctr">
              <a:spcBef>
                <a:spcPts val="0"/>
              </a:spcBef>
              <a:spcAft>
                <a:spcPts val="0"/>
              </a:spcAft>
              <a:buClr>
                <a:srgbClr val="EFD67E"/>
              </a:buClr>
              <a:buSzPts val="2200"/>
              <a:buNone/>
              <a:defRPr>
                <a:solidFill>
                  <a:srgbClr val="EFD67E"/>
                </a:solidFill>
              </a:defRPr>
            </a:lvl5pPr>
            <a:lvl6pPr lvl="5" rtl="0" algn="ctr">
              <a:spcBef>
                <a:spcPts val="0"/>
              </a:spcBef>
              <a:spcAft>
                <a:spcPts val="0"/>
              </a:spcAft>
              <a:buClr>
                <a:srgbClr val="EFD67E"/>
              </a:buClr>
              <a:buSzPts val="2200"/>
              <a:buNone/>
              <a:defRPr>
                <a:solidFill>
                  <a:srgbClr val="EFD67E"/>
                </a:solidFill>
              </a:defRPr>
            </a:lvl6pPr>
            <a:lvl7pPr lvl="6" rtl="0" algn="ctr">
              <a:spcBef>
                <a:spcPts val="0"/>
              </a:spcBef>
              <a:spcAft>
                <a:spcPts val="0"/>
              </a:spcAft>
              <a:buClr>
                <a:srgbClr val="EFD67E"/>
              </a:buClr>
              <a:buSzPts val="2200"/>
              <a:buNone/>
              <a:defRPr>
                <a:solidFill>
                  <a:srgbClr val="EFD67E"/>
                </a:solidFill>
              </a:defRPr>
            </a:lvl7pPr>
            <a:lvl8pPr lvl="7" rtl="0" algn="ctr">
              <a:spcBef>
                <a:spcPts val="0"/>
              </a:spcBef>
              <a:spcAft>
                <a:spcPts val="0"/>
              </a:spcAft>
              <a:buClr>
                <a:srgbClr val="EFD67E"/>
              </a:buClr>
              <a:buSzPts val="2200"/>
              <a:buNone/>
              <a:defRPr>
                <a:solidFill>
                  <a:srgbClr val="EFD67E"/>
                </a:solidFill>
              </a:defRPr>
            </a:lvl8pPr>
            <a:lvl9pPr lvl="8" rtl="0" algn="ctr">
              <a:spcBef>
                <a:spcPts val="0"/>
              </a:spcBef>
              <a:spcAft>
                <a:spcPts val="0"/>
              </a:spcAft>
              <a:buClr>
                <a:srgbClr val="EFD67E"/>
              </a:buClr>
              <a:buSzPts val="2200"/>
              <a:buNone/>
              <a:defRPr>
                <a:solidFill>
                  <a:srgbClr val="EFD67E"/>
                </a:solidFill>
              </a:defRPr>
            </a:lvl9pPr>
          </a:lstStyle>
          <a:p/>
        </p:txBody>
      </p:sp>
      <p:sp>
        <p:nvSpPr>
          <p:cNvPr id="267" name="Google Shape;267;p46"/>
          <p:cNvSpPr txBox="1"/>
          <p:nvPr>
            <p:ph idx="1" type="subTitle"/>
          </p:nvPr>
        </p:nvSpPr>
        <p:spPr>
          <a:xfrm>
            <a:off x="713231" y="217980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68" name="Google Shape;268;p46"/>
          <p:cNvSpPr txBox="1"/>
          <p:nvPr>
            <p:ph idx="2" type="subTitle"/>
          </p:nvPr>
        </p:nvSpPr>
        <p:spPr>
          <a:xfrm>
            <a:off x="713231" y="1815713"/>
            <a:ext cx="17427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269" name="Google Shape;269;p46"/>
          <p:cNvSpPr txBox="1"/>
          <p:nvPr>
            <p:ph idx="3" type="subTitle"/>
          </p:nvPr>
        </p:nvSpPr>
        <p:spPr>
          <a:xfrm>
            <a:off x="3700656" y="217980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70" name="Google Shape;270;p46"/>
          <p:cNvSpPr txBox="1"/>
          <p:nvPr>
            <p:ph idx="4" type="subTitle"/>
          </p:nvPr>
        </p:nvSpPr>
        <p:spPr>
          <a:xfrm>
            <a:off x="3700656" y="1815713"/>
            <a:ext cx="17427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271" name="Google Shape;271;p46"/>
          <p:cNvSpPr txBox="1"/>
          <p:nvPr>
            <p:ph idx="5" type="subTitle"/>
          </p:nvPr>
        </p:nvSpPr>
        <p:spPr>
          <a:xfrm>
            <a:off x="713231" y="3968063"/>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72" name="Google Shape;272;p46"/>
          <p:cNvSpPr txBox="1"/>
          <p:nvPr>
            <p:ph idx="6" type="subTitle"/>
          </p:nvPr>
        </p:nvSpPr>
        <p:spPr>
          <a:xfrm>
            <a:off x="713231" y="3600210"/>
            <a:ext cx="17427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273" name="Google Shape;273;p46"/>
          <p:cNvSpPr txBox="1"/>
          <p:nvPr>
            <p:ph idx="7" type="subTitle"/>
          </p:nvPr>
        </p:nvSpPr>
        <p:spPr>
          <a:xfrm>
            <a:off x="3700656" y="3968063"/>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74" name="Google Shape;274;p46"/>
          <p:cNvSpPr txBox="1"/>
          <p:nvPr>
            <p:ph idx="8" type="subTitle"/>
          </p:nvPr>
        </p:nvSpPr>
        <p:spPr>
          <a:xfrm>
            <a:off x="3700656" y="3600210"/>
            <a:ext cx="17427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bg>
      <p:bgPr>
        <a:solidFill>
          <a:schemeClr val="dk1"/>
        </a:solidFill>
      </p:bgPr>
    </p:bg>
    <p:spTree>
      <p:nvGrpSpPr>
        <p:cNvPr id="275" name="Shape 275"/>
        <p:cNvGrpSpPr/>
        <p:nvPr/>
      </p:nvGrpSpPr>
      <p:grpSpPr>
        <a:xfrm>
          <a:off x="0" y="0"/>
          <a:ext cx="0" cy="0"/>
          <a:chOff x="0" y="0"/>
          <a:chExt cx="0" cy="0"/>
        </a:xfrm>
      </p:grpSpPr>
      <p:sp>
        <p:nvSpPr>
          <p:cNvPr id="276" name="Google Shape;276;p47"/>
          <p:cNvSpPr/>
          <p:nvPr/>
        </p:nvSpPr>
        <p:spPr>
          <a:xfrm flipH="1">
            <a:off x="2352076" y="0"/>
            <a:ext cx="2458200" cy="5143500"/>
          </a:xfrm>
          <a:prstGeom prst="rect">
            <a:avLst/>
          </a:prstGeom>
          <a:gradFill>
            <a:gsLst>
              <a:gs pos="0">
                <a:srgbClr val="000000"/>
              </a:gs>
              <a:gs pos="50000">
                <a:srgbClr val="000000"/>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7"/>
          <p:cNvPicPr preferRelativeResize="0"/>
          <p:nvPr/>
        </p:nvPicPr>
        <p:blipFill rotWithShape="1">
          <a:blip r:embed="rId2">
            <a:alphaModFix/>
          </a:blip>
          <a:srcRect b="33698" l="36884" r="0" t="10051"/>
          <a:stretch/>
        </p:blipFill>
        <p:spPr>
          <a:xfrm flipH="1">
            <a:off x="3372773" y="0"/>
            <a:ext cx="5771227" cy="5143498"/>
          </a:xfrm>
          <a:prstGeom prst="rect">
            <a:avLst/>
          </a:prstGeom>
          <a:noFill/>
          <a:ln>
            <a:noFill/>
          </a:ln>
        </p:spPr>
      </p:pic>
      <p:sp>
        <p:nvSpPr>
          <p:cNvPr id="278" name="Google Shape;278;p47"/>
          <p:cNvSpPr txBox="1"/>
          <p:nvPr>
            <p:ph type="title"/>
          </p:nvPr>
        </p:nvSpPr>
        <p:spPr>
          <a:xfrm flipH="1">
            <a:off x="724575" y="2729500"/>
            <a:ext cx="2821800" cy="1055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79" name="Google Shape;279;p47"/>
          <p:cNvSpPr txBox="1"/>
          <p:nvPr>
            <p:ph hasCustomPrompt="1" idx="2" type="title"/>
          </p:nvPr>
        </p:nvSpPr>
        <p:spPr>
          <a:xfrm flipH="1">
            <a:off x="724575" y="1959600"/>
            <a:ext cx="2821800" cy="66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7200"/>
              <a:buNone/>
              <a:defRPr sz="6000">
                <a:solidFill>
                  <a:schemeClr val="accent3"/>
                </a:solidFill>
              </a:defRPr>
            </a:lvl1pPr>
            <a:lvl2pPr lvl="1" rtl="0">
              <a:spcBef>
                <a:spcPts val="0"/>
              </a:spcBef>
              <a:spcAft>
                <a:spcPts val="0"/>
              </a:spcAft>
              <a:buClr>
                <a:schemeClr val="accent3"/>
              </a:buClr>
              <a:buSzPts val="7200"/>
              <a:buNone/>
              <a:defRPr sz="7200">
                <a:solidFill>
                  <a:schemeClr val="accent3"/>
                </a:solidFill>
              </a:defRPr>
            </a:lvl2pPr>
            <a:lvl3pPr lvl="2" rtl="0">
              <a:spcBef>
                <a:spcPts val="0"/>
              </a:spcBef>
              <a:spcAft>
                <a:spcPts val="0"/>
              </a:spcAft>
              <a:buClr>
                <a:schemeClr val="accent3"/>
              </a:buClr>
              <a:buSzPts val="7200"/>
              <a:buNone/>
              <a:defRPr sz="7200">
                <a:solidFill>
                  <a:schemeClr val="accent3"/>
                </a:solidFill>
              </a:defRPr>
            </a:lvl3pPr>
            <a:lvl4pPr lvl="3" rtl="0">
              <a:spcBef>
                <a:spcPts val="0"/>
              </a:spcBef>
              <a:spcAft>
                <a:spcPts val="0"/>
              </a:spcAft>
              <a:buClr>
                <a:schemeClr val="accent3"/>
              </a:buClr>
              <a:buSzPts val="7200"/>
              <a:buNone/>
              <a:defRPr sz="7200">
                <a:solidFill>
                  <a:schemeClr val="accent3"/>
                </a:solidFill>
              </a:defRPr>
            </a:lvl4pPr>
            <a:lvl5pPr lvl="4" rtl="0">
              <a:spcBef>
                <a:spcPts val="0"/>
              </a:spcBef>
              <a:spcAft>
                <a:spcPts val="0"/>
              </a:spcAft>
              <a:buClr>
                <a:schemeClr val="accent3"/>
              </a:buClr>
              <a:buSzPts val="7200"/>
              <a:buNone/>
              <a:defRPr sz="7200">
                <a:solidFill>
                  <a:schemeClr val="accent3"/>
                </a:solidFill>
              </a:defRPr>
            </a:lvl5pPr>
            <a:lvl6pPr lvl="5" rtl="0">
              <a:spcBef>
                <a:spcPts val="0"/>
              </a:spcBef>
              <a:spcAft>
                <a:spcPts val="0"/>
              </a:spcAft>
              <a:buClr>
                <a:schemeClr val="accent3"/>
              </a:buClr>
              <a:buSzPts val="7200"/>
              <a:buNone/>
              <a:defRPr sz="7200">
                <a:solidFill>
                  <a:schemeClr val="accent3"/>
                </a:solidFill>
              </a:defRPr>
            </a:lvl6pPr>
            <a:lvl7pPr lvl="6" rtl="0">
              <a:spcBef>
                <a:spcPts val="0"/>
              </a:spcBef>
              <a:spcAft>
                <a:spcPts val="0"/>
              </a:spcAft>
              <a:buClr>
                <a:schemeClr val="accent3"/>
              </a:buClr>
              <a:buSzPts val="7200"/>
              <a:buNone/>
              <a:defRPr sz="7200">
                <a:solidFill>
                  <a:schemeClr val="accent3"/>
                </a:solidFill>
              </a:defRPr>
            </a:lvl7pPr>
            <a:lvl8pPr lvl="7" rtl="0">
              <a:spcBef>
                <a:spcPts val="0"/>
              </a:spcBef>
              <a:spcAft>
                <a:spcPts val="0"/>
              </a:spcAft>
              <a:buClr>
                <a:schemeClr val="accent3"/>
              </a:buClr>
              <a:buSzPts val="7200"/>
              <a:buNone/>
              <a:defRPr sz="7200">
                <a:solidFill>
                  <a:schemeClr val="accent3"/>
                </a:solidFill>
              </a:defRPr>
            </a:lvl8pPr>
            <a:lvl9pPr lvl="8" rtl="0">
              <a:spcBef>
                <a:spcPts val="0"/>
              </a:spcBef>
              <a:spcAft>
                <a:spcPts val="0"/>
              </a:spcAft>
              <a:buClr>
                <a:schemeClr val="accent3"/>
              </a:buClr>
              <a:buSzPts val="7200"/>
              <a:buNone/>
              <a:defRPr sz="7200">
                <a:solidFill>
                  <a:schemeClr val="accent3"/>
                </a:solidFill>
              </a:defRPr>
            </a:lvl9pPr>
          </a:lstStyle>
          <a:p>
            <a:r>
              <a:t>xx%</a:t>
            </a:r>
          </a:p>
        </p:txBody>
      </p:sp>
      <p:sp>
        <p:nvSpPr>
          <p:cNvPr id="280" name="Google Shape;280;p47"/>
          <p:cNvSpPr txBox="1"/>
          <p:nvPr>
            <p:ph idx="1" type="subTitle"/>
          </p:nvPr>
        </p:nvSpPr>
        <p:spPr>
          <a:xfrm flipH="1">
            <a:off x="724425" y="3891800"/>
            <a:ext cx="2286300" cy="6096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9_1">
    <p:spTree>
      <p:nvGrpSpPr>
        <p:cNvPr id="281" name="Shape 281"/>
        <p:cNvGrpSpPr/>
        <p:nvPr/>
      </p:nvGrpSpPr>
      <p:grpSpPr>
        <a:xfrm>
          <a:off x="0" y="0"/>
          <a:ext cx="0" cy="0"/>
          <a:chOff x="0" y="0"/>
          <a:chExt cx="0" cy="0"/>
        </a:xfrm>
      </p:grpSpPr>
      <p:sp>
        <p:nvSpPr>
          <p:cNvPr id="282" name="Google Shape;282;p48"/>
          <p:cNvSpPr/>
          <p:nvPr/>
        </p:nvSpPr>
        <p:spPr>
          <a:xfrm>
            <a:off x="100" y="466800"/>
            <a:ext cx="9144000" cy="467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8"/>
          <p:cNvSpPr txBox="1"/>
          <p:nvPr>
            <p:ph type="title"/>
          </p:nvPr>
        </p:nvSpPr>
        <p:spPr>
          <a:xfrm>
            <a:off x="1082850" y="672275"/>
            <a:ext cx="69783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
        <p:nvSpPr>
          <p:cNvPr id="284" name="Google Shape;284;p48"/>
          <p:cNvSpPr txBox="1"/>
          <p:nvPr>
            <p:ph idx="1" type="subTitle"/>
          </p:nvPr>
        </p:nvSpPr>
        <p:spPr>
          <a:xfrm>
            <a:off x="713231" y="217980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5" name="Google Shape;285;p48"/>
          <p:cNvSpPr txBox="1"/>
          <p:nvPr>
            <p:ph idx="2" type="subTitle"/>
          </p:nvPr>
        </p:nvSpPr>
        <p:spPr>
          <a:xfrm>
            <a:off x="713231" y="1815713"/>
            <a:ext cx="17427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286" name="Google Shape;286;p48"/>
          <p:cNvSpPr txBox="1"/>
          <p:nvPr>
            <p:ph idx="3" type="subTitle"/>
          </p:nvPr>
        </p:nvSpPr>
        <p:spPr>
          <a:xfrm>
            <a:off x="3700656" y="217980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7" name="Google Shape;287;p48"/>
          <p:cNvSpPr txBox="1"/>
          <p:nvPr>
            <p:ph idx="4" type="subTitle"/>
          </p:nvPr>
        </p:nvSpPr>
        <p:spPr>
          <a:xfrm>
            <a:off x="3700656" y="1815713"/>
            <a:ext cx="17427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288" name="Google Shape;288;p48"/>
          <p:cNvSpPr txBox="1"/>
          <p:nvPr>
            <p:ph idx="5" type="subTitle"/>
          </p:nvPr>
        </p:nvSpPr>
        <p:spPr>
          <a:xfrm>
            <a:off x="6688081" y="217980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9" name="Google Shape;289;p48"/>
          <p:cNvSpPr txBox="1"/>
          <p:nvPr>
            <p:ph idx="6" type="subTitle"/>
          </p:nvPr>
        </p:nvSpPr>
        <p:spPr>
          <a:xfrm>
            <a:off x="6688081" y="1815713"/>
            <a:ext cx="17427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290" name="Google Shape;290;p48"/>
          <p:cNvSpPr txBox="1"/>
          <p:nvPr>
            <p:ph idx="7" type="subTitle"/>
          </p:nvPr>
        </p:nvSpPr>
        <p:spPr>
          <a:xfrm>
            <a:off x="713231" y="3968063"/>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91" name="Google Shape;291;p48"/>
          <p:cNvSpPr txBox="1"/>
          <p:nvPr>
            <p:ph idx="8" type="subTitle"/>
          </p:nvPr>
        </p:nvSpPr>
        <p:spPr>
          <a:xfrm>
            <a:off x="713231" y="3600210"/>
            <a:ext cx="17427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292" name="Google Shape;292;p48"/>
          <p:cNvSpPr txBox="1"/>
          <p:nvPr>
            <p:ph idx="9" type="subTitle"/>
          </p:nvPr>
        </p:nvSpPr>
        <p:spPr>
          <a:xfrm>
            <a:off x="3700656" y="3968063"/>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93" name="Google Shape;293;p48"/>
          <p:cNvSpPr txBox="1"/>
          <p:nvPr>
            <p:ph idx="13" type="subTitle"/>
          </p:nvPr>
        </p:nvSpPr>
        <p:spPr>
          <a:xfrm>
            <a:off x="3700656" y="3600210"/>
            <a:ext cx="17427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
        <p:nvSpPr>
          <p:cNvPr id="294" name="Google Shape;294;p48"/>
          <p:cNvSpPr txBox="1"/>
          <p:nvPr>
            <p:ph idx="14" type="subTitle"/>
          </p:nvPr>
        </p:nvSpPr>
        <p:spPr>
          <a:xfrm>
            <a:off x="6688081" y="3968063"/>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95" name="Google Shape;295;p48"/>
          <p:cNvSpPr txBox="1"/>
          <p:nvPr>
            <p:ph idx="15" type="subTitle"/>
          </p:nvPr>
        </p:nvSpPr>
        <p:spPr>
          <a:xfrm>
            <a:off x="6688081" y="3600210"/>
            <a:ext cx="17427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Ubuntu"/>
              <a:buNone/>
              <a:defRPr b="1" sz="1800">
                <a:latin typeface="Ubuntu"/>
                <a:ea typeface="Ubuntu"/>
                <a:cs typeface="Ubuntu"/>
                <a:sym typeface="Ubuntu"/>
              </a:defRPr>
            </a:lvl1pPr>
            <a:lvl2pPr lvl="1" rtl="0">
              <a:spcBef>
                <a:spcPts val="0"/>
              </a:spcBef>
              <a:spcAft>
                <a:spcPts val="0"/>
              </a:spcAft>
              <a:buSzPts val="3000"/>
              <a:buFont typeface="Ubuntu"/>
              <a:buNone/>
              <a:defRPr b="1" sz="3000">
                <a:latin typeface="Ubuntu"/>
                <a:ea typeface="Ubuntu"/>
                <a:cs typeface="Ubuntu"/>
                <a:sym typeface="Ubuntu"/>
              </a:defRPr>
            </a:lvl2pPr>
            <a:lvl3pPr lvl="2" rtl="0">
              <a:spcBef>
                <a:spcPts val="0"/>
              </a:spcBef>
              <a:spcAft>
                <a:spcPts val="0"/>
              </a:spcAft>
              <a:buSzPts val="3000"/>
              <a:buFont typeface="Ubuntu"/>
              <a:buNone/>
              <a:defRPr b="1" sz="3000">
                <a:latin typeface="Ubuntu"/>
                <a:ea typeface="Ubuntu"/>
                <a:cs typeface="Ubuntu"/>
                <a:sym typeface="Ubuntu"/>
              </a:defRPr>
            </a:lvl3pPr>
            <a:lvl4pPr lvl="3" rtl="0">
              <a:spcBef>
                <a:spcPts val="0"/>
              </a:spcBef>
              <a:spcAft>
                <a:spcPts val="0"/>
              </a:spcAft>
              <a:buSzPts val="3000"/>
              <a:buFont typeface="Ubuntu"/>
              <a:buNone/>
              <a:defRPr b="1" sz="3000">
                <a:latin typeface="Ubuntu"/>
                <a:ea typeface="Ubuntu"/>
                <a:cs typeface="Ubuntu"/>
                <a:sym typeface="Ubuntu"/>
              </a:defRPr>
            </a:lvl4pPr>
            <a:lvl5pPr lvl="4" rtl="0">
              <a:spcBef>
                <a:spcPts val="0"/>
              </a:spcBef>
              <a:spcAft>
                <a:spcPts val="0"/>
              </a:spcAft>
              <a:buSzPts val="3000"/>
              <a:buFont typeface="Ubuntu"/>
              <a:buNone/>
              <a:defRPr b="1" sz="3000">
                <a:latin typeface="Ubuntu"/>
                <a:ea typeface="Ubuntu"/>
                <a:cs typeface="Ubuntu"/>
                <a:sym typeface="Ubuntu"/>
              </a:defRPr>
            </a:lvl5pPr>
            <a:lvl6pPr lvl="5" rtl="0">
              <a:spcBef>
                <a:spcPts val="0"/>
              </a:spcBef>
              <a:spcAft>
                <a:spcPts val="0"/>
              </a:spcAft>
              <a:buSzPts val="3000"/>
              <a:buFont typeface="Ubuntu"/>
              <a:buNone/>
              <a:defRPr b="1" sz="3000">
                <a:latin typeface="Ubuntu"/>
                <a:ea typeface="Ubuntu"/>
                <a:cs typeface="Ubuntu"/>
                <a:sym typeface="Ubuntu"/>
              </a:defRPr>
            </a:lvl6pPr>
            <a:lvl7pPr lvl="6" rtl="0">
              <a:spcBef>
                <a:spcPts val="0"/>
              </a:spcBef>
              <a:spcAft>
                <a:spcPts val="0"/>
              </a:spcAft>
              <a:buSzPts val="3000"/>
              <a:buFont typeface="Ubuntu"/>
              <a:buNone/>
              <a:defRPr b="1" sz="3000">
                <a:latin typeface="Ubuntu"/>
                <a:ea typeface="Ubuntu"/>
                <a:cs typeface="Ubuntu"/>
                <a:sym typeface="Ubuntu"/>
              </a:defRPr>
            </a:lvl7pPr>
            <a:lvl8pPr lvl="7" rtl="0">
              <a:spcBef>
                <a:spcPts val="0"/>
              </a:spcBef>
              <a:spcAft>
                <a:spcPts val="0"/>
              </a:spcAft>
              <a:buSzPts val="3000"/>
              <a:buFont typeface="Ubuntu"/>
              <a:buNone/>
              <a:defRPr b="1" sz="3000">
                <a:latin typeface="Ubuntu"/>
                <a:ea typeface="Ubuntu"/>
                <a:cs typeface="Ubuntu"/>
                <a:sym typeface="Ubuntu"/>
              </a:defRPr>
            </a:lvl8pPr>
            <a:lvl9pPr lvl="8" rtl="0">
              <a:spcBef>
                <a:spcPts val="0"/>
              </a:spcBef>
              <a:spcAft>
                <a:spcPts val="0"/>
              </a:spcAft>
              <a:buSzPts val="3000"/>
              <a:buFont typeface="Ubuntu"/>
              <a:buNone/>
              <a:defRPr b="1" sz="3000">
                <a:latin typeface="Ubuntu"/>
                <a:ea typeface="Ubuntu"/>
                <a:cs typeface="Ubuntu"/>
                <a:sym typeface="Ubuntu"/>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_2">
    <p:bg>
      <p:bgPr>
        <a:blipFill>
          <a:blip r:embed="rId2">
            <a:alphaModFix/>
          </a:blip>
          <a:stretch>
            <a:fillRect/>
          </a:stretch>
        </a:blipFill>
      </p:bgPr>
    </p:bg>
    <p:spTree>
      <p:nvGrpSpPr>
        <p:cNvPr id="296" name="Shape 296"/>
        <p:cNvGrpSpPr/>
        <p:nvPr/>
      </p:nvGrpSpPr>
      <p:grpSpPr>
        <a:xfrm>
          <a:off x="0" y="0"/>
          <a:ext cx="0" cy="0"/>
          <a:chOff x="0" y="0"/>
          <a:chExt cx="0" cy="0"/>
        </a:xfrm>
      </p:grpSpPr>
      <p:sp>
        <p:nvSpPr>
          <p:cNvPr id="297" name="Google Shape;297;p49"/>
          <p:cNvSpPr/>
          <p:nvPr/>
        </p:nvSpPr>
        <p:spPr>
          <a:xfrm>
            <a:off x="0" y="0"/>
            <a:ext cx="9144000" cy="337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9"/>
          <p:cNvSpPr txBox="1"/>
          <p:nvPr>
            <p:ph type="title"/>
          </p:nvPr>
        </p:nvSpPr>
        <p:spPr>
          <a:xfrm>
            <a:off x="713275" y="2600625"/>
            <a:ext cx="2324400" cy="482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b="1" sz="18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99" name="Google Shape;299;p49"/>
          <p:cNvSpPr txBox="1"/>
          <p:nvPr>
            <p:ph idx="1" type="subTitle"/>
          </p:nvPr>
        </p:nvSpPr>
        <p:spPr>
          <a:xfrm>
            <a:off x="713275" y="2977225"/>
            <a:ext cx="2324400" cy="6582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300" name="Google Shape;300;p49"/>
          <p:cNvSpPr txBox="1"/>
          <p:nvPr>
            <p:ph idx="2" type="title"/>
          </p:nvPr>
        </p:nvSpPr>
        <p:spPr>
          <a:xfrm>
            <a:off x="3409825" y="2600625"/>
            <a:ext cx="2324400" cy="482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b="1" sz="18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01" name="Google Shape;301;p49"/>
          <p:cNvSpPr txBox="1"/>
          <p:nvPr>
            <p:ph idx="3" type="subTitle"/>
          </p:nvPr>
        </p:nvSpPr>
        <p:spPr>
          <a:xfrm>
            <a:off x="3409825" y="2977225"/>
            <a:ext cx="2324400" cy="6582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302" name="Google Shape;302;p49"/>
          <p:cNvSpPr txBox="1"/>
          <p:nvPr>
            <p:ph idx="4" type="title"/>
          </p:nvPr>
        </p:nvSpPr>
        <p:spPr>
          <a:xfrm>
            <a:off x="6106375" y="2600625"/>
            <a:ext cx="2324400" cy="482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b="1" sz="18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03" name="Google Shape;303;p49"/>
          <p:cNvSpPr txBox="1"/>
          <p:nvPr>
            <p:ph idx="5" type="subTitle"/>
          </p:nvPr>
        </p:nvSpPr>
        <p:spPr>
          <a:xfrm>
            <a:off x="6106375" y="2977225"/>
            <a:ext cx="2324400" cy="6582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304" name="Google Shape;304;p49"/>
          <p:cNvSpPr txBox="1"/>
          <p:nvPr>
            <p:ph idx="6" type="title"/>
          </p:nvPr>
        </p:nvSpPr>
        <p:spPr>
          <a:xfrm>
            <a:off x="188700" y="670650"/>
            <a:ext cx="8766600" cy="359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Clr>
                <a:schemeClr val="dk1"/>
              </a:buClr>
              <a:buSzPts val="2200"/>
              <a:buNone/>
              <a:defRPr>
                <a:solidFill>
                  <a:schemeClr val="dk1"/>
                </a:solidFill>
              </a:defRPr>
            </a:lvl2pPr>
            <a:lvl3pPr lvl="2" rtl="0">
              <a:spcBef>
                <a:spcPts val="0"/>
              </a:spcBef>
              <a:spcAft>
                <a:spcPts val="0"/>
              </a:spcAft>
              <a:buClr>
                <a:schemeClr val="dk1"/>
              </a:buClr>
              <a:buSzPts val="2200"/>
              <a:buNone/>
              <a:defRPr>
                <a:solidFill>
                  <a:schemeClr val="dk1"/>
                </a:solidFill>
              </a:defRPr>
            </a:lvl3pPr>
            <a:lvl4pPr lvl="3" rtl="0">
              <a:spcBef>
                <a:spcPts val="0"/>
              </a:spcBef>
              <a:spcAft>
                <a:spcPts val="0"/>
              </a:spcAft>
              <a:buClr>
                <a:schemeClr val="dk1"/>
              </a:buClr>
              <a:buSzPts val="2200"/>
              <a:buNone/>
              <a:defRPr>
                <a:solidFill>
                  <a:schemeClr val="dk1"/>
                </a:solidFill>
              </a:defRPr>
            </a:lvl4pPr>
            <a:lvl5pPr lvl="4" rtl="0">
              <a:spcBef>
                <a:spcPts val="0"/>
              </a:spcBef>
              <a:spcAft>
                <a:spcPts val="0"/>
              </a:spcAft>
              <a:buClr>
                <a:schemeClr val="dk1"/>
              </a:buClr>
              <a:buSzPts val="2200"/>
              <a:buNone/>
              <a:defRPr>
                <a:solidFill>
                  <a:schemeClr val="dk1"/>
                </a:solidFill>
              </a:defRPr>
            </a:lvl5pPr>
            <a:lvl6pPr lvl="5" rtl="0">
              <a:spcBef>
                <a:spcPts val="0"/>
              </a:spcBef>
              <a:spcAft>
                <a:spcPts val="0"/>
              </a:spcAft>
              <a:buClr>
                <a:schemeClr val="dk1"/>
              </a:buClr>
              <a:buSzPts val="2200"/>
              <a:buNone/>
              <a:defRPr>
                <a:solidFill>
                  <a:schemeClr val="dk1"/>
                </a:solidFill>
              </a:defRPr>
            </a:lvl6pPr>
            <a:lvl7pPr lvl="6" rtl="0">
              <a:spcBef>
                <a:spcPts val="0"/>
              </a:spcBef>
              <a:spcAft>
                <a:spcPts val="0"/>
              </a:spcAft>
              <a:buClr>
                <a:schemeClr val="dk1"/>
              </a:buClr>
              <a:buSzPts val="2200"/>
              <a:buNone/>
              <a:defRPr>
                <a:solidFill>
                  <a:schemeClr val="dk1"/>
                </a:solidFill>
              </a:defRPr>
            </a:lvl7pPr>
            <a:lvl8pPr lvl="7" rtl="0">
              <a:spcBef>
                <a:spcPts val="0"/>
              </a:spcBef>
              <a:spcAft>
                <a:spcPts val="0"/>
              </a:spcAft>
              <a:buClr>
                <a:schemeClr val="dk1"/>
              </a:buClr>
              <a:buSzPts val="2200"/>
              <a:buNone/>
              <a:defRPr>
                <a:solidFill>
                  <a:schemeClr val="dk1"/>
                </a:solidFill>
              </a:defRPr>
            </a:lvl8pPr>
            <a:lvl9pPr lvl="8" rtl="0">
              <a:spcBef>
                <a:spcPts val="0"/>
              </a:spcBef>
              <a:spcAft>
                <a:spcPts val="0"/>
              </a:spcAft>
              <a:buClr>
                <a:schemeClr val="dk1"/>
              </a:buClr>
              <a:buSzPts val="2200"/>
              <a:buNone/>
              <a:defRPr>
                <a:solidFill>
                  <a:schemeClr val="dk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3">
    <p:spTree>
      <p:nvGrpSpPr>
        <p:cNvPr id="305" name="Shape 305"/>
        <p:cNvGrpSpPr/>
        <p:nvPr/>
      </p:nvGrpSpPr>
      <p:grpSpPr>
        <a:xfrm>
          <a:off x="0" y="0"/>
          <a:ext cx="0" cy="0"/>
          <a:chOff x="0" y="0"/>
          <a:chExt cx="0" cy="0"/>
        </a:xfrm>
      </p:grpSpPr>
      <p:sp>
        <p:nvSpPr>
          <p:cNvPr id="306" name="Google Shape;306;p50"/>
          <p:cNvSpPr/>
          <p:nvPr/>
        </p:nvSpPr>
        <p:spPr>
          <a:xfrm>
            <a:off x="0" y="1768500"/>
            <a:ext cx="9144000" cy="337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0"/>
          <p:cNvSpPr txBox="1"/>
          <p:nvPr>
            <p:ph type="title"/>
          </p:nvPr>
        </p:nvSpPr>
        <p:spPr>
          <a:xfrm>
            <a:off x="5476450" y="1920475"/>
            <a:ext cx="1494600" cy="10008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08" name="Google Shape;308;p50"/>
          <p:cNvSpPr txBox="1"/>
          <p:nvPr>
            <p:ph idx="1" type="subTitle"/>
          </p:nvPr>
        </p:nvSpPr>
        <p:spPr>
          <a:xfrm>
            <a:off x="5458900" y="2872200"/>
            <a:ext cx="2621400" cy="13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D9D9D9"/>
                </a:solidFill>
              </a:defRPr>
            </a:lvl1pPr>
            <a:lvl2pPr lvl="1" rtl="0">
              <a:spcBef>
                <a:spcPts val="0"/>
              </a:spcBef>
              <a:spcAft>
                <a:spcPts val="0"/>
              </a:spcAft>
              <a:buNone/>
              <a:defRPr>
                <a:solidFill>
                  <a:srgbClr val="D9D9D9"/>
                </a:solidFill>
              </a:defRPr>
            </a:lvl2pPr>
            <a:lvl3pPr lvl="2" rtl="0">
              <a:spcBef>
                <a:spcPts val="0"/>
              </a:spcBef>
              <a:spcAft>
                <a:spcPts val="0"/>
              </a:spcAft>
              <a:buNone/>
              <a:defRPr>
                <a:solidFill>
                  <a:srgbClr val="D9D9D9"/>
                </a:solidFill>
              </a:defRPr>
            </a:lvl3pPr>
            <a:lvl4pPr lvl="3" rtl="0">
              <a:spcBef>
                <a:spcPts val="0"/>
              </a:spcBef>
              <a:spcAft>
                <a:spcPts val="0"/>
              </a:spcAft>
              <a:buNone/>
              <a:defRPr>
                <a:solidFill>
                  <a:srgbClr val="D9D9D9"/>
                </a:solidFill>
              </a:defRPr>
            </a:lvl4pPr>
            <a:lvl5pPr lvl="4" rtl="0">
              <a:spcBef>
                <a:spcPts val="0"/>
              </a:spcBef>
              <a:spcAft>
                <a:spcPts val="0"/>
              </a:spcAft>
              <a:buNone/>
              <a:defRPr>
                <a:solidFill>
                  <a:srgbClr val="D9D9D9"/>
                </a:solidFill>
              </a:defRPr>
            </a:lvl5pPr>
            <a:lvl6pPr lvl="5" rtl="0">
              <a:spcBef>
                <a:spcPts val="0"/>
              </a:spcBef>
              <a:spcAft>
                <a:spcPts val="0"/>
              </a:spcAft>
              <a:buNone/>
              <a:defRPr>
                <a:solidFill>
                  <a:srgbClr val="D9D9D9"/>
                </a:solidFill>
              </a:defRPr>
            </a:lvl6pPr>
            <a:lvl7pPr lvl="6" rtl="0">
              <a:spcBef>
                <a:spcPts val="0"/>
              </a:spcBef>
              <a:spcAft>
                <a:spcPts val="0"/>
              </a:spcAft>
              <a:buNone/>
              <a:defRPr>
                <a:solidFill>
                  <a:srgbClr val="D9D9D9"/>
                </a:solidFill>
              </a:defRPr>
            </a:lvl7pPr>
            <a:lvl8pPr lvl="7" rtl="0">
              <a:spcBef>
                <a:spcPts val="0"/>
              </a:spcBef>
              <a:spcAft>
                <a:spcPts val="0"/>
              </a:spcAft>
              <a:buNone/>
              <a:defRPr>
                <a:solidFill>
                  <a:srgbClr val="D9D9D9"/>
                </a:solidFill>
              </a:defRPr>
            </a:lvl8pPr>
            <a:lvl9pPr lvl="8" rtl="0">
              <a:spcBef>
                <a:spcPts val="0"/>
              </a:spcBef>
              <a:spcAft>
                <a:spcPts val="0"/>
              </a:spcAft>
              <a:buNone/>
              <a:defRPr>
                <a:solidFill>
                  <a:srgbClr val="D9D9D9"/>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1082850" y="671550"/>
            <a:ext cx="6978300" cy="358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ctr">
              <a:spcBef>
                <a:spcPts val="0"/>
              </a:spcBef>
              <a:spcAft>
                <a:spcPts val="0"/>
              </a:spcAft>
              <a:buClr>
                <a:srgbClr val="FFFFFF"/>
              </a:buClr>
              <a:buSzPts val="2200"/>
              <a:buNone/>
              <a:defRPr b="1"/>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0_1_1_3">
    <p:bg>
      <p:bgPr>
        <a:blipFill>
          <a:blip r:embed="rId2">
            <a:alphaModFix/>
          </a:blip>
          <a:stretch>
            <a:fillRect/>
          </a:stretch>
        </a:blipFill>
      </p:bgPr>
    </p:bg>
    <p:spTree>
      <p:nvGrpSpPr>
        <p:cNvPr id="309" name="Shape 309"/>
        <p:cNvGrpSpPr/>
        <p:nvPr/>
      </p:nvGrpSpPr>
      <p:grpSpPr>
        <a:xfrm>
          <a:off x="0" y="0"/>
          <a:ext cx="0" cy="0"/>
          <a:chOff x="0" y="0"/>
          <a:chExt cx="0" cy="0"/>
        </a:xfrm>
      </p:grpSpPr>
      <p:sp>
        <p:nvSpPr>
          <p:cNvPr id="310" name="Google Shape;310;p51"/>
          <p:cNvSpPr/>
          <p:nvPr/>
        </p:nvSpPr>
        <p:spPr>
          <a:xfrm flipH="1">
            <a:off x="0" y="0"/>
            <a:ext cx="9144000" cy="339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1"/>
          <p:cNvSpPr txBox="1"/>
          <p:nvPr>
            <p:ph hasCustomPrompt="1" type="title"/>
          </p:nvPr>
        </p:nvSpPr>
        <p:spPr>
          <a:xfrm>
            <a:off x="2840988" y="632975"/>
            <a:ext cx="3462000" cy="964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5200"/>
              <a:buNone/>
              <a:defRPr sz="3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312" name="Google Shape;312;p51"/>
          <p:cNvSpPr txBox="1"/>
          <p:nvPr>
            <p:ph idx="1" type="subTitle"/>
          </p:nvPr>
        </p:nvSpPr>
        <p:spPr>
          <a:xfrm>
            <a:off x="2840988" y="1367000"/>
            <a:ext cx="3462000" cy="2949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Clr>
                <a:srgbClr val="FFFFFF"/>
              </a:buClr>
              <a:buSzPts val="1200"/>
              <a:buNone/>
              <a:defRPr>
                <a:solidFill>
                  <a:srgbClr val="D9D9D9"/>
                </a:solidFill>
                <a:latin typeface="Roboto Mono"/>
                <a:ea typeface="Roboto Mono"/>
                <a:cs typeface="Roboto Mono"/>
                <a:sym typeface="Roboto Mono"/>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313" name="Google Shape;313;p51"/>
          <p:cNvSpPr txBox="1"/>
          <p:nvPr>
            <p:ph hasCustomPrompt="1" idx="2" type="title"/>
          </p:nvPr>
        </p:nvSpPr>
        <p:spPr>
          <a:xfrm>
            <a:off x="550288" y="1780525"/>
            <a:ext cx="3462000" cy="964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5200"/>
              <a:buNone/>
              <a:defRPr sz="3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314" name="Google Shape;314;p51"/>
          <p:cNvSpPr txBox="1"/>
          <p:nvPr>
            <p:ph idx="3" type="subTitle"/>
          </p:nvPr>
        </p:nvSpPr>
        <p:spPr>
          <a:xfrm>
            <a:off x="550288" y="2514550"/>
            <a:ext cx="3462000" cy="29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D9D9D9"/>
                </a:solidFill>
                <a:latin typeface="Roboto Mono"/>
                <a:ea typeface="Roboto Mono"/>
                <a:cs typeface="Roboto Mono"/>
                <a:sym typeface="Roboto Mono"/>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315" name="Google Shape;315;p51"/>
          <p:cNvSpPr txBox="1"/>
          <p:nvPr>
            <p:ph hasCustomPrompt="1" idx="4" type="title"/>
          </p:nvPr>
        </p:nvSpPr>
        <p:spPr>
          <a:xfrm>
            <a:off x="5131713" y="1853588"/>
            <a:ext cx="3462000" cy="964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5200"/>
              <a:buNone/>
              <a:defRPr sz="3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316" name="Google Shape;316;p51"/>
          <p:cNvSpPr txBox="1"/>
          <p:nvPr>
            <p:ph idx="5" type="subTitle"/>
          </p:nvPr>
        </p:nvSpPr>
        <p:spPr>
          <a:xfrm>
            <a:off x="5131713" y="2587613"/>
            <a:ext cx="3462000" cy="2949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Clr>
                <a:srgbClr val="FFFFFF"/>
              </a:buClr>
              <a:buSzPts val="1200"/>
              <a:buNone/>
              <a:defRPr>
                <a:solidFill>
                  <a:srgbClr val="D9D9D9"/>
                </a:solidFill>
                <a:latin typeface="Roboto Mono"/>
                <a:ea typeface="Roboto Mono"/>
                <a:cs typeface="Roboto Mono"/>
                <a:sym typeface="Roboto Mono"/>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10_1_1_3_1">
    <p:bg>
      <p:bgPr>
        <a:blipFill>
          <a:blip r:embed="rId2">
            <a:alphaModFix/>
          </a:blip>
          <a:stretch>
            <a:fillRect/>
          </a:stretch>
        </a:blipFill>
      </p:bgPr>
    </p:bg>
    <p:spTree>
      <p:nvGrpSpPr>
        <p:cNvPr id="317" name="Shape 317"/>
        <p:cNvGrpSpPr/>
        <p:nvPr/>
      </p:nvGrpSpPr>
      <p:grpSpPr>
        <a:xfrm>
          <a:off x="0" y="0"/>
          <a:ext cx="0" cy="0"/>
          <a:chOff x="0" y="0"/>
          <a:chExt cx="0" cy="0"/>
        </a:xfrm>
      </p:grpSpPr>
      <p:sp>
        <p:nvSpPr>
          <p:cNvPr id="318" name="Google Shape;318;p52"/>
          <p:cNvSpPr/>
          <p:nvPr/>
        </p:nvSpPr>
        <p:spPr>
          <a:xfrm flipH="1">
            <a:off x="3436500" y="0"/>
            <a:ext cx="5707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2"/>
          <p:cNvSpPr txBox="1"/>
          <p:nvPr>
            <p:ph type="title"/>
          </p:nvPr>
        </p:nvSpPr>
        <p:spPr>
          <a:xfrm flipH="1">
            <a:off x="4866075" y="3151475"/>
            <a:ext cx="2920500" cy="551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2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20" name="Google Shape;320;p52"/>
          <p:cNvSpPr txBox="1"/>
          <p:nvPr>
            <p:ph idx="1" type="subTitle"/>
          </p:nvPr>
        </p:nvSpPr>
        <p:spPr>
          <a:xfrm flipH="1">
            <a:off x="4334775" y="3646475"/>
            <a:ext cx="3983100" cy="962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321" name="Google Shape;321;p52"/>
          <p:cNvSpPr/>
          <p:nvPr/>
        </p:nvSpPr>
        <p:spPr>
          <a:xfrm flipH="1">
            <a:off x="-175" y="0"/>
            <a:ext cx="71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2">
    <p:spTree>
      <p:nvGrpSpPr>
        <p:cNvPr id="322" name="Shape 322"/>
        <p:cNvGrpSpPr/>
        <p:nvPr/>
      </p:nvGrpSpPr>
      <p:grpSpPr>
        <a:xfrm>
          <a:off x="0" y="0"/>
          <a:ext cx="0" cy="0"/>
          <a:chOff x="0" y="0"/>
          <a:chExt cx="0" cy="0"/>
        </a:xfrm>
      </p:grpSpPr>
      <p:sp>
        <p:nvSpPr>
          <p:cNvPr id="323" name="Google Shape;323;p53"/>
          <p:cNvSpPr/>
          <p:nvPr/>
        </p:nvSpPr>
        <p:spPr>
          <a:xfrm>
            <a:off x="0" y="0"/>
            <a:ext cx="5176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3"/>
          <p:cNvSpPr txBox="1"/>
          <p:nvPr>
            <p:ph type="title"/>
          </p:nvPr>
        </p:nvSpPr>
        <p:spPr>
          <a:xfrm>
            <a:off x="938850" y="1938000"/>
            <a:ext cx="3571500" cy="5781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2200"/>
              <a:buNone/>
              <a:defRPr b="1"/>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325" name="Google Shape;325;p53"/>
          <p:cNvSpPr txBox="1"/>
          <p:nvPr>
            <p:ph idx="1" type="subTitle"/>
          </p:nvPr>
        </p:nvSpPr>
        <p:spPr>
          <a:xfrm>
            <a:off x="1499850" y="2467075"/>
            <a:ext cx="3010500" cy="1086000"/>
          </a:xfrm>
          <a:prstGeom prst="rect">
            <a:avLst/>
          </a:prstGeom>
          <a:effectLst>
            <a:outerShdw blurRad="57150" rotWithShape="0" algn="bl" dir="4800000" dist="28575">
              <a:srgbClr val="000000">
                <a:alpha val="56000"/>
              </a:srgbClr>
            </a:outerShdw>
          </a:effectLst>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0_1_1_1">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54"/>
          <p:cNvSpPr/>
          <p:nvPr/>
        </p:nvSpPr>
        <p:spPr>
          <a:xfrm>
            <a:off x="0" y="1978275"/>
            <a:ext cx="9144000" cy="316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4"/>
          <p:cNvSpPr txBox="1"/>
          <p:nvPr>
            <p:ph hasCustomPrompt="1" type="title"/>
          </p:nvPr>
        </p:nvSpPr>
        <p:spPr>
          <a:xfrm>
            <a:off x="742950" y="2233600"/>
            <a:ext cx="7729500" cy="196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2000"/>
              <a:buNone/>
              <a:defRPr b="1" sz="8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29" name="Google Shape;329;p54"/>
          <p:cNvSpPr txBox="1"/>
          <p:nvPr>
            <p:ph idx="1" type="subTitle"/>
          </p:nvPr>
        </p:nvSpPr>
        <p:spPr>
          <a:xfrm>
            <a:off x="1065975" y="3915400"/>
            <a:ext cx="6711900" cy="2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330" name="Shape 330"/>
        <p:cNvGrpSpPr/>
        <p:nvPr/>
      </p:nvGrpSpPr>
      <p:grpSpPr>
        <a:xfrm>
          <a:off x="0" y="0"/>
          <a:ext cx="0" cy="0"/>
          <a:chOff x="0" y="0"/>
          <a:chExt cx="0" cy="0"/>
        </a:xfrm>
      </p:grpSpPr>
      <p:sp>
        <p:nvSpPr>
          <p:cNvPr id="331" name="Google Shape;331;p55"/>
          <p:cNvSpPr/>
          <p:nvPr/>
        </p:nvSpPr>
        <p:spPr>
          <a:xfrm>
            <a:off x="2456550" y="430325"/>
            <a:ext cx="4230900" cy="40506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5"/>
          <p:cNvSpPr txBox="1"/>
          <p:nvPr>
            <p:ph type="title"/>
          </p:nvPr>
        </p:nvSpPr>
        <p:spPr>
          <a:xfrm>
            <a:off x="2358900" y="284875"/>
            <a:ext cx="4426200" cy="14310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200"/>
              <a:buNone/>
              <a:defRPr sz="3600"/>
            </a:lvl1pPr>
            <a:lvl2pPr lvl="1" rtl="0" algn="ctr">
              <a:spcBef>
                <a:spcPts val="0"/>
              </a:spcBef>
              <a:spcAft>
                <a:spcPts val="0"/>
              </a:spcAft>
              <a:buSzPts val="2200"/>
              <a:buNone/>
              <a:defRPr/>
            </a:lvl2pPr>
            <a:lvl3pPr lvl="2" rtl="0" algn="ctr">
              <a:spcBef>
                <a:spcPts val="0"/>
              </a:spcBef>
              <a:spcAft>
                <a:spcPts val="0"/>
              </a:spcAft>
              <a:buSzPts val="2200"/>
              <a:buNone/>
              <a:defRPr/>
            </a:lvl3pPr>
            <a:lvl4pPr lvl="3" rtl="0" algn="ctr">
              <a:spcBef>
                <a:spcPts val="0"/>
              </a:spcBef>
              <a:spcAft>
                <a:spcPts val="0"/>
              </a:spcAft>
              <a:buSzPts val="2200"/>
              <a:buNone/>
              <a:defRPr/>
            </a:lvl4pPr>
            <a:lvl5pPr lvl="4" rtl="0" algn="ctr">
              <a:spcBef>
                <a:spcPts val="0"/>
              </a:spcBef>
              <a:spcAft>
                <a:spcPts val="0"/>
              </a:spcAft>
              <a:buSzPts val="2200"/>
              <a:buNone/>
              <a:defRPr/>
            </a:lvl5pPr>
            <a:lvl6pPr lvl="5" rtl="0" algn="ctr">
              <a:spcBef>
                <a:spcPts val="0"/>
              </a:spcBef>
              <a:spcAft>
                <a:spcPts val="0"/>
              </a:spcAft>
              <a:buSzPts val="2200"/>
              <a:buNone/>
              <a:defRPr/>
            </a:lvl6pPr>
            <a:lvl7pPr lvl="6" rtl="0" algn="ctr">
              <a:spcBef>
                <a:spcPts val="0"/>
              </a:spcBef>
              <a:spcAft>
                <a:spcPts val="0"/>
              </a:spcAft>
              <a:buSzPts val="2200"/>
              <a:buNone/>
              <a:defRPr/>
            </a:lvl7pPr>
            <a:lvl8pPr lvl="7" rtl="0" algn="ctr">
              <a:spcBef>
                <a:spcPts val="0"/>
              </a:spcBef>
              <a:spcAft>
                <a:spcPts val="0"/>
              </a:spcAft>
              <a:buSzPts val="2200"/>
              <a:buNone/>
              <a:defRPr/>
            </a:lvl8pPr>
            <a:lvl9pPr lvl="8" rtl="0" algn="ctr">
              <a:spcBef>
                <a:spcPts val="0"/>
              </a:spcBef>
              <a:spcAft>
                <a:spcPts val="0"/>
              </a:spcAft>
              <a:buSzPts val="2200"/>
              <a:buNone/>
              <a:defRPr/>
            </a:lvl9pPr>
          </a:lstStyle>
          <a:p/>
        </p:txBody>
      </p:sp>
      <p:sp>
        <p:nvSpPr>
          <p:cNvPr id="333" name="Google Shape;333;p55"/>
          <p:cNvSpPr txBox="1"/>
          <p:nvPr>
            <p:ph idx="1" type="subTitle"/>
          </p:nvPr>
        </p:nvSpPr>
        <p:spPr>
          <a:xfrm>
            <a:off x="2790900" y="1311175"/>
            <a:ext cx="3562200" cy="51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4" name="Google Shape;334;p55"/>
          <p:cNvSpPr txBox="1"/>
          <p:nvPr/>
        </p:nvSpPr>
        <p:spPr>
          <a:xfrm>
            <a:off x="2675700" y="3058025"/>
            <a:ext cx="3792600" cy="685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a:solidFill>
                  <a:schemeClr val="lt1"/>
                </a:solidFill>
                <a:latin typeface="Roboto Mono Light"/>
                <a:ea typeface="Roboto Mono Light"/>
                <a:cs typeface="Roboto Mono Light"/>
                <a:sym typeface="Roboto Mono Light"/>
              </a:rPr>
              <a:t>CREDITS: This presentation template was created by </a:t>
            </a:r>
            <a:r>
              <a:rPr b="1" lang="en">
                <a:solidFill>
                  <a:schemeClr val="lt1"/>
                </a:solidFill>
                <a:uFill>
                  <a:noFill/>
                </a:uFill>
                <a:latin typeface="Roboto Mono"/>
                <a:ea typeface="Roboto Mono"/>
                <a:cs typeface="Roboto Mono"/>
                <a:sym typeface="Roboto Mono"/>
                <a:hlinkClick r:id="rId2">
                  <a:extLst>
                    <a:ext uri="{A12FA001-AC4F-418D-AE19-62706E023703}">
                      <ahyp:hlinkClr val="tx"/>
                    </a:ext>
                  </a:extLst>
                </a:hlinkClick>
              </a:rPr>
              <a:t>Slidesgo</a:t>
            </a:r>
            <a:r>
              <a:rPr lang="en">
                <a:solidFill>
                  <a:schemeClr val="lt1"/>
                </a:solidFill>
                <a:latin typeface="Roboto Mono Light"/>
                <a:ea typeface="Roboto Mono Light"/>
                <a:cs typeface="Roboto Mono Light"/>
                <a:sym typeface="Roboto Mono Light"/>
              </a:rPr>
              <a:t>, including icons by </a:t>
            </a:r>
            <a:r>
              <a:rPr b="1" lang="en">
                <a:solidFill>
                  <a:schemeClr val="lt1"/>
                </a:solidFill>
                <a:uFill>
                  <a:noFill/>
                </a:uFill>
                <a:latin typeface="Roboto Mono"/>
                <a:ea typeface="Roboto Mono"/>
                <a:cs typeface="Roboto Mono"/>
                <a:sym typeface="Roboto Mono"/>
                <a:hlinkClick r:id="rId3">
                  <a:extLst>
                    <a:ext uri="{A12FA001-AC4F-418D-AE19-62706E023703}">
                      <ahyp:hlinkClr val="tx"/>
                    </a:ext>
                  </a:extLst>
                </a:hlinkClick>
              </a:rPr>
              <a:t>Flaticon</a:t>
            </a:r>
            <a:r>
              <a:rPr lang="en">
                <a:solidFill>
                  <a:schemeClr val="lt1"/>
                </a:solidFill>
                <a:latin typeface="Roboto Mono Light"/>
                <a:ea typeface="Roboto Mono Light"/>
                <a:cs typeface="Roboto Mono Light"/>
                <a:sym typeface="Roboto Mono Light"/>
              </a:rPr>
              <a:t>, and infographics &amp; images by </a:t>
            </a:r>
            <a:r>
              <a:rPr b="1" lang="en">
                <a:solidFill>
                  <a:schemeClr val="lt1"/>
                </a:solidFill>
                <a:uFill>
                  <a:noFill/>
                </a:uFill>
                <a:latin typeface="Roboto Mono"/>
                <a:ea typeface="Roboto Mono"/>
                <a:cs typeface="Roboto Mono"/>
                <a:sym typeface="Roboto Mono"/>
                <a:hlinkClick r:id="rId4">
                  <a:extLst>
                    <a:ext uri="{A12FA001-AC4F-418D-AE19-62706E023703}">
                      <ahyp:hlinkClr val="tx"/>
                    </a:ext>
                  </a:extLst>
                </a:hlinkClick>
              </a:rPr>
              <a:t>Freepik</a:t>
            </a:r>
            <a:endParaRPr b="1">
              <a:solidFill>
                <a:schemeClr val="lt1"/>
              </a:solidFill>
              <a:latin typeface="Roboto Mono"/>
              <a:ea typeface="Roboto Mono"/>
              <a:cs typeface="Roboto Mono"/>
              <a:sym typeface="Roboto Mono"/>
            </a:endParaRPr>
          </a:p>
        </p:txBody>
      </p:sp>
      <p:sp>
        <p:nvSpPr>
          <p:cNvPr id="335" name="Google Shape;335;p55"/>
          <p:cNvSpPr txBox="1"/>
          <p:nvPr>
            <p:ph idx="2" type="subTitle"/>
          </p:nvPr>
        </p:nvSpPr>
        <p:spPr>
          <a:xfrm>
            <a:off x="2790900" y="1674500"/>
            <a:ext cx="3562200" cy="51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39" name="Shape 33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p:nvPr/>
        </p:nvSpPr>
        <p:spPr>
          <a:xfrm>
            <a:off x="0" y="1768500"/>
            <a:ext cx="9144000" cy="337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1297400" y="3166950"/>
            <a:ext cx="2561100" cy="578100"/>
          </a:xfrm>
          <a:prstGeom prst="rect">
            <a:avLst/>
          </a:prstGeom>
        </p:spPr>
        <p:txBody>
          <a:bodyPr anchorCtr="0" anchor="ctr" bIns="91425" lIns="91425" spcFirstLastPara="1" rIns="91425" wrap="square" tIns="91425">
            <a:noAutofit/>
          </a:bodyPr>
          <a:lstStyle>
            <a:lvl1pPr lvl="0" rtl="0" algn="r">
              <a:lnSpc>
                <a:spcPct val="115000"/>
              </a:lnSpc>
              <a:spcBef>
                <a:spcPts val="0"/>
              </a:spcBef>
              <a:spcAft>
                <a:spcPts val="0"/>
              </a:spcAft>
              <a:buSzPts val="22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4" name="Google Shape;34;p7"/>
          <p:cNvSpPr txBox="1"/>
          <p:nvPr>
            <p:ph idx="1" type="body"/>
          </p:nvPr>
        </p:nvSpPr>
        <p:spPr>
          <a:xfrm>
            <a:off x="4102950" y="2701950"/>
            <a:ext cx="4434900" cy="1508100"/>
          </a:xfrm>
          <a:prstGeom prst="rect">
            <a:avLst/>
          </a:prstGeom>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0" y="1838475"/>
            <a:ext cx="9144000" cy="13188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lvl1pPr lvl="0" rtl="0" algn="ctr">
              <a:spcBef>
                <a:spcPts val="0"/>
              </a:spcBef>
              <a:spcAft>
                <a:spcPts val="0"/>
              </a:spcAft>
              <a:buClr>
                <a:srgbClr val="FFFFFF"/>
              </a:buClr>
              <a:buSzPts val="7200"/>
              <a:buNone/>
              <a:defRPr b="1" sz="7200"/>
            </a:lvl1pPr>
            <a:lvl2pPr lvl="1" rtl="0">
              <a:spcBef>
                <a:spcPts val="0"/>
              </a:spcBef>
              <a:spcAft>
                <a:spcPts val="0"/>
              </a:spcAft>
              <a:buClr>
                <a:srgbClr val="EFD67E"/>
              </a:buClr>
              <a:buSzPts val="2200"/>
              <a:buNone/>
              <a:defRPr>
                <a:solidFill>
                  <a:srgbClr val="EFD67E"/>
                </a:solidFill>
              </a:defRPr>
            </a:lvl2pPr>
            <a:lvl3pPr lvl="2" rtl="0">
              <a:spcBef>
                <a:spcPts val="0"/>
              </a:spcBef>
              <a:spcAft>
                <a:spcPts val="0"/>
              </a:spcAft>
              <a:buClr>
                <a:srgbClr val="EFD67E"/>
              </a:buClr>
              <a:buSzPts val="2200"/>
              <a:buNone/>
              <a:defRPr>
                <a:solidFill>
                  <a:srgbClr val="EFD67E"/>
                </a:solidFill>
              </a:defRPr>
            </a:lvl3pPr>
            <a:lvl4pPr lvl="3" rtl="0">
              <a:spcBef>
                <a:spcPts val="0"/>
              </a:spcBef>
              <a:spcAft>
                <a:spcPts val="0"/>
              </a:spcAft>
              <a:buClr>
                <a:srgbClr val="EFD67E"/>
              </a:buClr>
              <a:buSzPts val="2200"/>
              <a:buNone/>
              <a:defRPr>
                <a:solidFill>
                  <a:srgbClr val="EFD67E"/>
                </a:solidFill>
              </a:defRPr>
            </a:lvl4pPr>
            <a:lvl5pPr lvl="4" rtl="0">
              <a:spcBef>
                <a:spcPts val="0"/>
              </a:spcBef>
              <a:spcAft>
                <a:spcPts val="0"/>
              </a:spcAft>
              <a:buClr>
                <a:srgbClr val="EFD67E"/>
              </a:buClr>
              <a:buSzPts val="2200"/>
              <a:buNone/>
              <a:defRPr>
                <a:solidFill>
                  <a:srgbClr val="EFD67E"/>
                </a:solidFill>
              </a:defRPr>
            </a:lvl5pPr>
            <a:lvl6pPr lvl="5" rtl="0">
              <a:spcBef>
                <a:spcPts val="0"/>
              </a:spcBef>
              <a:spcAft>
                <a:spcPts val="0"/>
              </a:spcAft>
              <a:buClr>
                <a:srgbClr val="EFD67E"/>
              </a:buClr>
              <a:buSzPts val="2200"/>
              <a:buNone/>
              <a:defRPr>
                <a:solidFill>
                  <a:srgbClr val="EFD67E"/>
                </a:solidFill>
              </a:defRPr>
            </a:lvl6pPr>
            <a:lvl7pPr lvl="6" rtl="0">
              <a:spcBef>
                <a:spcPts val="0"/>
              </a:spcBef>
              <a:spcAft>
                <a:spcPts val="0"/>
              </a:spcAft>
              <a:buClr>
                <a:srgbClr val="EFD67E"/>
              </a:buClr>
              <a:buSzPts val="2200"/>
              <a:buNone/>
              <a:defRPr>
                <a:solidFill>
                  <a:srgbClr val="EFD67E"/>
                </a:solidFill>
              </a:defRPr>
            </a:lvl7pPr>
            <a:lvl8pPr lvl="7" rtl="0">
              <a:spcBef>
                <a:spcPts val="0"/>
              </a:spcBef>
              <a:spcAft>
                <a:spcPts val="0"/>
              </a:spcAft>
              <a:buClr>
                <a:srgbClr val="EFD67E"/>
              </a:buClr>
              <a:buSzPts val="2200"/>
              <a:buNone/>
              <a:defRPr>
                <a:solidFill>
                  <a:srgbClr val="EFD67E"/>
                </a:solidFill>
              </a:defRPr>
            </a:lvl8pPr>
            <a:lvl9pPr lvl="8" rtl="0">
              <a:spcBef>
                <a:spcPts val="0"/>
              </a:spcBef>
              <a:spcAft>
                <a:spcPts val="0"/>
              </a:spcAft>
              <a:buClr>
                <a:srgbClr val="EFD67E"/>
              </a:buClr>
              <a:buSzPts val="2200"/>
              <a:buNone/>
              <a:defRPr>
                <a:solidFill>
                  <a:srgbClr val="EFD67E"/>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0" y="1768500"/>
            <a:ext cx="9144000" cy="337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892800" y="3008650"/>
            <a:ext cx="3571500" cy="57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2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40" name="Google Shape;40;p9"/>
          <p:cNvSpPr txBox="1"/>
          <p:nvPr>
            <p:ph idx="1" type="subTitle"/>
          </p:nvPr>
        </p:nvSpPr>
        <p:spPr>
          <a:xfrm>
            <a:off x="875250" y="3507700"/>
            <a:ext cx="3221400" cy="108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607200" y="526500"/>
            <a:ext cx="3466500" cy="52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200"/>
              <a:buNone/>
              <a:defRPr b="1" sz="2200">
                <a:solidFill>
                  <a:schemeClr val="dk1"/>
                </a:solidFill>
              </a:defRPr>
            </a:lvl1pPr>
            <a:lvl2pPr lvl="1" rtl="0">
              <a:spcBef>
                <a:spcPts val="0"/>
              </a:spcBef>
              <a:spcAft>
                <a:spcPts val="0"/>
              </a:spcAft>
              <a:buClr>
                <a:schemeClr val="dk1"/>
              </a:buClr>
              <a:buSzPts val="2200"/>
              <a:buNone/>
              <a:defRPr>
                <a:solidFill>
                  <a:schemeClr val="dk1"/>
                </a:solidFill>
              </a:defRPr>
            </a:lvl2pPr>
            <a:lvl3pPr lvl="2" rtl="0">
              <a:spcBef>
                <a:spcPts val="0"/>
              </a:spcBef>
              <a:spcAft>
                <a:spcPts val="0"/>
              </a:spcAft>
              <a:buClr>
                <a:schemeClr val="dk1"/>
              </a:buClr>
              <a:buSzPts val="2200"/>
              <a:buNone/>
              <a:defRPr>
                <a:solidFill>
                  <a:schemeClr val="dk1"/>
                </a:solidFill>
              </a:defRPr>
            </a:lvl3pPr>
            <a:lvl4pPr lvl="3" rtl="0">
              <a:spcBef>
                <a:spcPts val="0"/>
              </a:spcBef>
              <a:spcAft>
                <a:spcPts val="0"/>
              </a:spcAft>
              <a:buClr>
                <a:schemeClr val="dk1"/>
              </a:buClr>
              <a:buSzPts val="2200"/>
              <a:buNone/>
              <a:defRPr>
                <a:solidFill>
                  <a:schemeClr val="dk1"/>
                </a:solidFill>
              </a:defRPr>
            </a:lvl4pPr>
            <a:lvl5pPr lvl="4" rtl="0">
              <a:spcBef>
                <a:spcPts val="0"/>
              </a:spcBef>
              <a:spcAft>
                <a:spcPts val="0"/>
              </a:spcAft>
              <a:buClr>
                <a:schemeClr val="dk1"/>
              </a:buClr>
              <a:buSzPts val="2200"/>
              <a:buNone/>
              <a:defRPr>
                <a:solidFill>
                  <a:schemeClr val="dk1"/>
                </a:solidFill>
              </a:defRPr>
            </a:lvl5pPr>
            <a:lvl6pPr lvl="5" rtl="0">
              <a:spcBef>
                <a:spcPts val="0"/>
              </a:spcBef>
              <a:spcAft>
                <a:spcPts val="0"/>
              </a:spcAft>
              <a:buClr>
                <a:schemeClr val="dk1"/>
              </a:buClr>
              <a:buSzPts val="2200"/>
              <a:buNone/>
              <a:defRPr>
                <a:solidFill>
                  <a:schemeClr val="dk1"/>
                </a:solidFill>
              </a:defRPr>
            </a:lvl6pPr>
            <a:lvl7pPr lvl="6" rtl="0">
              <a:spcBef>
                <a:spcPts val="0"/>
              </a:spcBef>
              <a:spcAft>
                <a:spcPts val="0"/>
              </a:spcAft>
              <a:buClr>
                <a:schemeClr val="dk1"/>
              </a:buClr>
              <a:buSzPts val="2200"/>
              <a:buNone/>
              <a:defRPr>
                <a:solidFill>
                  <a:schemeClr val="dk1"/>
                </a:solidFill>
              </a:defRPr>
            </a:lvl7pPr>
            <a:lvl8pPr lvl="7" rtl="0">
              <a:spcBef>
                <a:spcPts val="0"/>
              </a:spcBef>
              <a:spcAft>
                <a:spcPts val="0"/>
              </a:spcAft>
              <a:buClr>
                <a:schemeClr val="dk1"/>
              </a:buClr>
              <a:buSzPts val="2200"/>
              <a:buNone/>
              <a:defRPr>
                <a:solidFill>
                  <a:schemeClr val="dk1"/>
                </a:solidFill>
              </a:defRPr>
            </a:lvl8pPr>
            <a:lvl9pPr lvl="8" rtl="0">
              <a:spcBef>
                <a:spcPts val="0"/>
              </a:spcBef>
              <a:spcAft>
                <a:spcPts val="0"/>
              </a:spcAft>
              <a:buClr>
                <a:schemeClr val="dk1"/>
              </a:buClr>
              <a:buSzPts val="2200"/>
              <a:buNone/>
              <a:defRPr>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56" Type="http://schemas.openxmlformats.org/officeDocument/2006/relationships/theme" Target="../theme/theme2.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96100" y="539500"/>
            <a:ext cx="7534800" cy="565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200"/>
              <a:buFont typeface="Ubuntu"/>
              <a:buNone/>
              <a:defRPr b="1" sz="2200">
                <a:solidFill>
                  <a:schemeClr val="lt1"/>
                </a:solidFill>
                <a:latin typeface="Ubuntu"/>
                <a:ea typeface="Ubuntu"/>
                <a:cs typeface="Ubuntu"/>
                <a:sym typeface="Ubuntu"/>
              </a:defRPr>
            </a:lvl1pPr>
            <a:lvl2pPr lvl="1">
              <a:spcBef>
                <a:spcPts val="0"/>
              </a:spcBef>
              <a:spcAft>
                <a:spcPts val="0"/>
              </a:spcAft>
              <a:buClr>
                <a:schemeClr val="lt1"/>
              </a:buClr>
              <a:buSzPts val="2200"/>
              <a:buFont typeface="Ubuntu"/>
              <a:buNone/>
              <a:defRPr b="1" sz="2200">
                <a:solidFill>
                  <a:schemeClr val="lt1"/>
                </a:solidFill>
                <a:latin typeface="Ubuntu"/>
                <a:ea typeface="Ubuntu"/>
                <a:cs typeface="Ubuntu"/>
                <a:sym typeface="Ubuntu"/>
              </a:defRPr>
            </a:lvl2pPr>
            <a:lvl3pPr lvl="2">
              <a:spcBef>
                <a:spcPts val="0"/>
              </a:spcBef>
              <a:spcAft>
                <a:spcPts val="0"/>
              </a:spcAft>
              <a:buClr>
                <a:schemeClr val="lt1"/>
              </a:buClr>
              <a:buSzPts val="2200"/>
              <a:buFont typeface="Ubuntu"/>
              <a:buNone/>
              <a:defRPr b="1" sz="2200">
                <a:solidFill>
                  <a:schemeClr val="lt1"/>
                </a:solidFill>
                <a:latin typeface="Ubuntu"/>
                <a:ea typeface="Ubuntu"/>
                <a:cs typeface="Ubuntu"/>
                <a:sym typeface="Ubuntu"/>
              </a:defRPr>
            </a:lvl3pPr>
            <a:lvl4pPr lvl="3">
              <a:spcBef>
                <a:spcPts val="0"/>
              </a:spcBef>
              <a:spcAft>
                <a:spcPts val="0"/>
              </a:spcAft>
              <a:buClr>
                <a:schemeClr val="lt1"/>
              </a:buClr>
              <a:buSzPts val="2200"/>
              <a:buFont typeface="Ubuntu"/>
              <a:buNone/>
              <a:defRPr b="1" sz="2200">
                <a:solidFill>
                  <a:schemeClr val="lt1"/>
                </a:solidFill>
                <a:latin typeface="Ubuntu"/>
                <a:ea typeface="Ubuntu"/>
                <a:cs typeface="Ubuntu"/>
                <a:sym typeface="Ubuntu"/>
              </a:defRPr>
            </a:lvl4pPr>
            <a:lvl5pPr lvl="4">
              <a:spcBef>
                <a:spcPts val="0"/>
              </a:spcBef>
              <a:spcAft>
                <a:spcPts val="0"/>
              </a:spcAft>
              <a:buClr>
                <a:schemeClr val="lt1"/>
              </a:buClr>
              <a:buSzPts val="2200"/>
              <a:buFont typeface="Ubuntu"/>
              <a:buNone/>
              <a:defRPr b="1" sz="2200">
                <a:solidFill>
                  <a:schemeClr val="lt1"/>
                </a:solidFill>
                <a:latin typeface="Ubuntu"/>
                <a:ea typeface="Ubuntu"/>
                <a:cs typeface="Ubuntu"/>
                <a:sym typeface="Ubuntu"/>
              </a:defRPr>
            </a:lvl5pPr>
            <a:lvl6pPr lvl="5">
              <a:spcBef>
                <a:spcPts val="0"/>
              </a:spcBef>
              <a:spcAft>
                <a:spcPts val="0"/>
              </a:spcAft>
              <a:buClr>
                <a:schemeClr val="lt1"/>
              </a:buClr>
              <a:buSzPts val="2200"/>
              <a:buFont typeface="Ubuntu"/>
              <a:buNone/>
              <a:defRPr b="1" sz="2200">
                <a:solidFill>
                  <a:schemeClr val="lt1"/>
                </a:solidFill>
                <a:latin typeface="Ubuntu"/>
                <a:ea typeface="Ubuntu"/>
                <a:cs typeface="Ubuntu"/>
                <a:sym typeface="Ubuntu"/>
              </a:defRPr>
            </a:lvl6pPr>
            <a:lvl7pPr lvl="6">
              <a:spcBef>
                <a:spcPts val="0"/>
              </a:spcBef>
              <a:spcAft>
                <a:spcPts val="0"/>
              </a:spcAft>
              <a:buClr>
                <a:schemeClr val="lt1"/>
              </a:buClr>
              <a:buSzPts val="2200"/>
              <a:buFont typeface="Ubuntu"/>
              <a:buNone/>
              <a:defRPr b="1" sz="2200">
                <a:solidFill>
                  <a:schemeClr val="lt1"/>
                </a:solidFill>
                <a:latin typeface="Ubuntu"/>
                <a:ea typeface="Ubuntu"/>
                <a:cs typeface="Ubuntu"/>
                <a:sym typeface="Ubuntu"/>
              </a:defRPr>
            </a:lvl7pPr>
            <a:lvl8pPr lvl="7">
              <a:spcBef>
                <a:spcPts val="0"/>
              </a:spcBef>
              <a:spcAft>
                <a:spcPts val="0"/>
              </a:spcAft>
              <a:buClr>
                <a:schemeClr val="lt1"/>
              </a:buClr>
              <a:buSzPts val="2200"/>
              <a:buFont typeface="Ubuntu"/>
              <a:buNone/>
              <a:defRPr b="1" sz="2200">
                <a:solidFill>
                  <a:schemeClr val="lt1"/>
                </a:solidFill>
                <a:latin typeface="Ubuntu"/>
                <a:ea typeface="Ubuntu"/>
                <a:cs typeface="Ubuntu"/>
                <a:sym typeface="Ubuntu"/>
              </a:defRPr>
            </a:lvl8pPr>
            <a:lvl9pPr lvl="8">
              <a:spcBef>
                <a:spcPts val="0"/>
              </a:spcBef>
              <a:spcAft>
                <a:spcPts val="0"/>
              </a:spcAft>
              <a:buClr>
                <a:schemeClr val="lt1"/>
              </a:buClr>
              <a:buSzPts val="2200"/>
              <a:buFont typeface="Ubuntu"/>
              <a:buNone/>
              <a:defRPr b="1" sz="2200">
                <a:solidFill>
                  <a:schemeClr val="lt1"/>
                </a:solidFill>
                <a:latin typeface="Ubuntu"/>
                <a:ea typeface="Ubuntu"/>
                <a:cs typeface="Ubuntu"/>
                <a:sym typeface="Ubuntu"/>
              </a:defRPr>
            </a:lvl9pPr>
          </a:lstStyle>
          <a:p/>
        </p:txBody>
      </p:sp>
      <p:sp>
        <p:nvSpPr>
          <p:cNvPr id="7" name="Google Shape;7;p1"/>
          <p:cNvSpPr txBox="1"/>
          <p:nvPr>
            <p:ph idx="1" type="body"/>
          </p:nvPr>
        </p:nvSpPr>
        <p:spPr>
          <a:xfrm>
            <a:off x="896100" y="1237555"/>
            <a:ext cx="7534800" cy="33711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Roboto Mono Light"/>
              <a:buChar char="●"/>
              <a:defRPr>
                <a:solidFill>
                  <a:schemeClr val="lt1"/>
                </a:solidFill>
                <a:latin typeface="Roboto Mono Light"/>
                <a:ea typeface="Roboto Mono Light"/>
                <a:cs typeface="Roboto Mono Light"/>
                <a:sym typeface="Roboto Mono Light"/>
              </a:defRPr>
            </a:lvl1pPr>
            <a:lvl2pPr indent="-317500" lvl="1" marL="914400">
              <a:lnSpc>
                <a:spcPct val="100000"/>
              </a:lnSpc>
              <a:spcBef>
                <a:spcPts val="0"/>
              </a:spcBef>
              <a:spcAft>
                <a:spcPts val="0"/>
              </a:spcAft>
              <a:buClr>
                <a:schemeClr val="lt1"/>
              </a:buClr>
              <a:buSzPts val="1400"/>
              <a:buFont typeface="Roboto Mono Light"/>
              <a:buChar char="○"/>
              <a:defRPr>
                <a:solidFill>
                  <a:schemeClr val="lt1"/>
                </a:solidFill>
                <a:latin typeface="Roboto Mono Light"/>
                <a:ea typeface="Roboto Mono Light"/>
                <a:cs typeface="Roboto Mono Light"/>
                <a:sym typeface="Roboto Mono Light"/>
              </a:defRPr>
            </a:lvl2pPr>
            <a:lvl3pPr indent="-317500" lvl="2" marL="1371600">
              <a:lnSpc>
                <a:spcPct val="100000"/>
              </a:lnSpc>
              <a:spcBef>
                <a:spcPts val="0"/>
              </a:spcBef>
              <a:spcAft>
                <a:spcPts val="0"/>
              </a:spcAft>
              <a:buClr>
                <a:schemeClr val="lt1"/>
              </a:buClr>
              <a:buSzPts val="1400"/>
              <a:buFont typeface="Roboto Mono Light"/>
              <a:buChar char="■"/>
              <a:defRPr>
                <a:solidFill>
                  <a:schemeClr val="lt1"/>
                </a:solidFill>
                <a:latin typeface="Roboto Mono Light"/>
                <a:ea typeface="Roboto Mono Light"/>
                <a:cs typeface="Roboto Mono Light"/>
                <a:sym typeface="Roboto Mono Light"/>
              </a:defRPr>
            </a:lvl3pPr>
            <a:lvl4pPr indent="-317500" lvl="3" marL="1828800">
              <a:lnSpc>
                <a:spcPct val="100000"/>
              </a:lnSpc>
              <a:spcBef>
                <a:spcPts val="0"/>
              </a:spcBef>
              <a:spcAft>
                <a:spcPts val="0"/>
              </a:spcAft>
              <a:buClr>
                <a:schemeClr val="lt1"/>
              </a:buClr>
              <a:buSzPts val="1400"/>
              <a:buFont typeface="Roboto Mono Light"/>
              <a:buChar char="●"/>
              <a:defRPr>
                <a:solidFill>
                  <a:schemeClr val="lt1"/>
                </a:solidFill>
                <a:latin typeface="Roboto Mono Light"/>
                <a:ea typeface="Roboto Mono Light"/>
                <a:cs typeface="Roboto Mono Light"/>
                <a:sym typeface="Roboto Mono Light"/>
              </a:defRPr>
            </a:lvl4pPr>
            <a:lvl5pPr indent="-317500" lvl="4" marL="2286000">
              <a:lnSpc>
                <a:spcPct val="100000"/>
              </a:lnSpc>
              <a:spcBef>
                <a:spcPts val="0"/>
              </a:spcBef>
              <a:spcAft>
                <a:spcPts val="0"/>
              </a:spcAft>
              <a:buClr>
                <a:schemeClr val="lt1"/>
              </a:buClr>
              <a:buSzPts val="1400"/>
              <a:buFont typeface="Roboto Mono Light"/>
              <a:buChar char="○"/>
              <a:defRPr>
                <a:solidFill>
                  <a:schemeClr val="lt1"/>
                </a:solidFill>
                <a:latin typeface="Roboto Mono Light"/>
                <a:ea typeface="Roboto Mono Light"/>
                <a:cs typeface="Roboto Mono Light"/>
                <a:sym typeface="Roboto Mono Light"/>
              </a:defRPr>
            </a:lvl5pPr>
            <a:lvl6pPr indent="-317500" lvl="5" marL="2743200">
              <a:lnSpc>
                <a:spcPct val="100000"/>
              </a:lnSpc>
              <a:spcBef>
                <a:spcPts val="0"/>
              </a:spcBef>
              <a:spcAft>
                <a:spcPts val="0"/>
              </a:spcAft>
              <a:buClr>
                <a:schemeClr val="lt1"/>
              </a:buClr>
              <a:buSzPts val="1400"/>
              <a:buFont typeface="Roboto Mono Light"/>
              <a:buChar char="■"/>
              <a:defRPr>
                <a:solidFill>
                  <a:schemeClr val="lt1"/>
                </a:solidFill>
                <a:latin typeface="Roboto Mono Light"/>
                <a:ea typeface="Roboto Mono Light"/>
                <a:cs typeface="Roboto Mono Light"/>
                <a:sym typeface="Roboto Mono Light"/>
              </a:defRPr>
            </a:lvl6pPr>
            <a:lvl7pPr indent="-317500" lvl="6" marL="3200400">
              <a:lnSpc>
                <a:spcPct val="100000"/>
              </a:lnSpc>
              <a:spcBef>
                <a:spcPts val="0"/>
              </a:spcBef>
              <a:spcAft>
                <a:spcPts val="0"/>
              </a:spcAft>
              <a:buClr>
                <a:schemeClr val="lt1"/>
              </a:buClr>
              <a:buSzPts val="1400"/>
              <a:buFont typeface="Roboto Mono Light"/>
              <a:buChar char="●"/>
              <a:defRPr>
                <a:solidFill>
                  <a:schemeClr val="lt1"/>
                </a:solidFill>
                <a:latin typeface="Roboto Mono Light"/>
                <a:ea typeface="Roboto Mono Light"/>
                <a:cs typeface="Roboto Mono Light"/>
                <a:sym typeface="Roboto Mono Light"/>
              </a:defRPr>
            </a:lvl7pPr>
            <a:lvl8pPr indent="-317500" lvl="7" marL="3657600">
              <a:lnSpc>
                <a:spcPct val="100000"/>
              </a:lnSpc>
              <a:spcBef>
                <a:spcPts val="0"/>
              </a:spcBef>
              <a:spcAft>
                <a:spcPts val="0"/>
              </a:spcAft>
              <a:buClr>
                <a:schemeClr val="lt1"/>
              </a:buClr>
              <a:buSzPts val="1400"/>
              <a:buFont typeface="Roboto Mono Light"/>
              <a:buChar char="○"/>
              <a:defRPr>
                <a:solidFill>
                  <a:schemeClr val="lt1"/>
                </a:solidFill>
                <a:latin typeface="Roboto Mono Light"/>
                <a:ea typeface="Roboto Mono Light"/>
                <a:cs typeface="Roboto Mono Light"/>
                <a:sym typeface="Roboto Mono Light"/>
              </a:defRPr>
            </a:lvl8pPr>
            <a:lvl9pPr indent="-317500" lvl="8" marL="4114800">
              <a:lnSpc>
                <a:spcPct val="100000"/>
              </a:lnSpc>
              <a:spcBef>
                <a:spcPts val="0"/>
              </a:spcBef>
              <a:spcAft>
                <a:spcPts val="0"/>
              </a:spcAft>
              <a:buClr>
                <a:schemeClr val="lt1"/>
              </a:buClr>
              <a:buSzPts val="1400"/>
              <a:buFont typeface="Roboto Mono Light"/>
              <a:buChar char="■"/>
              <a:defRPr>
                <a:solidFill>
                  <a:schemeClr val="lt1"/>
                </a:solidFill>
                <a:latin typeface="Roboto Mono Light"/>
                <a:ea typeface="Roboto Mono Light"/>
                <a:cs typeface="Roboto Mono Light"/>
                <a:sym typeface="Roboto Mono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Mono"/>
                <a:ea typeface="Roboto Mono"/>
                <a:cs typeface="Roboto Mono"/>
                <a:sym typeface="Roboto Mono"/>
              </a:defRPr>
            </a:lvl1pPr>
            <a:lvl2pPr lvl="1" algn="r">
              <a:buNone/>
              <a:defRPr sz="1000">
                <a:solidFill>
                  <a:schemeClr val="lt1"/>
                </a:solidFill>
                <a:latin typeface="Roboto Mono"/>
                <a:ea typeface="Roboto Mono"/>
                <a:cs typeface="Roboto Mono"/>
                <a:sym typeface="Roboto Mono"/>
              </a:defRPr>
            </a:lvl2pPr>
            <a:lvl3pPr lvl="2" algn="r">
              <a:buNone/>
              <a:defRPr sz="1000">
                <a:solidFill>
                  <a:schemeClr val="lt1"/>
                </a:solidFill>
                <a:latin typeface="Roboto Mono"/>
                <a:ea typeface="Roboto Mono"/>
                <a:cs typeface="Roboto Mono"/>
                <a:sym typeface="Roboto Mono"/>
              </a:defRPr>
            </a:lvl3pPr>
            <a:lvl4pPr lvl="3" algn="r">
              <a:buNone/>
              <a:defRPr sz="1000">
                <a:solidFill>
                  <a:schemeClr val="lt1"/>
                </a:solidFill>
                <a:latin typeface="Roboto Mono"/>
                <a:ea typeface="Roboto Mono"/>
                <a:cs typeface="Roboto Mono"/>
                <a:sym typeface="Roboto Mono"/>
              </a:defRPr>
            </a:lvl4pPr>
            <a:lvl5pPr lvl="4" algn="r">
              <a:buNone/>
              <a:defRPr sz="1000">
                <a:solidFill>
                  <a:schemeClr val="lt1"/>
                </a:solidFill>
                <a:latin typeface="Roboto Mono"/>
                <a:ea typeface="Roboto Mono"/>
                <a:cs typeface="Roboto Mono"/>
                <a:sym typeface="Roboto Mono"/>
              </a:defRPr>
            </a:lvl5pPr>
            <a:lvl6pPr lvl="5" algn="r">
              <a:buNone/>
              <a:defRPr sz="1000">
                <a:solidFill>
                  <a:schemeClr val="lt1"/>
                </a:solidFill>
                <a:latin typeface="Roboto Mono"/>
                <a:ea typeface="Roboto Mono"/>
                <a:cs typeface="Roboto Mono"/>
                <a:sym typeface="Roboto Mono"/>
              </a:defRPr>
            </a:lvl6pPr>
            <a:lvl7pPr lvl="6" algn="r">
              <a:buNone/>
              <a:defRPr sz="1000">
                <a:solidFill>
                  <a:schemeClr val="lt1"/>
                </a:solidFill>
                <a:latin typeface="Roboto Mono"/>
                <a:ea typeface="Roboto Mono"/>
                <a:cs typeface="Roboto Mono"/>
                <a:sym typeface="Roboto Mono"/>
              </a:defRPr>
            </a:lvl7pPr>
            <a:lvl8pPr lvl="7" algn="r">
              <a:buNone/>
              <a:defRPr sz="1000">
                <a:solidFill>
                  <a:schemeClr val="lt1"/>
                </a:solidFill>
                <a:latin typeface="Roboto Mono"/>
                <a:ea typeface="Roboto Mono"/>
                <a:cs typeface="Roboto Mono"/>
                <a:sym typeface="Roboto Mono"/>
              </a:defRPr>
            </a:lvl8pPr>
            <a:lvl9pPr lvl="8" algn="r">
              <a:buNone/>
              <a:defRPr sz="1000">
                <a:solidFill>
                  <a:schemeClr val="lt1"/>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36" name="Shape 336"/>
        <p:cNvGrpSpPr/>
        <p:nvPr/>
      </p:nvGrpSpPr>
      <p:grpSpPr>
        <a:xfrm>
          <a:off x="0" y="0"/>
          <a:ext cx="0" cy="0"/>
          <a:chOff x="0" y="0"/>
          <a:chExt cx="0" cy="0"/>
        </a:xfrm>
      </p:grpSpPr>
      <p:sp>
        <p:nvSpPr>
          <p:cNvPr id="337" name="Google Shape;337;p5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38" name="Google Shape;338;p5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65.xml"/><Relationship Id="rId5" Type="http://schemas.openxmlformats.org/officeDocument/2006/relationships/hyperlink" Target="http://bit.ly/33VAFh3" TargetMode="External"/><Relationship Id="rId6" Type="http://schemas.openxmlformats.org/officeDocument/2006/relationships/slide" Target="/ppt/slides/slide62.xml"/><Relationship Id="rId7" Type="http://schemas.openxmlformats.org/officeDocument/2006/relationships/slide" Target="/ppt/slides/slide60.xml"/><Relationship Id="rId8" Type="http://schemas.openxmlformats.org/officeDocument/2006/relationships/slide" Target="/ppt/slides/slide60.xml"/><Relationship Id="rId11" Type="http://schemas.openxmlformats.org/officeDocument/2006/relationships/slide" Target="/ppt/slides/slide68.xml"/><Relationship Id="rId10" Type="http://schemas.openxmlformats.org/officeDocument/2006/relationships/slide" Target="/ppt/slides/slide65.xml"/><Relationship Id="rId13" Type="http://schemas.openxmlformats.org/officeDocument/2006/relationships/slide" Target="/ppt/slides/slide69.xml"/><Relationship Id="rId12" Type="http://schemas.openxmlformats.org/officeDocument/2006/relationships/slide" Target="/ppt/slides/slide69.xml"/><Relationship Id="rId1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4" Type="http://schemas.openxmlformats.org/officeDocument/2006/relationships/slide" Target="/ppt/slides/slide70.xml"/><Relationship Id="rId16" Type="http://schemas.openxmlformats.org/officeDocument/2006/relationships/slide" Target="/ppt/slides/slide7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27.jpg"/><Relationship Id="rId4" Type="http://schemas.openxmlformats.org/officeDocument/2006/relationships/image" Target="../media/image32.jpg"/><Relationship Id="rId5" Type="http://schemas.openxmlformats.org/officeDocument/2006/relationships/image" Target="../media/image31.jpg"/><Relationship Id="rId6"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docs.google.com/spreadsheets/d/1QfiV2JV5ug7OXpR5jRvNDTED6QDU6ztp8CkJcmSX0hQ/copy" TargetMode="Externa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 Id="rId3" Type="http://schemas.openxmlformats.org/officeDocument/2006/relationships/hyperlink" Target="https://docs.google.com/spreadsheets/d/1QfiV2JV5ug7OXpR5jRvNDTED6QDU6ztp8CkJcmSX0hQ/copy" TargetMode="Externa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hyperlink" Target="https://docs.google.com/spreadsheets/d/1QfiV2JV5ug7OXpR5jRvNDTED6QDU6ztp8CkJcmSX0hQ/copy"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4.xml"/><Relationship Id="rId3"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4.xml"/><Relationship Id="rId3" Type="http://schemas.openxmlformats.org/officeDocument/2006/relationships/image" Target="../media/image3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8.xml"/><Relationship Id="rId3" Type="http://schemas.openxmlformats.org/officeDocument/2006/relationships/image" Target="../media/image2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hyperlink" Target="https://www.freepik.com/free-photo/bright-explosion-purple-ink_1722288.htm/?utm_source=slidesgo_template&amp;utm_medium=referral-link&amp;utm_campaign=sg_resources&amp;utm_content=freepik" TargetMode="External"/><Relationship Id="rId4" Type="http://schemas.openxmlformats.org/officeDocument/2006/relationships/hyperlink" Target="https://www.freepik.com/free-photo/bright-multicolored-ink-splash_1722292.htm/?utm_source=slidesgo_template&amp;utm_medium=referral-link&amp;utm_campaign=sg_resources&amp;utm_content=freepik" TargetMode="External"/><Relationship Id="rId5" Type="http://schemas.openxmlformats.org/officeDocument/2006/relationships/hyperlink" Target="https://www.freepik.com/free-photo/businessman-looking-two-businesswoman-laughing-office_3149730.htm/?utm_source=slidesgo_template&amp;utm_medium=referral-link&amp;utm_campaign=sg_resources&amp;utm_content=freepik" TargetMode="External"/><Relationship Id="rId6" Type="http://schemas.openxmlformats.org/officeDocument/2006/relationships/hyperlink" Target="https://www.freepik.com/premium-photo/brunette-businesswoman-posing_4337102.htm#page=3&amp;query=woman+business+freepik&amp;position=15/?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hyperlink" Target="https://www.freepik.com/premium-photo/multicolored-smoke-clouds-black_1722299.htm/?utm_source=slidesgo_template&amp;utm_medium=referral-link&amp;utm_campaign=sg_resources&amp;utm_content=freepik" TargetMode="External"/><Relationship Id="rId4" Type="http://schemas.openxmlformats.org/officeDocument/2006/relationships/hyperlink" Target="https://www.freepik.com/free-photo/group-businesspeople-stacking-each-other-s-hand-white-desk_3149785.htm/?utm_source=slidesgo_template&amp;utm_medium=referral-link&amp;utm_campaign=sg_resources&amp;utm_content=freepik" TargetMode="External"/><Relationship Id="rId5" Type="http://schemas.openxmlformats.org/officeDocument/2006/relationships/hyperlink" Target="https://www.freepik.com/premium-photo/group-businesspeople-looking-business-plan-office_3105851.htm/?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 Id="rId3" Type="http://schemas.openxmlformats.org/officeDocument/2006/relationships/hyperlink" Target="https://www.freepik.com/premium-vector/flat-infographic-template-with-funnel-shaped_963383.htm/?utm_source=slidesgo_template&amp;utm_medium=referral-link&amp;utm_campaign=sg_resources&amp;utm_content=freepik" TargetMode="External"/><Relationship Id="rId4" Type="http://schemas.openxmlformats.org/officeDocument/2006/relationships/hyperlink" Target="https://www.freepik.com/premium-vector/modern-productivity-concept-with-flat-design_3316005.htm/?utm_source=slidesgo_template&amp;utm_medium=referral-link&amp;utm_campaign=sg_resources&amp;utm_content=freepik" TargetMode="External"/><Relationship Id="rId9" Type="http://schemas.openxmlformats.org/officeDocument/2006/relationships/hyperlink" Target="https://www.freepik.com/premium-photo/smiling-man-with-crossed-arms_953665.htm/?utm_source=slidesgo_template&amp;utm_medium=referral-link&amp;utm_campaign=sg_resources&amp;utm_content=freepik" TargetMode="External"/><Relationship Id="rId5" Type="http://schemas.openxmlformats.org/officeDocument/2006/relationships/hyperlink" Target="https://www.flaticon.com/packs/productivity-18/?utm_source=slidesgo_template&amp;utm_medium=referral-link&amp;utm_campaign=s%20g_resources&amp;utm_content=flaticon" TargetMode="External"/><Relationship Id="rId6" Type="http://schemas.openxmlformats.org/officeDocument/2006/relationships/hyperlink" Target="https://www.freepik.com/free-photo/colorful-ink-cloud-black_1722295.htm/?utm_source=slidesgo_template&amp;utm_medium=referral-link&amp;utm_campaign=sg_resources&amp;utm_content=freepik" TargetMode="External"/><Relationship Id="rId7" Type="http://schemas.openxmlformats.org/officeDocument/2006/relationships/hyperlink" Target="https://www.freepik.com/free-photo/abstract-colorful-cloud-black_1722294.htm/?utm_source=slidesgo_template&amp;utm_medium=referral-link&amp;utm_campaign=sg_resources&amp;utm_content=freepik" TargetMode="External"/><Relationship Id="rId8" Type="http://schemas.openxmlformats.org/officeDocument/2006/relationships/hyperlink" Target="https://www.freepik.com/premium-photo/bright-mixing-clouds-ink-water_1586036.htm/?utm_source=slidesgo_template&amp;utm_medium=referral-link&amp;utm_campaign=sg_resources&amp;utm_content=freepik" TargetMode="External"/><Relationship Id="rId10" Type="http://schemas.openxmlformats.org/officeDocument/2006/relationships/hyperlink" Target="https://www.freepik.com/premium-photo/group-young-people-working-together_7523072.htm/?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8.xml"/><Relationship Id="rId3" Type="http://schemas.openxmlformats.org/officeDocument/2006/relationships/hyperlink" Target="http://bit.ly/2PfT4lq" TargetMode="External"/><Relationship Id="rId4" Type="http://schemas.openxmlformats.org/officeDocument/2006/relationships/slide" Target="/ppt/slides/slide6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9.xml"/><Relationship Id="rId3" Type="http://schemas.openxmlformats.org/officeDocument/2006/relationships/hyperlink" Target="https://fonts.google.com/specimen/Ubuntu" TargetMode="External"/><Relationship Id="rId4" Type="http://schemas.openxmlformats.org/officeDocument/2006/relationships/hyperlink" Target="https://fonts.google.com/specimen/Roboto+Mon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0.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20.gif"/><Relationship Id="rId9" Type="http://schemas.openxmlformats.org/officeDocument/2006/relationships/image" Target="../media/image2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30.gif"/><Relationship Id="rId10" Type="http://schemas.openxmlformats.org/officeDocument/2006/relationships/image" Target="../media/image34.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35.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1.xml"/><Relationship Id="rId3" Type="http://schemas.openxmlformats.org/officeDocument/2006/relationships/hyperlink" Target="https://bit.ly/2ZjL1pd"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7.xml"/><Relationship Id="rId3" Type="http://schemas.openxmlformats.org/officeDocument/2006/relationships/hyperlink" Target="http://bit.ly/2PfT4lq" TargetMode="Externa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8"/>
          <p:cNvSpPr txBox="1"/>
          <p:nvPr>
            <p:ph type="ctrTitle"/>
          </p:nvPr>
        </p:nvSpPr>
        <p:spPr>
          <a:xfrm>
            <a:off x="3074225" y="1856275"/>
            <a:ext cx="2995500" cy="14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presentation begins</a:t>
            </a:r>
            <a:endParaRPr b="1" i="1" sz="3200"/>
          </a:p>
        </p:txBody>
      </p:sp>
      <p:sp>
        <p:nvSpPr>
          <p:cNvPr id="345" name="Google Shape;345;p58"/>
          <p:cNvSpPr txBox="1"/>
          <p:nvPr>
            <p:ph idx="1" type="subTitle"/>
          </p:nvPr>
        </p:nvSpPr>
        <p:spPr>
          <a:xfrm>
            <a:off x="3243900" y="1495550"/>
            <a:ext cx="2656200" cy="6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7"/>
          <p:cNvSpPr/>
          <p:nvPr/>
        </p:nvSpPr>
        <p:spPr>
          <a:xfrm>
            <a:off x="823650" y="1452013"/>
            <a:ext cx="817500" cy="817500"/>
          </a:xfrm>
          <a:prstGeom prst="snip2DiagRect">
            <a:avLst>
              <a:gd fmla="val 0" name="adj1"/>
              <a:gd fmla="val 16667"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Ubuntu"/>
                <a:ea typeface="Ubuntu"/>
                <a:cs typeface="Ubuntu"/>
                <a:sym typeface="Ubuntu"/>
              </a:rPr>
              <a:t>1</a:t>
            </a:r>
            <a:endParaRPr b="1" sz="3600">
              <a:solidFill>
                <a:schemeClr val="dk1"/>
              </a:solidFill>
              <a:latin typeface="Ubuntu"/>
              <a:ea typeface="Ubuntu"/>
              <a:cs typeface="Ubuntu"/>
              <a:sym typeface="Ubuntu"/>
            </a:endParaRPr>
          </a:p>
        </p:txBody>
      </p:sp>
      <p:sp>
        <p:nvSpPr>
          <p:cNvPr id="421" name="Google Shape;421;p67"/>
          <p:cNvSpPr txBox="1"/>
          <p:nvPr>
            <p:ph type="title"/>
          </p:nvPr>
        </p:nvSpPr>
        <p:spPr>
          <a:xfrm>
            <a:off x="823650" y="2283238"/>
            <a:ext cx="3796200" cy="704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600">
                <a:solidFill>
                  <a:schemeClr val="dk1"/>
                </a:solidFill>
              </a:rPr>
              <a:t>1</a:t>
            </a:r>
            <a:endParaRPr sz="3600">
              <a:solidFill>
                <a:schemeClr val="dk1"/>
              </a:solidFill>
            </a:endParaRPr>
          </a:p>
        </p:txBody>
      </p:sp>
      <p:sp>
        <p:nvSpPr>
          <p:cNvPr id="422" name="Google Shape;422;p67"/>
          <p:cNvSpPr txBox="1"/>
          <p:nvPr>
            <p:ph type="title"/>
          </p:nvPr>
        </p:nvSpPr>
        <p:spPr>
          <a:xfrm>
            <a:off x="823650" y="2283238"/>
            <a:ext cx="3796200" cy="70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great headline</a:t>
            </a:r>
            <a:endParaRPr/>
          </a:p>
        </p:txBody>
      </p:sp>
      <p:sp>
        <p:nvSpPr>
          <p:cNvPr id="423" name="Google Shape;423;p67"/>
          <p:cNvSpPr txBox="1"/>
          <p:nvPr>
            <p:ph idx="1" type="subTitle"/>
          </p:nvPr>
        </p:nvSpPr>
        <p:spPr>
          <a:xfrm>
            <a:off x="823650" y="2987389"/>
            <a:ext cx="3796200" cy="7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the subtitle that makes it comprehensible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8"/>
          <p:cNvSpPr txBox="1"/>
          <p:nvPr>
            <p:ph type="title"/>
          </p:nvPr>
        </p:nvSpPr>
        <p:spPr>
          <a:xfrm>
            <a:off x="1297400" y="3166950"/>
            <a:ext cx="2561100" cy="57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t>
            </a:r>
            <a:r>
              <a:rPr b="1" lang="en"/>
              <a:t>he slide title goes here!</a:t>
            </a:r>
            <a:endParaRPr b="1"/>
          </a:p>
        </p:txBody>
      </p:sp>
      <p:sp>
        <p:nvSpPr>
          <p:cNvPr id="429" name="Google Shape;429;p68"/>
          <p:cNvSpPr txBox="1"/>
          <p:nvPr>
            <p:ph idx="1" type="body"/>
          </p:nvPr>
        </p:nvSpPr>
        <p:spPr>
          <a:xfrm>
            <a:off x="4102950" y="2701950"/>
            <a:ext cx="4434900" cy="15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317500" lvl="0" marL="457200" rtl="0" algn="l">
              <a:spcBef>
                <a:spcPts val="1000"/>
              </a:spcBef>
              <a:spcAft>
                <a:spcPts val="0"/>
              </a:spcAft>
              <a:buClr>
                <a:srgbClr val="EFEFEF"/>
              </a:buClr>
              <a:buSzPts val="1400"/>
              <a:buChar char="●"/>
            </a:pPr>
            <a:r>
              <a:rPr lang="en">
                <a:solidFill>
                  <a:srgbClr val="EFEFEF"/>
                </a:solidFill>
              </a:rPr>
              <a:t>T</a:t>
            </a:r>
            <a:r>
              <a:rPr lang="en">
                <a:solidFill>
                  <a:srgbClr val="EFEFEF"/>
                </a:solidFill>
              </a:rPr>
              <a:t>hey’re simple </a:t>
            </a:r>
            <a:endParaRPr>
              <a:solidFill>
                <a:srgbClr val="EFEFEF"/>
              </a:solidFill>
            </a:endParaRPr>
          </a:p>
          <a:p>
            <a:pPr indent="-317500" lvl="0" marL="457200" rtl="0" algn="l">
              <a:spcBef>
                <a:spcPts val="0"/>
              </a:spcBef>
              <a:spcAft>
                <a:spcPts val="0"/>
              </a:spcAft>
              <a:buClr>
                <a:srgbClr val="EFEFEF"/>
              </a:buClr>
              <a:buSzPts val="1400"/>
              <a:buChar char="●"/>
            </a:pPr>
            <a:r>
              <a:rPr lang="en">
                <a:solidFill>
                  <a:srgbClr val="EFEFEF"/>
                </a:solidFill>
              </a:rPr>
              <a:t>You can organize your ideas clearly</a:t>
            </a:r>
            <a:endParaRPr>
              <a:solidFill>
                <a:srgbClr val="EFEFEF"/>
              </a:solidFill>
            </a:endParaRPr>
          </a:p>
          <a:p>
            <a:pPr indent="-317500" lvl="0" marL="457200" rtl="0" algn="l">
              <a:spcBef>
                <a:spcPts val="0"/>
              </a:spcBef>
              <a:spcAft>
                <a:spcPts val="0"/>
              </a:spcAft>
              <a:buClr>
                <a:srgbClr val="EFEFEF"/>
              </a:buClr>
              <a:buSzPts val="1400"/>
              <a:buChar char="●"/>
            </a:pPr>
            <a:r>
              <a:rPr lang="en">
                <a:solidFill>
                  <a:srgbClr val="EFEFEF"/>
                </a:solidFill>
              </a:rPr>
              <a:t>You’ll never forget to buy milk!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9"/>
          <p:cNvSpPr txBox="1"/>
          <p:nvPr>
            <p:ph type="title"/>
          </p:nvPr>
        </p:nvSpPr>
        <p:spPr>
          <a:xfrm>
            <a:off x="823650" y="1106850"/>
            <a:ext cx="3796200" cy="88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435" name="Google Shape;435;p69"/>
          <p:cNvSpPr txBox="1"/>
          <p:nvPr>
            <p:ph idx="1" type="subTitle"/>
          </p:nvPr>
        </p:nvSpPr>
        <p:spPr>
          <a:xfrm>
            <a:off x="823650" y="1995753"/>
            <a:ext cx="3796200" cy="20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317500" lvl="0" marL="457200" rtl="0" algn="l">
              <a:spcBef>
                <a:spcPts val="1000"/>
              </a:spcBef>
              <a:spcAft>
                <a:spcPts val="0"/>
              </a:spcAft>
              <a:buClr>
                <a:srgbClr val="EFEFEF"/>
              </a:buClr>
              <a:buSzPts val="1400"/>
              <a:buChar char="●"/>
            </a:pPr>
            <a:r>
              <a:rPr lang="en">
                <a:solidFill>
                  <a:srgbClr val="EFEFEF"/>
                </a:solidFill>
              </a:rPr>
              <a:t>T</a:t>
            </a:r>
            <a:r>
              <a:rPr lang="en">
                <a:solidFill>
                  <a:srgbClr val="EFEFEF"/>
                </a:solidFill>
              </a:rPr>
              <a:t>hey’re simple </a:t>
            </a:r>
            <a:endParaRPr>
              <a:solidFill>
                <a:srgbClr val="EFEFEF"/>
              </a:solidFill>
            </a:endParaRPr>
          </a:p>
          <a:p>
            <a:pPr indent="-317500" lvl="0" marL="457200" rtl="0" algn="l">
              <a:spcBef>
                <a:spcPts val="0"/>
              </a:spcBef>
              <a:spcAft>
                <a:spcPts val="0"/>
              </a:spcAft>
              <a:buClr>
                <a:srgbClr val="EFEFEF"/>
              </a:buClr>
              <a:buSzPts val="1400"/>
              <a:buChar char="●"/>
            </a:pPr>
            <a:r>
              <a:rPr lang="en">
                <a:solidFill>
                  <a:srgbClr val="EFEFEF"/>
                </a:solidFill>
              </a:rPr>
              <a:t>You can organize your ideas clearly</a:t>
            </a:r>
            <a:endParaRPr>
              <a:solidFill>
                <a:srgbClr val="EFEFEF"/>
              </a:solidFill>
            </a:endParaRPr>
          </a:p>
          <a:p>
            <a:pPr indent="-317500" lvl="0" marL="457200" rtl="0" algn="l">
              <a:spcBef>
                <a:spcPts val="0"/>
              </a:spcBef>
              <a:spcAft>
                <a:spcPts val="0"/>
              </a:spcAft>
              <a:buClr>
                <a:srgbClr val="EFEFEF"/>
              </a:buClr>
              <a:buSzPts val="1400"/>
              <a:buChar char="●"/>
            </a:pPr>
            <a:r>
              <a:rPr lang="en">
                <a:solidFill>
                  <a:srgbClr val="EFEFEF"/>
                </a:solidFill>
              </a:rPr>
              <a:t>You’ll never forget to buy milk!</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70"/>
          <p:cNvSpPr txBox="1"/>
          <p:nvPr>
            <p:ph type="title"/>
          </p:nvPr>
        </p:nvSpPr>
        <p:spPr>
          <a:xfrm>
            <a:off x="607200" y="526500"/>
            <a:ext cx="3466500" cy="5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1000"/>
                                        <p:tgtEl>
                                          <p:spTgt spid="4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71"/>
          <p:cNvSpPr/>
          <p:nvPr/>
        </p:nvSpPr>
        <p:spPr>
          <a:xfrm>
            <a:off x="993875" y="1471200"/>
            <a:ext cx="2280300" cy="22011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1"/>
          <p:cNvSpPr txBox="1"/>
          <p:nvPr>
            <p:ph type="title"/>
          </p:nvPr>
        </p:nvSpPr>
        <p:spPr>
          <a:xfrm>
            <a:off x="1324925" y="1833568"/>
            <a:ext cx="1768800" cy="14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445"/>
                                        </p:tgtEl>
                                        <p:attrNameLst>
                                          <p:attrName>style.visibility</p:attrName>
                                        </p:attrNameLst>
                                      </p:cBhvr>
                                      <p:to>
                                        <p:strVal val="visible"/>
                                      </p:to>
                                    </p:set>
                                    <p:anim calcmode="lin" valueType="num">
                                      <p:cBhvr additive="base">
                                        <p:cTn dur="1000"/>
                                        <p:tgtEl>
                                          <p:spTgt spid="445"/>
                                        </p:tgtEl>
                                        <p:attrNameLst>
                                          <p:attrName>ppt_w</p:attrName>
                                        </p:attrNameLst>
                                      </p:cBhvr>
                                      <p:tavLst>
                                        <p:tav fmla="" tm="0">
                                          <p:val>
                                            <p:strVal val="0"/>
                                          </p:val>
                                        </p:tav>
                                        <p:tav fmla="" tm="100000">
                                          <p:val>
                                            <p:strVal val="#ppt_w"/>
                                          </p:val>
                                        </p:tav>
                                      </p:tavLst>
                                    </p:anim>
                                    <p:anim calcmode="lin" valueType="num">
                                      <p:cBhvr additive="base">
                                        <p:cTn dur="1000"/>
                                        <p:tgtEl>
                                          <p:spTgt spid="4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46"/>
                                        </p:tgtEl>
                                        <p:attrNameLst>
                                          <p:attrName>style.visibility</p:attrName>
                                        </p:attrNameLst>
                                      </p:cBhvr>
                                      <p:to>
                                        <p:strVal val="visible"/>
                                      </p:to>
                                    </p:set>
                                    <p:anim calcmode="lin" valueType="num">
                                      <p:cBhvr additive="base">
                                        <p:cTn dur="1000"/>
                                        <p:tgtEl>
                                          <p:spTgt spid="446"/>
                                        </p:tgtEl>
                                        <p:attrNameLst>
                                          <p:attrName>ppt_w</p:attrName>
                                        </p:attrNameLst>
                                      </p:cBhvr>
                                      <p:tavLst>
                                        <p:tav fmla="" tm="0">
                                          <p:val>
                                            <p:strVal val="0"/>
                                          </p:val>
                                        </p:tav>
                                        <p:tav fmla="" tm="100000">
                                          <p:val>
                                            <p:strVal val="#ppt_w"/>
                                          </p:val>
                                        </p:tav>
                                      </p:tavLst>
                                    </p:anim>
                                    <p:anim calcmode="lin" valueType="num">
                                      <p:cBhvr additive="base">
                                        <p:cTn dur="1000"/>
                                        <p:tgtEl>
                                          <p:spTgt spid="44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2"/>
          <p:cNvSpPr txBox="1"/>
          <p:nvPr>
            <p:ph type="title"/>
          </p:nvPr>
        </p:nvSpPr>
        <p:spPr>
          <a:xfrm>
            <a:off x="998600" y="659400"/>
            <a:ext cx="7182000" cy="52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Maybe you need to divide</a:t>
            </a:r>
            <a:r>
              <a:rPr lang="en">
                <a:solidFill>
                  <a:srgbClr val="E76A28"/>
                </a:solidFill>
              </a:rPr>
              <a:t> </a:t>
            </a:r>
            <a:r>
              <a:rPr lang="en"/>
              <a:t>the content</a:t>
            </a:r>
            <a:endParaRPr/>
          </a:p>
        </p:txBody>
      </p:sp>
      <p:sp>
        <p:nvSpPr>
          <p:cNvPr id="452" name="Google Shape;452;p72"/>
          <p:cNvSpPr txBox="1"/>
          <p:nvPr>
            <p:ph idx="2" type="title"/>
          </p:nvPr>
        </p:nvSpPr>
        <p:spPr>
          <a:xfrm>
            <a:off x="1472875" y="2122213"/>
            <a:ext cx="25158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453" name="Google Shape;453;p72"/>
          <p:cNvSpPr txBox="1"/>
          <p:nvPr>
            <p:ph idx="1" type="subTitle"/>
          </p:nvPr>
        </p:nvSpPr>
        <p:spPr>
          <a:xfrm>
            <a:off x="1472874" y="2731163"/>
            <a:ext cx="2515800" cy="2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t>
            </a:r>
            <a:r>
              <a:rPr lang="en"/>
              <a:t>and</a:t>
            </a:r>
            <a:r>
              <a:rPr lang="en"/>
              <a:t> the smallest in the Solar System</a:t>
            </a:r>
            <a:endParaRPr/>
          </a:p>
        </p:txBody>
      </p:sp>
      <p:sp>
        <p:nvSpPr>
          <p:cNvPr id="454" name="Google Shape;454;p72"/>
          <p:cNvSpPr txBox="1"/>
          <p:nvPr>
            <p:ph idx="3" type="title"/>
          </p:nvPr>
        </p:nvSpPr>
        <p:spPr>
          <a:xfrm>
            <a:off x="5155325" y="2122213"/>
            <a:ext cx="25158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55" name="Google Shape;455;p72"/>
          <p:cNvSpPr txBox="1"/>
          <p:nvPr>
            <p:ph idx="4" type="subTitle"/>
          </p:nvPr>
        </p:nvSpPr>
        <p:spPr>
          <a:xfrm>
            <a:off x="5155324" y="2731163"/>
            <a:ext cx="2515800" cy="2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but it’s hot. It’s the second planet from the Sun</a:t>
            </a:r>
            <a:endParaRPr/>
          </a:p>
        </p:txBody>
      </p:sp>
      <p:grpSp>
        <p:nvGrpSpPr>
          <p:cNvPr id="456" name="Google Shape;456;p72"/>
          <p:cNvGrpSpPr/>
          <p:nvPr/>
        </p:nvGrpSpPr>
        <p:grpSpPr>
          <a:xfrm>
            <a:off x="1583408" y="1807717"/>
            <a:ext cx="523837" cy="526491"/>
            <a:chOff x="-41270450" y="1973375"/>
            <a:chExt cx="315850" cy="317450"/>
          </a:xfrm>
        </p:grpSpPr>
        <p:sp>
          <p:nvSpPr>
            <p:cNvPr id="457" name="Google Shape;457;p72"/>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2"/>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2"/>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2"/>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72"/>
          <p:cNvSpPr/>
          <p:nvPr/>
        </p:nvSpPr>
        <p:spPr>
          <a:xfrm>
            <a:off x="5261094" y="1831246"/>
            <a:ext cx="526491" cy="479431"/>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3"/>
          <p:cNvSpPr/>
          <p:nvPr/>
        </p:nvSpPr>
        <p:spPr>
          <a:xfrm>
            <a:off x="4643013" y="1517525"/>
            <a:ext cx="928800" cy="92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3"/>
          <p:cNvSpPr/>
          <p:nvPr/>
        </p:nvSpPr>
        <p:spPr>
          <a:xfrm>
            <a:off x="4643013" y="2905363"/>
            <a:ext cx="928800" cy="92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3"/>
          <p:cNvSpPr txBox="1"/>
          <p:nvPr>
            <p:ph type="title"/>
          </p:nvPr>
        </p:nvSpPr>
        <p:spPr>
          <a:xfrm>
            <a:off x="713225" y="2296900"/>
            <a:ext cx="3132600" cy="52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Maybe you need to divide</a:t>
            </a:r>
            <a:r>
              <a:rPr lang="en">
                <a:solidFill>
                  <a:srgbClr val="E76A28"/>
                </a:solidFill>
              </a:rPr>
              <a:t> </a:t>
            </a:r>
            <a:r>
              <a:rPr lang="en"/>
              <a:t>the content</a:t>
            </a:r>
            <a:endParaRPr/>
          </a:p>
        </p:txBody>
      </p:sp>
      <p:sp>
        <p:nvSpPr>
          <p:cNvPr id="469" name="Google Shape;469;p73"/>
          <p:cNvSpPr txBox="1"/>
          <p:nvPr>
            <p:ph idx="2" type="title"/>
          </p:nvPr>
        </p:nvSpPr>
        <p:spPr>
          <a:xfrm>
            <a:off x="5914975" y="1102800"/>
            <a:ext cx="25158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470" name="Google Shape;470;p73"/>
          <p:cNvSpPr txBox="1"/>
          <p:nvPr>
            <p:ph idx="1" type="subTitle"/>
          </p:nvPr>
        </p:nvSpPr>
        <p:spPr>
          <a:xfrm>
            <a:off x="5914975" y="1720175"/>
            <a:ext cx="2515800" cy="9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a:t>
            </a:r>
            <a:endParaRPr/>
          </a:p>
        </p:txBody>
      </p:sp>
      <p:sp>
        <p:nvSpPr>
          <p:cNvPr id="471" name="Google Shape;471;p73"/>
          <p:cNvSpPr txBox="1"/>
          <p:nvPr>
            <p:ph idx="3" type="title"/>
          </p:nvPr>
        </p:nvSpPr>
        <p:spPr>
          <a:xfrm>
            <a:off x="5914975" y="2473525"/>
            <a:ext cx="25158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72" name="Google Shape;472;p73"/>
          <p:cNvSpPr txBox="1"/>
          <p:nvPr>
            <p:ph idx="4" type="subTitle"/>
          </p:nvPr>
        </p:nvSpPr>
        <p:spPr>
          <a:xfrm>
            <a:off x="5914975" y="3090900"/>
            <a:ext cx="2515800" cy="9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It’s the second planet from the Sun</a:t>
            </a:r>
            <a:endParaRPr/>
          </a:p>
        </p:txBody>
      </p:sp>
      <p:sp>
        <p:nvSpPr>
          <p:cNvPr id="473" name="Google Shape;473;p73"/>
          <p:cNvSpPr/>
          <p:nvPr/>
        </p:nvSpPr>
        <p:spPr>
          <a:xfrm>
            <a:off x="4851415" y="3050771"/>
            <a:ext cx="512018" cy="638024"/>
          </a:xfrm>
          <a:custGeom>
            <a:rect b="b" l="l" r="r" t="t"/>
            <a:pathLst>
              <a:path extrusionOk="0" h="18036" w="14474">
                <a:moveTo>
                  <a:pt x="7679" y="4198"/>
                </a:moveTo>
                <a:cubicBezTo>
                  <a:pt x="7679" y="4198"/>
                  <a:pt x="7679" y="4226"/>
                  <a:pt x="7707" y="4226"/>
                </a:cubicBezTo>
                <a:lnTo>
                  <a:pt x="7927" y="4889"/>
                </a:lnTo>
                <a:cubicBezTo>
                  <a:pt x="8010" y="5082"/>
                  <a:pt x="8148" y="5220"/>
                  <a:pt x="8342" y="5248"/>
                </a:cubicBezTo>
                <a:cubicBezTo>
                  <a:pt x="8590" y="5303"/>
                  <a:pt x="8839" y="5358"/>
                  <a:pt x="9060" y="5441"/>
                </a:cubicBezTo>
                <a:cubicBezTo>
                  <a:pt x="9115" y="5469"/>
                  <a:pt x="9170" y="5469"/>
                  <a:pt x="9226" y="5469"/>
                </a:cubicBezTo>
                <a:cubicBezTo>
                  <a:pt x="9364" y="5469"/>
                  <a:pt x="9474" y="5414"/>
                  <a:pt x="9585" y="5331"/>
                </a:cubicBezTo>
                <a:lnTo>
                  <a:pt x="9640" y="5303"/>
                </a:lnTo>
                <a:lnTo>
                  <a:pt x="9640" y="6297"/>
                </a:lnTo>
                <a:cubicBezTo>
                  <a:pt x="8894" y="5897"/>
                  <a:pt x="8066" y="5697"/>
                  <a:pt x="7237" y="5697"/>
                </a:cubicBezTo>
                <a:cubicBezTo>
                  <a:pt x="6408" y="5697"/>
                  <a:pt x="5580" y="5897"/>
                  <a:pt x="4834" y="6297"/>
                </a:cubicBezTo>
                <a:lnTo>
                  <a:pt x="4834" y="5303"/>
                </a:lnTo>
                <a:lnTo>
                  <a:pt x="4889" y="5358"/>
                </a:lnTo>
                <a:cubicBezTo>
                  <a:pt x="4990" y="5439"/>
                  <a:pt x="5121" y="5491"/>
                  <a:pt x="5260" y="5491"/>
                </a:cubicBezTo>
                <a:cubicBezTo>
                  <a:pt x="5311" y="5491"/>
                  <a:pt x="5362" y="5484"/>
                  <a:pt x="5414" y="5469"/>
                </a:cubicBezTo>
                <a:cubicBezTo>
                  <a:pt x="5635" y="5386"/>
                  <a:pt x="5884" y="5303"/>
                  <a:pt x="6132" y="5276"/>
                </a:cubicBezTo>
                <a:cubicBezTo>
                  <a:pt x="6326" y="5220"/>
                  <a:pt x="6464" y="5110"/>
                  <a:pt x="6519" y="4917"/>
                </a:cubicBezTo>
                <a:lnTo>
                  <a:pt x="6767" y="4226"/>
                </a:lnTo>
                <a:cubicBezTo>
                  <a:pt x="6767" y="4226"/>
                  <a:pt x="6795" y="4198"/>
                  <a:pt x="6795" y="4198"/>
                </a:cubicBezTo>
                <a:close/>
                <a:moveTo>
                  <a:pt x="3453" y="580"/>
                </a:moveTo>
                <a:cubicBezTo>
                  <a:pt x="3481" y="580"/>
                  <a:pt x="3508" y="608"/>
                  <a:pt x="3536" y="636"/>
                </a:cubicBezTo>
                <a:lnTo>
                  <a:pt x="5387" y="2845"/>
                </a:lnTo>
                <a:cubicBezTo>
                  <a:pt x="5414" y="2873"/>
                  <a:pt x="5414" y="2900"/>
                  <a:pt x="5387" y="2956"/>
                </a:cubicBezTo>
                <a:cubicBezTo>
                  <a:pt x="5359" y="2983"/>
                  <a:pt x="5331" y="3011"/>
                  <a:pt x="5304" y="3011"/>
                </a:cubicBezTo>
                <a:lnTo>
                  <a:pt x="4530" y="3011"/>
                </a:lnTo>
                <a:cubicBezTo>
                  <a:pt x="4365" y="3011"/>
                  <a:pt x="4226" y="3121"/>
                  <a:pt x="4226" y="3315"/>
                </a:cubicBezTo>
                <a:lnTo>
                  <a:pt x="4226" y="14169"/>
                </a:lnTo>
                <a:cubicBezTo>
                  <a:pt x="3260" y="13313"/>
                  <a:pt x="2735" y="12098"/>
                  <a:pt x="2735" y="10827"/>
                </a:cubicBezTo>
                <a:lnTo>
                  <a:pt x="2735" y="3315"/>
                </a:lnTo>
                <a:cubicBezTo>
                  <a:pt x="2735" y="3121"/>
                  <a:pt x="2597" y="3011"/>
                  <a:pt x="2431" y="3011"/>
                </a:cubicBezTo>
                <a:lnTo>
                  <a:pt x="1603" y="3011"/>
                </a:lnTo>
                <a:cubicBezTo>
                  <a:pt x="1575" y="3011"/>
                  <a:pt x="1547" y="2983"/>
                  <a:pt x="1520" y="2956"/>
                </a:cubicBezTo>
                <a:cubicBezTo>
                  <a:pt x="1520" y="2900"/>
                  <a:pt x="1520" y="2873"/>
                  <a:pt x="1547" y="2845"/>
                </a:cubicBezTo>
                <a:lnTo>
                  <a:pt x="3398" y="636"/>
                </a:lnTo>
                <a:cubicBezTo>
                  <a:pt x="3426" y="608"/>
                  <a:pt x="3453" y="608"/>
                  <a:pt x="3453" y="580"/>
                </a:cubicBezTo>
                <a:close/>
                <a:moveTo>
                  <a:pt x="10993" y="580"/>
                </a:moveTo>
                <a:cubicBezTo>
                  <a:pt x="11021" y="580"/>
                  <a:pt x="11048" y="608"/>
                  <a:pt x="11048" y="636"/>
                </a:cubicBezTo>
                <a:lnTo>
                  <a:pt x="12927" y="2845"/>
                </a:lnTo>
                <a:cubicBezTo>
                  <a:pt x="12954" y="2873"/>
                  <a:pt x="12954" y="2900"/>
                  <a:pt x="12927" y="2956"/>
                </a:cubicBezTo>
                <a:cubicBezTo>
                  <a:pt x="12899" y="2983"/>
                  <a:pt x="12871" y="3011"/>
                  <a:pt x="12844" y="3011"/>
                </a:cubicBezTo>
                <a:lnTo>
                  <a:pt x="12015" y="3011"/>
                </a:lnTo>
                <a:cubicBezTo>
                  <a:pt x="11849" y="3011"/>
                  <a:pt x="11739" y="3121"/>
                  <a:pt x="11739" y="3315"/>
                </a:cubicBezTo>
                <a:lnTo>
                  <a:pt x="11739" y="10827"/>
                </a:lnTo>
                <a:cubicBezTo>
                  <a:pt x="11739" y="12098"/>
                  <a:pt x="11187" y="13313"/>
                  <a:pt x="10220" y="14169"/>
                </a:cubicBezTo>
                <a:lnTo>
                  <a:pt x="10220" y="3315"/>
                </a:lnTo>
                <a:cubicBezTo>
                  <a:pt x="10220" y="3121"/>
                  <a:pt x="10082" y="3011"/>
                  <a:pt x="9916" y="3011"/>
                </a:cubicBezTo>
                <a:lnTo>
                  <a:pt x="9143" y="3011"/>
                </a:lnTo>
                <a:cubicBezTo>
                  <a:pt x="9115" y="3011"/>
                  <a:pt x="9087" y="2983"/>
                  <a:pt x="9060" y="2956"/>
                </a:cubicBezTo>
                <a:cubicBezTo>
                  <a:pt x="9060" y="2900"/>
                  <a:pt x="9060" y="2873"/>
                  <a:pt x="9087" y="2845"/>
                </a:cubicBezTo>
                <a:lnTo>
                  <a:pt x="10938" y="636"/>
                </a:lnTo>
                <a:cubicBezTo>
                  <a:pt x="10966" y="608"/>
                  <a:pt x="10966" y="580"/>
                  <a:pt x="10993" y="580"/>
                </a:cubicBezTo>
                <a:close/>
                <a:moveTo>
                  <a:pt x="7237" y="6311"/>
                </a:moveTo>
                <a:cubicBezTo>
                  <a:pt x="8072" y="6311"/>
                  <a:pt x="8908" y="6546"/>
                  <a:pt x="9640" y="7016"/>
                </a:cubicBezTo>
                <a:lnTo>
                  <a:pt x="9640" y="14500"/>
                </a:lnTo>
                <a:cubicBezTo>
                  <a:pt x="9640" y="14556"/>
                  <a:pt x="9640" y="14583"/>
                  <a:pt x="9668" y="14611"/>
                </a:cubicBezTo>
                <a:cubicBezTo>
                  <a:pt x="8922" y="15094"/>
                  <a:pt x="8072" y="15336"/>
                  <a:pt x="7227" y="15336"/>
                </a:cubicBezTo>
                <a:cubicBezTo>
                  <a:pt x="6381" y="15336"/>
                  <a:pt x="5538" y="15094"/>
                  <a:pt x="4806" y="14611"/>
                </a:cubicBezTo>
                <a:cubicBezTo>
                  <a:pt x="4806" y="14583"/>
                  <a:pt x="4834" y="14556"/>
                  <a:pt x="4834" y="14500"/>
                </a:cubicBezTo>
                <a:lnTo>
                  <a:pt x="4834" y="7016"/>
                </a:lnTo>
                <a:cubicBezTo>
                  <a:pt x="5566" y="6546"/>
                  <a:pt x="6402" y="6311"/>
                  <a:pt x="7237" y="6311"/>
                </a:cubicBezTo>
                <a:close/>
                <a:moveTo>
                  <a:pt x="12706" y="7126"/>
                </a:moveTo>
                <a:cubicBezTo>
                  <a:pt x="12788" y="7264"/>
                  <a:pt x="12871" y="7375"/>
                  <a:pt x="12954" y="7513"/>
                </a:cubicBezTo>
                <a:cubicBezTo>
                  <a:pt x="13037" y="7651"/>
                  <a:pt x="13092" y="7761"/>
                  <a:pt x="13148" y="7899"/>
                </a:cubicBezTo>
                <a:lnTo>
                  <a:pt x="13148" y="7927"/>
                </a:lnTo>
                <a:lnTo>
                  <a:pt x="12706" y="8452"/>
                </a:lnTo>
                <a:cubicBezTo>
                  <a:pt x="12568" y="8618"/>
                  <a:pt x="12512" y="8811"/>
                  <a:pt x="12595" y="9004"/>
                </a:cubicBezTo>
                <a:cubicBezTo>
                  <a:pt x="12678" y="9225"/>
                  <a:pt x="12733" y="9474"/>
                  <a:pt x="12788" y="9722"/>
                </a:cubicBezTo>
                <a:cubicBezTo>
                  <a:pt x="12816" y="9916"/>
                  <a:pt x="12954" y="10054"/>
                  <a:pt x="13120" y="10109"/>
                </a:cubicBezTo>
                <a:lnTo>
                  <a:pt x="13810" y="10358"/>
                </a:lnTo>
                <a:cubicBezTo>
                  <a:pt x="13838" y="10358"/>
                  <a:pt x="13838" y="10385"/>
                  <a:pt x="13838" y="10385"/>
                </a:cubicBezTo>
                <a:lnTo>
                  <a:pt x="13838" y="10827"/>
                </a:lnTo>
                <a:lnTo>
                  <a:pt x="13838" y="11269"/>
                </a:lnTo>
                <a:cubicBezTo>
                  <a:pt x="13838" y="11269"/>
                  <a:pt x="13838" y="11269"/>
                  <a:pt x="13810" y="11297"/>
                </a:cubicBezTo>
                <a:lnTo>
                  <a:pt x="13120" y="11518"/>
                </a:lnTo>
                <a:cubicBezTo>
                  <a:pt x="12954" y="11573"/>
                  <a:pt x="12816" y="11739"/>
                  <a:pt x="12788" y="11932"/>
                </a:cubicBezTo>
                <a:cubicBezTo>
                  <a:pt x="12733" y="12180"/>
                  <a:pt x="12678" y="12429"/>
                  <a:pt x="12595" y="12650"/>
                </a:cubicBezTo>
                <a:cubicBezTo>
                  <a:pt x="12540" y="12843"/>
                  <a:pt x="12568" y="13037"/>
                  <a:pt x="12678" y="13175"/>
                </a:cubicBezTo>
                <a:lnTo>
                  <a:pt x="13148" y="13727"/>
                </a:lnTo>
                <a:lnTo>
                  <a:pt x="13148" y="13755"/>
                </a:lnTo>
                <a:cubicBezTo>
                  <a:pt x="13092" y="13893"/>
                  <a:pt x="13009" y="14003"/>
                  <a:pt x="12954" y="14141"/>
                </a:cubicBezTo>
                <a:cubicBezTo>
                  <a:pt x="12871" y="14252"/>
                  <a:pt x="12788" y="14390"/>
                  <a:pt x="12733" y="14500"/>
                </a:cubicBezTo>
                <a:lnTo>
                  <a:pt x="12678" y="14500"/>
                </a:lnTo>
                <a:lnTo>
                  <a:pt x="11988" y="14362"/>
                </a:lnTo>
                <a:cubicBezTo>
                  <a:pt x="11956" y="14358"/>
                  <a:pt x="11925" y="14356"/>
                  <a:pt x="11894" y="14356"/>
                </a:cubicBezTo>
                <a:cubicBezTo>
                  <a:pt x="11734" y="14356"/>
                  <a:pt x="11583" y="14417"/>
                  <a:pt x="11490" y="14556"/>
                </a:cubicBezTo>
                <a:cubicBezTo>
                  <a:pt x="11325" y="14721"/>
                  <a:pt x="11131" y="14915"/>
                  <a:pt x="10966" y="15080"/>
                </a:cubicBezTo>
                <a:cubicBezTo>
                  <a:pt x="10828" y="15191"/>
                  <a:pt x="10745" y="15384"/>
                  <a:pt x="10772" y="15578"/>
                </a:cubicBezTo>
                <a:lnTo>
                  <a:pt x="10910" y="16268"/>
                </a:lnTo>
                <a:lnTo>
                  <a:pt x="10910" y="16296"/>
                </a:lnTo>
                <a:cubicBezTo>
                  <a:pt x="10772" y="16379"/>
                  <a:pt x="10662" y="16461"/>
                  <a:pt x="10524" y="16544"/>
                </a:cubicBezTo>
                <a:cubicBezTo>
                  <a:pt x="10413" y="16627"/>
                  <a:pt x="10275" y="16682"/>
                  <a:pt x="10137" y="16738"/>
                </a:cubicBezTo>
                <a:lnTo>
                  <a:pt x="10109" y="16738"/>
                </a:lnTo>
                <a:lnTo>
                  <a:pt x="9585" y="16296"/>
                </a:lnTo>
                <a:cubicBezTo>
                  <a:pt x="9491" y="16202"/>
                  <a:pt x="9359" y="16146"/>
                  <a:pt x="9223" y="16146"/>
                </a:cubicBezTo>
                <a:cubicBezTo>
                  <a:pt x="9159" y="16146"/>
                  <a:pt x="9094" y="16159"/>
                  <a:pt x="9032" y="16185"/>
                </a:cubicBezTo>
                <a:cubicBezTo>
                  <a:pt x="8811" y="16268"/>
                  <a:pt x="8563" y="16323"/>
                  <a:pt x="8342" y="16379"/>
                </a:cubicBezTo>
                <a:cubicBezTo>
                  <a:pt x="8148" y="16406"/>
                  <a:pt x="7983" y="16544"/>
                  <a:pt x="7927" y="16738"/>
                </a:cubicBezTo>
                <a:lnTo>
                  <a:pt x="7679" y="17400"/>
                </a:lnTo>
                <a:cubicBezTo>
                  <a:pt x="7679" y="17400"/>
                  <a:pt x="7679" y="17428"/>
                  <a:pt x="7651" y="17428"/>
                </a:cubicBezTo>
                <a:cubicBezTo>
                  <a:pt x="7513" y="17442"/>
                  <a:pt x="7368" y="17449"/>
                  <a:pt x="7220" y="17449"/>
                </a:cubicBezTo>
                <a:cubicBezTo>
                  <a:pt x="7071" y="17449"/>
                  <a:pt x="6919" y="17442"/>
                  <a:pt x="6767" y="17428"/>
                </a:cubicBezTo>
                <a:lnTo>
                  <a:pt x="6767" y="17400"/>
                </a:lnTo>
                <a:lnTo>
                  <a:pt x="6547" y="16710"/>
                </a:lnTo>
                <a:cubicBezTo>
                  <a:pt x="6464" y="16544"/>
                  <a:pt x="6326" y="16406"/>
                  <a:pt x="6132" y="16379"/>
                </a:cubicBezTo>
                <a:cubicBezTo>
                  <a:pt x="5884" y="16323"/>
                  <a:pt x="5635" y="16268"/>
                  <a:pt x="5387" y="16158"/>
                </a:cubicBezTo>
                <a:cubicBezTo>
                  <a:pt x="5342" y="16143"/>
                  <a:pt x="5296" y="16136"/>
                  <a:pt x="5249" y="16136"/>
                </a:cubicBezTo>
                <a:cubicBezTo>
                  <a:pt x="5121" y="16136"/>
                  <a:pt x="4990" y="16187"/>
                  <a:pt x="4889" y="16268"/>
                </a:cubicBezTo>
                <a:lnTo>
                  <a:pt x="4337" y="16738"/>
                </a:lnTo>
                <a:lnTo>
                  <a:pt x="4309" y="16738"/>
                </a:lnTo>
                <a:cubicBezTo>
                  <a:pt x="4171" y="16682"/>
                  <a:pt x="4061" y="16600"/>
                  <a:pt x="3923" y="16544"/>
                </a:cubicBezTo>
                <a:cubicBezTo>
                  <a:pt x="3812" y="16461"/>
                  <a:pt x="3674" y="16379"/>
                  <a:pt x="3564" y="16323"/>
                </a:cubicBezTo>
                <a:cubicBezTo>
                  <a:pt x="3564" y="16296"/>
                  <a:pt x="3564" y="16296"/>
                  <a:pt x="3564" y="16268"/>
                </a:cubicBezTo>
                <a:lnTo>
                  <a:pt x="3702" y="15578"/>
                </a:lnTo>
                <a:cubicBezTo>
                  <a:pt x="3729" y="15384"/>
                  <a:pt x="3646" y="15191"/>
                  <a:pt x="3508" y="15080"/>
                </a:cubicBezTo>
                <a:cubicBezTo>
                  <a:pt x="3315" y="14915"/>
                  <a:pt x="3149" y="14721"/>
                  <a:pt x="2984" y="14556"/>
                </a:cubicBezTo>
                <a:cubicBezTo>
                  <a:pt x="2891" y="14417"/>
                  <a:pt x="2740" y="14356"/>
                  <a:pt x="2580" y="14356"/>
                </a:cubicBezTo>
                <a:cubicBezTo>
                  <a:pt x="2549" y="14356"/>
                  <a:pt x="2518" y="14358"/>
                  <a:pt x="2486" y="14362"/>
                </a:cubicBezTo>
                <a:lnTo>
                  <a:pt x="1796" y="14500"/>
                </a:lnTo>
                <a:lnTo>
                  <a:pt x="1768" y="14500"/>
                </a:lnTo>
                <a:cubicBezTo>
                  <a:pt x="1686" y="14362"/>
                  <a:pt x="1603" y="14252"/>
                  <a:pt x="1547" y="14114"/>
                </a:cubicBezTo>
                <a:cubicBezTo>
                  <a:pt x="1465" y="13976"/>
                  <a:pt x="1409" y="13865"/>
                  <a:pt x="1326" y="13727"/>
                </a:cubicBezTo>
                <a:lnTo>
                  <a:pt x="1326" y="13699"/>
                </a:lnTo>
                <a:lnTo>
                  <a:pt x="1796" y="13175"/>
                </a:lnTo>
                <a:cubicBezTo>
                  <a:pt x="1934" y="13009"/>
                  <a:pt x="1962" y="12816"/>
                  <a:pt x="1906" y="12622"/>
                </a:cubicBezTo>
                <a:cubicBezTo>
                  <a:pt x="1824" y="12401"/>
                  <a:pt x="1768" y="12153"/>
                  <a:pt x="1713" y="11904"/>
                </a:cubicBezTo>
                <a:cubicBezTo>
                  <a:pt x="1686" y="11711"/>
                  <a:pt x="1547" y="11573"/>
                  <a:pt x="1382" y="11518"/>
                </a:cubicBezTo>
                <a:lnTo>
                  <a:pt x="691" y="11269"/>
                </a:lnTo>
                <a:cubicBezTo>
                  <a:pt x="664" y="11269"/>
                  <a:pt x="664" y="11241"/>
                  <a:pt x="664" y="11241"/>
                </a:cubicBezTo>
                <a:cubicBezTo>
                  <a:pt x="664" y="11103"/>
                  <a:pt x="636" y="10938"/>
                  <a:pt x="636" y="10799"/>
                </a:cubicBezTo>
                <a:cubicBezTo>
                  <a:pt x="636" y="10661"/>
                  <a:pt x="636" y="10523"/>
                  <a:pt x="664" y="10358"/>
                </a:cubicBezTo>
                <a:lnTo>
                  <a:pt x="1326" y="10109"/>
                </a:lnTo>
                <a:cubicBezTo>
                  <a:pt x="1520" y="10054"/>
                  <a:pt x="1658" y="9916"/>
                  <a:pt x="1686" y="9722"/>
                </a:cubicBezTo>
                <a:cubicBezTo>
                  <a:pt x="1713" y="9474"/>
                  <a:pt x="1796" y="9225"/>
                  <a:pt x="1879" y="8977"/>
                </a:cubicBezTo>
                <a:cubicBezTo>
                  <a:pt x="1934" y="8811"/>
                  <a:pt x="1879" y="8618"/>
                  <a:pt x="1768" y="8479"/>
                </a:cubicBezTo>
                <a:lnTo>
                  <a:pt x="1299" y="7927"/>
                </a:lnTo>
                <a:lnTo>
                  <a:pt x="1299" y="7899"/>
                </a:lnTo>
                <a:cubicBezTo>
                  <a:pt x="1354" y="7761"/>
                  <a:pt x="1437" y="7623"/>
                  <a:pt x="1520" y="7513"/>
                </a:cubicBezTo>
                <a:cubicBezTo>
                  <a:pt x="1575" y="7375"/>
                  <a:pt x="1658" y="7264"/>
                  <a:pt x="1741" y="7154"/>
                </a:cubicBezTo>
                <a:cubicBezTo>
                  <a:pt x="1741" y="7140"/>
                  <a:pt x="1748" y="7133"/>
                  <a:pt x="1755" y="7133"/>
                </a:cubicBezTo>
                <a:cubicBezTo>
                  <a:pt x="1761" y="7133"/>
                  <a:pt x="1768" y="7140"/>
                  <a:pt x="1768" y="7154"/>
                </a:cubicBezTo>
                <a:lnTo>
                  <a:pt x="2127" y="7209"/>
                </a:lnTo>
                <a:lnTo>
                  <a:pt x="2127" y="10827"/>
                </a:lnTo>
                <a:cubicBezTo>
                  <a:pt x="2183" y="13589"/>
                  <a:pt x="4447" y="15799"/>
                  <a:pt x="7237" y="15799"/>
                </a:cubicBezTo>
                <a:cubicBezTo>
                  <a:pt x="9999" y="15799"/>
                  <a:pt x="12264" y="13589"/>
                  <a:pt x="12347" y="10827"/>
                </a:cubicBezTo>
                <a:lnTo>
                  <a:pt x="12347" y="7209"/>
                </a:lnTo>
                <a:lnTo>
                  <a:pt x="12678" y="7126"/>
                </a:lnTo>
                <a:close/>
                <a:moveTo>
                  <a:pt x="3508" y="0"/>
                </a:moveTo>
                <a:cubicBezTo>
                  <a:pt x="3315" y="0"/>
                  <a:pt x="3122" y="83"/>
                  <a:pt x="2984" y="249"/>
                </a:cubicBezTo>
                <a:lnTo>
                  <a:pt x="1078" y="2458"/>
                </a:lnTo>
                <a:cubicBezTo>
                  <a:pt x="885" y="2652"/>
                  <a:pt x="857" y="2956"/>
                  <a:pt x="967" y="3204"/>
                </a:cubicBezTo>
                <a:cubicBezTo>
                  <a:pt x="1078" y="3453"/>
                  <a:pt x="1326" y="3591"/>
                  <a:pt x="1603" y="3591"/>
                </a:cubicBezTo>
                <a:lnTo>
                  <a:pt x="2127" y="3591"/>
                </a:lnTo>
                <a:lnTo>
                  <a:pt x="2127" y="6601"/>
                </a:lnTo>
                <a:lnTo>
                  <a:pt x="1879" y="6546"/>
                </a:lnTo>
                <a:cubicBezTo>
                  <a:pt x="1836" y="6536"/>
                  <a:pt x="1792" y="6532"/>
                  <a:pt x="1749" y="6532"/>
                </a:cubicBezTo>
                <a:cubicBezTo>
                  <a:pt x="1546" y="6532"/>
                  <a:pt x="1353" y="6635"/>
                  <a:pt x="1216" y="6795"/>
                </a:cubicBezTo>
                <a:cubicBezTo>
                  <a:pt x="1133" y="6933"/>
                  <a:pt x="1050" y="7071"/>
                  <a:pt x="967" y="7209"/>
                </a:cubicBezTo>
                <a:cubicBezTo>
                  <a:pt x="885" y="7347"/>
                  <a:pt x="829" y="7485"/>
                  <a:pt x="746" y="7651"/>
                </a:cubicBezTo>
                <a:cubicBezTo>
                  <a:pt x="636" y="7872"/>
                  <a:pt x="664" y="8148"/>
                  <a:pt x="829" y="8341"/>
                </a:cubicBezTo>
                <a:lnTo>
                  <a:pt x="1271" y="8838"/>
                </a:lnTo>
                <a:cubicBezTo>
                  <a:pt x="1216" y="9087"/>
                  <a:pt x="1133" y="9336"/>
                  <a:pt x="1078" y="9584"/>
                </a:cubicBezTo>
                <a:lnTo>
                  <a:pt x="443" y="9805"/>
                </a:lnTo>
                <a:cubicBezTo>
                  <a:pt x="222" y="9888"/>
                  <a:pt x="56" y="10081"/>
                  <a:pt x="28" y="10330"/>
                </a:cubicBezTo>
                <a:cubicBezTo>
                  <a:pt x="1" y="10496"/>
                  <a:pt x="1" y="10661"/>
                  <a:pt x="1" y="10827"/>
                </a:cubicBezTo>
                <a:cubicBezTo>
                  <a:pt x="1" y="10993"/>
                  <a:pt x="1" y="11158"/>
                  <a:pt x="28" y="11297"/>
                </a:cubicBezTo>
                <a:cubicBezTo>
                  <a:pt x="56" y="11545"/>
                  <a:pt x="222" y="11766"/>
                  <a:pt x="443" y="11849"/>
                </a:cubicBezTo>
                <a:lnTo>
                  <a:pt x="1078" y="12070"/>
                </a:lnTo>
                <a:cubicBezTo>
                  <a:pt x="1133" y="12319"/>
                  <a:pt x="1188" y="12567"/>
                  <a:pt x="1299" y="12816"/>
                </a:cubicBezTo>
                <a:lnTo>
                  <a:pt x="857" y="13313"/>
                </a:lnTo>
                <a:cubicBezTo>
                  <a:pt x="664" y="13506"/>
                  <a:pt x="636" y="13782"/>
                  <a:pt x="746" y="14003"/>
                </a:cubicBezTo>
                <a:cubicBezTo>
                  <a:pt x="829" y="14141"/>
                  <a:pt x="885" y="14307"/>
                  <a:pt x="967" y="14445"/>
                </a:cubicBezTo>
                <a:cubicBezTo>
                  <a:pt x="1050" y="14583"/>
                  <a:pt x="1133" y="14721"/>
                  <a:pt x="1244" y="14859"/>
                </a:cubicBezTo>
                <a:cubicBezTo>
                  <a:pt x="1358" y="15019"/>
                  <a:pt x="1547" y="15122"/>
                  <a:pt x="1749" y="15122"/>
                </a:cubicBezTo>
                <a:cubicBezTo>
                  <a:pt x="1792" y="15122"/>
                  <a:pt x="1836" y="15118"/>
                  <a:pt x="1879" y="15108"/>
                </a:cubicBezTo>
                <a:lnTo>
                  <a:pt x="2569" y="14998"/>
                </a:lnTo>
                <a:cubicBezTo>
                  <a:pt x="2735" y="15163"/>
                  <a:pt x="2901" y="15357"/>
                  <a:pt x="3094" y="15522"/>
                </a:cubicBezTo>
                <a:lnTo>
                  <a:pt x="2956" y="16185"/>
                </a:lnTo>
                <a:cubicBezTo>
                  <a:pt x="2928" y="16434"/>
                  <a:pt x="3011" y="16682"/>
                  <a:pt x="3232" y="16820"/>
                </a:cubicBezTo>
                <a:cubicBezTo>
                  <a:pt x="3370" y="16931"/>
                  <a:pt x="3508" y="17014"/>
                  <a:pt x="3619" y="17069"/>
                </a:cubicBezTo>
                <a:cubicBezTo>
                  <a:pt x="3757" y="17152"/>
                  <a:pt x="3923" y="17235"/>
                  <a:pt x="4061" y="17318"/>
                </a:cubicBezTo>
                <a:cubicBezTo>
                  <a:pt x="4139" y="17357"/>
                  <a:pt x="4224" y="17375"/>
                  <a:pt x="4310" y="17375"/>
                </a:cubicBezTo>
                <a:cubicBezTo>
                  <a:pt x="4467" y="17375"/>
                  <a:pt x="4626" y="17314"/>
                  <a:pt x="4751" y="17207"/>
                </a:cubicBezTo>
                <a:lnTo>
                  <a:pt x="5276" y="16765"/>
                </a:lnTo>
                <a:cubicBezTo>
                  <a:pt x="5497" y="16848"/>
                  <a:pt x="5746" y="16903"/>
                  <a:pt x="5994" y="16959"/>
                </a:cubicBezTo>
                <a:lnTo>
                  <a:pt x="6215" y="17621"/>
                </a:lnTo>
                <a:cubicBezTo>
                  <a:pt x="6326" y="17842"/>
                  <a:pt x="6519" y="18008"/>
                  <a:pt x="6767" y="18036"/>
                </a:cubicBezTo>
                <a:lnTo>
                  <a:pt x="7734" y="18036"/>
                </a:lnTo>
                <a:cubicBezTo>
                  <a:pt x="7983" y="18008"/>
                  <a:pt x="8204" y="17842"/>
                  <a:pt x="8287" y="17621"/>
                </a:cubicBezTo>
                <a:lnTo>
                  <a:pt x="8507" y="16959"/>
                </a:lnTo>
                <a:cubicBezTo>
                  <a:pt x="8756" y="16903"/>
                  <a:pt x="9005" y="16848"/>
                  <a:pt x="9226" y="16765"/>
                </a:cubicBezTo>
                <a:lnTo>
                  <a:pt x="9750" y="17207"/>
                </a:lnTo>
                <a:cubicBezTo>
                  <a:pt x="9875" y="17314"/>
                  <a:pt x="10035" y="17375"/>
                  <a:pt x="10191" y="17375"/>
                </a:cubicBezTo>
                <a:cubicBezTo>
                  <a:pt x="10277" y="17375"/>
                  <a:pt x="10363" y="17357"/>
                  <a:pt x="10441" y="17318"/>
                </a:cubicBezTo>
                <a:cubicBezTo>
                  <a:pt x="10579" y="17235"/>
                  <a:pt x="10745" y="17152"/>
                  <a:pt x="10855" y="17069"/>
                </a:cubicBezTo>
                <a:cubicBezTo>
                  <a:pt x="10993" y="17014"/>
                  <a:pt x="11131" y="16931"/>
                  <a:pt x="11297" y="16820"/>
                </a:cubicBezTo>
                <a:cubicBezTo>
                  <a:pt x="11490" y="16682"/>
                  <a:pt x="11573" y="16434"/>
                  <a:pt x="11546" y="16185"/>
                </a:cubicBezTo>
                <a:lnTo>
                  <a:pt x="11408" y="15522"/>
                </a:lnTo>
                <a:cubicBezTo>
                  <a:pt x="11601" y="15357"/>
                  <a:pt x="11794" y="15163"/>
                  <a:pt x="11960" y="14998"/>
                </a:cubicBezTo>
                <a:lnTo>
                  <a:pt x="12623" y="15108"/>
                </a:lnTo>
                <a:cubicBezTo>
                  <a:pt x="12666" y="15118"/>
                  <a:pt x="12709" y="15122"/>
                  <a:pt x="12752" y="15122"/>
                </a:cubicBezTo>
                <a:cubicBezTo>
                  <a:pt x="12955" y="15122"/>
                  <a:pt x="13144" y="15019"/>
                  <a:pt x="13258" y="14859"/>
                </a:cubicBezTo>
                <a:cubicBezTo>
                  <a:pt x="13341" y="14721"/>
                  <a:pt x="13424" y="14583"/>
                  <a:pt x="13507" y="14445"/>
                </a:cubicBezTo>
                <a:cubicBezTo>
                  <a:pt x="13589" y="14307"/>
                  <a:pt x="13672" y="14169"/>
                  <a:pt x="13728" y="14003"/>
                </a:cubicBezTo>
                <a:cubicBezTo>
                  <a:pt x="13838" y="13782"/>
                  <a:pt x="13810" y="13506"/>
                  <a:pt x="13645" y="13313"/>
                </a:cubicBezTo>
                <a:lnTo>
                  <a:pt x="13203" y="12816"/>
                </a:lnTo>
                <a:cubicBezTo>
                  <a:pt x="13286" y="12567"/>
                  <a:pt x="13341" y="12319"/>
                  <a:pt x="13396" y="12070"/>
                </a:cubicBezTo>
                <a:lnTo>
                  <a:pt x="14059" y="11849"/>
                </a:lnTo>
                <a:cubicBezTo>
                  <a:pt x="14280" y="11766"/>
                  <a:pt x="14446" y="11545"/>
                  <a:pt x="14473" y="11297"/>
                </a:cubicBezTo>
                <a:cubicBezTo>
                  <a:pt x="14473" y="11158"/>
                  <a:pt x="14473" y="10993"/>
                  <a:pt x="14473" y="10827"/>
                </a:cubicBezTo>
                <a:cubicBezTo>
                  <a:pt x="14473" y="10661"/>
                  <a:pt x="14473" y="10468"/>
                  <a:pt x="14473" y="10330"/>
                </a:cubicBezTo>
                <a:cubicBezTo>
                  <a:pt x="14446" y="10081"/>
                  <a:pt x="14280" y="9888"/>
                  <a:pt x="14031" y="9805"/>
                </a:cubicBezTo>
                <a:lnTo>
                  <a:pt x="13396" y="9557"/>
                </a:lnTo>
                <a:cubicBezTo>
                  <a:pt x="13341" y="9308"/>
                  <a:pt x="13286" y="9087"/>
                  <a:pt x="13203" y="8838"/>
                </a:cubicBezTo>
                <a:lnTo>
                  <a:pt x="13645" y="8314"/>
                </a:lnTo>
                <a:cubicBezTo>
                  <a:pt x="13810" y="8120"/>
                  <a:pt x="13838" y="7872"/>
                  <a:pt x="13728" y="7623"/>
                </a:cubicBezTo>
                <a:cubicBezTo>
                  <a:pt x="13672" y="7485"/>
                  <a:pt x="13589" y="7347"/>
                  <a:pt x="13507" y="7209"/>
                </a:cubicBezTo>
                <a:cubicBezTo>
                  <a:pt x="13424" y="7071"/>
                  <a:pt x="13341" y="6933"/>
                  <a:pt x="13258" y="6795"/>
                </a:cubicBezTo>
                <a:cubicBezTo>
                  <a:pt x="13125" y="6618"/>
                  <a:pt x="12958" y="6529"/>
                  <a:pt x="12768" y="6529"/>
                </a:cubicBezTo>
                <a:cubicBezTo>
                  <a:pt x="12721" y="6529"/>
                  <a:pt x="12672" y="6535"/>
                  <a:pt x="12623" y="6546"/>
                </a:cubicBezTo>
                <a:lnTo>
                  <a:pt x="12374" y="6574"/>
                </a:lnTo>
                <a:lnTo>
                  <a:pt x="12374" y="3618"/>
                </a:lnTo>
                <a:lnTo>
                  <a:pt x="12899" y="3618"/>
                </a:lnTo>
                <a:cubicBezTo>
                  <a:pt x="13148" y="3591"/>
                  <a:pt x="13396" y="3453"/>
                  <a:pt x="13507" y="3204"/>
                </a:cubicBezTo>
                <a:cubicBezTo>
                  <a:pt x="13617" y="2956"/>
                  <a:pt x="13589" y="2652"/>
                  <a:pt x="13396" y="2458"/>
                </a:cubicBezTo>
                <a:lnTo>
                  <a:pt x="11546" y="249"/>
                </a:lnTo>
                <a:cubicBezTo>
                  <a:pt x="11408" y="83"/>
                  <a:pt x="11221" y="0"/>
                  <a:pt x="11035" y="0"/>
                </a:cubicBezTo>
                <a:cubicBezTo>
                  <a:pt x="10848" y="0"/>
                  <a:pt x="10662" y="83"/>
                  <a:pt x="10524" y="249"/>
                </a:cubicBezTo>
                <a:lnTo>
                  <a:pt x="8673" y="2458"/>
                </a:lnTo>
                <a:cubicBezTo>
                  <a:pt x="8480" y="2652"/>
                  <a:pt x="8452" y="2956"/>
                  <a:pt x="8563" y="3204"/>
                </a:cubicBezTo>
                <a:cubicBezTo>
                  <a:pt x="8673" y="3453"/>
                  <a:pt x="8922" y="3591"/>
                  <a:pt x="9198" y="3618"/>
                </a:cubicBezTo>
                <a:lnTo>
                  <a:pt x="9668" y="3618"/>
                </a:lnTo>
                <a:lnTo>
                  <a:pt x="9668" y="4530"/>
                </a:lnTo>
                <a:lnTo>
                  <a:pt x="9253" y="4889"/>
                </a:lnTo>
                <a:cubicBezTo>
                  <a:pt x="9032" y="4806"/>
                  <a:pt x="8784" y="4723"/>
                  <a:pt x="8535" y="4696"/>
                </a:cubicBezTo>
                <a:lnTo>
                  <a:pt x="8287" y="4033"/>
                </a:lnTo>
                <a:cubicBezTo>
                  <a:pt x="8204" y="3812"/>
                  <a:pt x="8010" y="3646"/>
                  <a:pt x="7762" y="3618"/>
                </a:cubicBezTo>
                <a:cubicBezTo>
                  <a:pt x="7596" y="3605"/>
                  <a:pt x="7430" y="3598"/>
                  <a:pt x="7268" y="3598"/>
                </a:cubicBezTo>
                <a:cubicBezTo>
                  <a:pt x="7106" y="3598"/>
                  <a:pt x="6947" y="3605"/>
                  <a:pt x="6795" y="3618"/>
                </a:cubicBezTo>
                <a:cubicBezTo>
                  <a:pt x="6547" y="3646"/>
                  <a:pt x="6326" y="3812"/>
                  <a:pt x="6243" y="4033"/>
                </a:cubicBezTo>
                <a:lnTo>
                  <a:pt x="6022" y="4696"/>
                </a:lnTo>
                <a:cubicBezTo>
                  <a:pt x="5773" y="4723"/>
                  <a:pt x="5525" y="4806"/>
                  <a:pt x="5276" y="4889"/>
                </a:cubicBezTo>
                <a:lnTo>
                  <a:pt x="4862" y="4530"/>
                </a:lnTo>
                <a:lnTo>
                  <a:pt x="4862" y="3618"/>
                </a:lnTo>
                <a:lnTo>
                  <a:pt x="5359" y="3618"/>
                </a:lnTo>
                <a:cubicBezTo>
                  <a:pt x="5607" y="3591"/>
                  <a:pt x="5856" y="3453"/>
                  <a:pt x="5967" y="3204"/>
                </a:cubicBezTo>
                <a:cubicBezTo>
                  <a:pt x="6105" y="2956"/>
                  <a:pt x="6049" y="2652"/>
                  <a:pt x="5884" y="2458"/>
                </a:cubicBezTo>
                <a:lnTo>
                  <a:pt x="4033" y="249"/>
                </a:lnTo>
                <a:cubicBezTo>
                  <a:pt x="3895" y="83"/>
                  <a:pt x="3702" y="0"/>
                  <a:pt x="3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73"/>
          <p:cNvGrpSpPr/>
          <p:nvPr/>
        </p:nvGrpSpPr>
        <p:grpSpPr>
          <a:xfrm>
            <a:off x="4733409" y="1706126"/>
            <a:ext cx="748034" cy="551600"/>
            <a:chOff x="1601082" y="2815822"/>
            <a:chExt cx="391088" cy="288433"/>
          </a:xfrm>
        </p:grpSpPr>
        <p:sp>
          <p:nvSpPr>
            <p:cNvPr id="475" name="Google Shape;475;p73"/>
            <p:cNvSpPr/>
            <p:nvPr/>
          </p:nvSpPr>
          <p:spPr>
            <a:xfrm>
              <a:off x="1609140" y="2891158"/>
              <a:ext cx="219698" cy="188194"/>
            </a:xfrm>
            <a:custGeom>
              <a:rect b="b" l="l" r="r" t="t"/>
              <a:pathLst>
                <a:path extrusionOk="0" h="9038" w="10551">
                  <a:moveTo>
                    <a:pt x="6325" y="608"/>
                  </a:moveTo>
                  <a:cubicBezTo>
                    <a:pt x="6795" y="663"/>
                    <a:pt x="7264" y="774"/>
                    <a:pt x="7706" y="995"/>
                  </a:cubicBezTo>
                  <a:lnTo>
                    <a:pt x="7568" y="1243"/>
                  </a:lnTo>
                  <a:cubicBezTo>
                    <a:pt x="7513" y="1326"/>
                    <a:pt x="7513" y="1437"/>
                    <a:pt x="7568" y="1547"/>
                  </a:cubicBezTo>
                  <a:cubicBezTo>
                    <a:pt x="7623" y="1644"/>
                    <a:pt x="7727" y="1692"/>
                    <a:pt x="7830" y="1692"/>
                  </a:cubicBezTo>
                  <a:cubicBezTo>
                    <a:pt x="7934" y="1692"/>
                    <a:pt x="8037" y="1644"/>
                    <a:pt x="8093" y="1547"/>
                  </a:cubicBezTo>
                  <a:lnTo>
                    <a:pt x="8231" y="1299"/>
                  </a:lnTo>
                  <a:cubicBezTo>
                    <a:pt x="8645" y="1547"/>
                    <a:pt x="8976" y="1906"/>
                    <a:pt x="9253" y="2293"/>
                  </a:cubicBezTo>
                  <a:lnTo>
                    <a:pt x="9004" y="2431"/>
                  </a:lnTo>
                  <a:cubicBezTo>
                    <a:pt x="8894" y="2486"/>
                    <a:pt x="8838" y="2597"/>
                    <a:pt x="8838" y="2707"/>
                  </a:cubicBezTo>
                  <a:cubicBezTo>
                    <a:pt x="8838" y="2875"/>
                    <a:pt x="8997" y="2995"/>
                    <a:pt x="9158" y="2995"/>
                  </a:cubicBezTo>
                  <a:cubicBezTo>
                    <a:pt x="9210" y="2995"/>
                    <a:pt x="9261" y="2982"/>
                    <a:pt x="9308" y="2956"/>
                  </a:cubicBezTo>
                  <a:lnTo>
                    <a:pt x="9556" y="2818"/>
                  </a:lnTo>
                  <a:cubicBezTo>
                    <a:pt x="9750" y="3260"/>
                    <a:pt x="9888" y="3729"/>
                    <a:pt x="9916" y="4199"/>
                  </a:cubicBezTo>
                  <a:lnTo>
                    <a:pt x="9639" y="4199"/>
                  </a:lnTo>
                  <a:cubicBezTo>
                    <a:pt x="9622" y="4197"/>
                    <a:pt x="9605" y="4196"/>
                    <a:pt x="9589" y="4196"/>
                  </a:cubicBezTo>
                  <a:cubicBezTo>
                    <a:pt x="9187" y="4196"/>
                    <a:pt x="9187" y="4809"/>
                    <a:pt x="9589" y="4809"/>
                  </a:cubicBezTo>
                  <a:cubicBezTo>
                    <a:pt x="9605" y="4809"/>
                    <a:pt x="9622" y="4808"/>
                    <a:pt x="9639" y="4806"/>
                  </a:cubicBezTo>
                  <a:lnTo>
                    <a:pt x="9916" y="4806"/>
                  </a:lnTo>
                  <a:cubicBezTo>
                    <a:pt x="9860" y="5276"/>
                    <a:pt x="9750" y="5745"/>
                    <a:pt x="9529" y="6187"/>
                  </a:cubicBezTo>
                  <a:lnTo>
                    <a:pt x="9280" y="6049"/>
                  </a:lnTo>
                  <a:cubicBezTo>
                    <a:pt x="9234" y="6022"/>
                    <a:pt x="9184" y="6010"/>
                    <a:pt x="9135" y="6010"/>
                  </a:cubicBezTo>
                  <a:cubicBezTo>
                    <a:pt x="8981" y="6010"/>
                    <a:pt x="8838" y="6130"/>
                    <a:pt x="8838" y="6298"/>
                  </a:cubicBezTo>
                  <a:cubicBezTo>
                    <a:pt x="8838" y="6408"/>
                    <a:pt x="8894" y="6519"/>
                    <a:pt x="8976" y="6574"/>
                  </a:cubicBezTo>
                  <a:lnTo>
                    <a:pt x="9225" y="6712"/>
                  </a:lnTo>
                  <a:cubicBezTo>
                    <a:pt x="8976" y="7099"/>
                    <a:pt x="8617" y="7458"/>
                    <a:pt x="8231" y="7734"/>
                  </a:cubicBezTo>
                  <a:lnTo>
                    <a:pt x="8093" y="7485"/>
                  </a:lnTo>
                  <a:cubicBezTo>
                    <a:pt x="8037" y="7389"/>
                    <a:pt x="7934" y="7340"/>
                    <a:pt x="7830" y="7340"/>
                  </a:cubicBezTo>
                  <a:cubicBezTo>
                    <a:pt x="7727" y="7340"/>
                    <a:pt x="7623" y="7389"/>
                    <a:pt x="7568" y="7485"/>
                  </a:cubicBezTo>
                  <a:cubicBezTo>
                    <a:pt x="7513" y="7568"/>
                    <a:pt x="7513" y="7706"/>
                    <a:pt x="7568" y="7789"/>
                  </a:cubicBezTo>
                  <a:lnTo>
                    <a:pt x="7706" y="8038"/>
                  </a:lnTo>
                  <a:cubicBezTo>
                    <a:pt x="7264" y="8231"/>
                    <a:pt x="6795" y="8369"/>
                    <a:pt x="6325" y="8397"/>
                  </a:cubicBezTo>
                  <a:lnTo>
                    <a:pt x="6325" y="8121"/>
                  </a:lnTo>
                  <a:cubicBezTo>
                    <a:pt x="6325" y="7927"/>
                    <a:pt x="6173" y="7831"/>
                    <a:pt x="6021" y="7831"/>
                  </a:cubicBezTo>
                  <a:cubicBezTo>
                    <a:pt x="5869" y="7831"/>
                    <a:pt x="5717" y="7927"/>
                    <a:pt x="5717" y="8121"/>
                  </a:cubicBezTo>
                  <a:lnTo>
                    <a:pt x="5717" y="8397"/>
                  </a:lnTo>
                  <a:cubicBezTo>
                    <a:pt x="5248" y="8369"/>
                    <a:pt x="4778" y="8231"/>
                    <a:pt x="4336" y="8038"/>
                  </a:cubicBezTo>
                  <a:lnTo>
                    <a:pt x="4502" y="7789"/>
                  </a:lnTo>
                  <a:cubicBezTo>
                    <a:pt x="4557" y="7706"/>
                    <a:pt x="4557" y="7568"/>
                    <a:pt x="4502" y="7485"/>
                  </a:cubicBezTo>
                  <a:cubicBezTo>
                    <a:pt x="4447" y="7389"/>
                    <a:pt x="4343" y="7340"/>
                    <a:pt x="4240" y="7340"/>
                  </a:cubicBezTo>
                  <a:cubicBezTo>
                    <a:pt x="4136" y="7340"/>
                    <a:pt x="4033" y="7389"/>
                    <a:pt x="3977" y="7485"/>
                  </a:cubicBezTo>
                  <a:lnTo>
                    <a:pt x="3839" y="7734"/>
                  </a:lnTo>
                  <a:cubicBezTo>
                    <a:pt x="3425" y="7458"/>
                    <a:pt x="3094" y="7126"/>
                    <a:pt x="2817" y="6712"/>
                  </a:cubicBezTo>
                  <a:lnTo>
                    <a:pt x="3066" y="6574"/>
                  </a:lnTo>
                  <a:cubicBezTo>
                    <a:pt x="3259" y="6463"/>
                    <a:pt x="3259" y="6160"/>
                    <a:pt x="3066" y="6049"/>
                  </a:cubicBezTo>
                  <a:cubicBezTo>
                    <a:pt x="3011" y="6022"/>
                    <a:pt x="2955" y="6008"/>
                    <a:pt x="2904" y="6008"/>
                  </a:cubicBezTo>
                  <a:cubicBezTo>
                    <a:pt x="2852" y="6008"/>
                    <a:pt x="2804" y="6022"/>
                    <a:pt x="2762" y="6049"/>
                  </a:cubicBezTo>
                  <a:lnTo>
                    <a:pt x="2514" y="6187"/>
                  </a:lnTo>
                  <a:cubicBezTo>
                    <a:pt x="2293" y="5745"/>
                    <a:pt x="2182" y="5276"/>
                    <a:pt x="2127" y="4806"/>
                  </a:cubicBezTo>
                  <a:lnTo>
                    <a:pt x="2431" y="4806"/>
                  </a:lnTo>
                  <a:cubicBezTo>
                    <a:pt x="2448" y="4808"/>
                    <a:pt x="2464" y="4809"/>
                    <a:pt x="2480" y="4809"/>
                  </a:cubicBezTo>
                  <a:cubicBezTo>
                    <a:pt x="2864" y="4809"/>
                    <a:pt x="2856" y="4198"/>
                    <a:pt x="2456" y="4198"/>
                  </a:cubicBezTo>
                  <a:cubicBezTo>
                    <a:pt x="2448" y="4198"/>
                    <a:pt x="2439" y="4198"/>
                    <a:pt x="2431" y="4199"/>
                  </a:cubicBezTo>
                  <a:lnTo>
                    <a:pt x="2127" y="4199"/>
                  </a:lnTo>
                  <a:cubicBezTo>
                    <a:pt x="2182" y="3729"/>
                    <a:pt x="2293" y="3260"/>
                    <a:pt x="2514" y="2818"/>
                  </a:cubicBezTo>
                  <a:lnTo>
                    <a:pt x="2762" y="2956"/>
                  </a:lnTo>
                  <a:cubicBezTo>
                    <a:pt x="2804" y="2983"/>
                    <a:pt x="2852" y="2997"/>
                    <a:pt x="2904" y="2997"/>
                  </a:cubicBezTo>
                  <a:cubicBezTo>
                    <a:pt x="2955" y="2997"/>
                    <a:pt x="3011" y="2983"/>
                    <a:pt x="3066" y="2956"/>
                  </a:cubicBezTo>
                  <a:cubicBezTo>
                    <a:pt x="3259" y="2845"/>
                    <a:pt x="3259" y="2569"/>
                    <a:pt x="3066" y="2431"/>
                  </a:cubicBezTo>
                  <a:lnTo>
                    <a:pt x="2817" y="2293"/>
                  </a:lnTo>
                  <a:cubicBezTo>
                    <a:pt x="3094" y="1906"/>
                    <a:pt x="3425" y="1547"/>
                    <a:pt x="3839" y="1299"/>
                  </a:cubicBezTo>
                  <a:lnTo>
                    <a:pt x="3977" y="1547"/>
                  </a:lnTo>
                  <a:cubicBezTo>
                    <a:pt x="4033" y="1630"/>
                    <a:pt x="4115" y="1685"/>
                    <a:pt x="4226" y="1685"/>
                  </a:cubicBezTo>
                  <a:cubicBezTo>
                    <a:pt x="4336" y="1685"/>
                    <a:pt x="4447" y="1630"/>
                    <a:pt x="4502" y="1547"/>
                  </a:cubicBezTo>
                  <a:cubicBezTo>
                    <a:pt x="4557" y="1437"/>
                    <a:pt x="4557" y="1326"/>
                    <a:pt x="4502" y="1243"/>
                  </a:cubicBezTo>
                  <a:lnTo>
                    <a:pt x="4336" y="995"/>
                  </a:lnTo>
                  <a:cubicBezTo>
                    <a:pt x="4778" y="774"/>
                    <a:pt x="5248" y="663"/>
                    <a:pt x="5717" y="608"/>
                  </a:cubicBezTo>
                  <a:lnTo>
                    <a:pt x="5717" y="912"/>
                  </a:lnTo>
                  <a:cubicBezTo>
                    <a:pt x="5717" y="1105"/>
                    <a:pt x="5869" y="1202"/>
                    <a:pt x="6021" y="1202"/>
                  </a:cubicBezTo>
                  <a:cubicBezTo>
                    <a:pt x="6173" y="1202"/>
                    <a:pt x="6325" y="1105"/>
                    <a:pt x="6325" y="912"/>
                  </a:cubicBezTo>
                  <a:lnTo>
                    <a:pt x="6325" y="608"/>
                  </a:lnTo>
                  <a:close/>
                  <a:moveTo>
                    <a:pt x="6021" y="0"/>
                  </a:moveTo>
                  <a:cubicBezTo>
                    <a:pt x="2016" y="0"/>
                    <a:pt x="0" y="4861"/>
                    <a:pt x="2845" y="7706"/>
                  </a:cubicBezTo>
                  <a:cubicBezTo>
                    <a:pt x="3764" y="8626"/>
                    <a:pt x="4891" y="9037"/>
                    <a:pt x="5996" y="9037"/>
                  </a:cubicBezTo>
                  <a:cubicBezTo>
                    <a:pt x="8309" y="9037"/>
                    <a:pt x="10523" y="7232"/>
                    <a:pt x="10523" y="4502"/>
                  </a:cubicBezTo>
                  <a:cubicBezTo>
                    <a:pt x="10551" y="2017"/>
                    <a:pt x="8507" y="0"/>
                    <a:pt x="6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3"/>
            <p:cNvSpPr/>
            <p:nvPr/>
          </p:nvSpPr>
          <p:spPr>
            <a:xfrm>
              <a:off x="1711503" y="2935156"/>
              <a:ext cx="61551" cy="68589"/>
            </a:xfrm>
            <a:custGeom>
              <a:rect b="b" l="l" r="r" t="t"/>
              <a:pathLst>
                <a:path extrusionOk="0" h="3294" w="2956">
                  <a:moveTo>
                    <a:pt x="1098" y="2078"/>
                  </a:moveTo>
                  <a:cubicBezTo>
                    <a:pt x="1257" y="2078"/>
                    <a:pt x="1409" y="2202"/>
                    <a:pt x="1409" y="2389"/>
                  </a:cubicBezTo>
                  <a:cubicBezTo>
                    <a:pt x="1409" y="2555"/>
                    <a:pt x="1271" y="2693"/>
                    <a:pt x="1105" y="2693"/>
                  </a:cubicBezTo>
                  <a:cubicBezTo>
                    <a:pt x="829" y="2693"/>
                    <a:pt x="691" y="2362"/>
                    <a:pt x="884" y="2168"/>
                  </a:cubicBezTo>
                  <a:cubicBezTo>
                    <a:pt x="946" y="2106"/>
                    <a:pt x="1023" y="2078"/>
                    <a:pt x="1098" y="2078"/>
                  </a:cubicBezTo>
                  <a:close/>
                  <a:moveTo>
                    <a:pt x="1105" y="0"/>
                  </a:moveTo>
                  <a:cubicBezTo>
                    <a:pt x="953" y="0"/>
                    <a:pt x="801" y="97"/>
                    <a:pt x="801" y="290"/>
                  </a:cubicBezTo>
                  <a:lnTo>
                    <a:pt x="801" y="1561"/>
                  </a:lnTo>
                  <a:cubicBezTo>
                    <a:pt x="166" y="1754"/>
                    <a:pt x="0" y="2555"/>
                    <a:pt x="470" y="3025"/>
                  </a:cubicBezTo>
                  <a:cubicBezTo>
                    <a:pt x="653" y="3207"/>
                    <a:pt x="886" y="3294"/>
                    <a:pt x="1114" y="3294"/>
                  </a:cubicBezTo>
                  <a:cubicBezTo>
                    <a:pt x="1471" y="3294"/>
                    <a:pt x="1816" y="3081"/>
                    <a:pt x="1934" y="2693"/>
                  </a:cubicBezTo>
                  <a:lnTo>
                    <a:pt x="2597" y="2693"/>
                  </a:lnTo>
                  <a:cubicBezTo>
                    <a:pt x="2956" y="2666"/>
                    <a:pt x="2956" y="2141"/>
                    <a:pt x="2597" y="2086"/>
                  </a:cubicBezTo>
                  <a:lnTo>
                    <a:pt x="1961" y="2086"/>
                  </a:lnTo>
                  <a:cubicBezTo>
                    <a:pt x="1851" y="1837"/>
                    <a:pt x="1658" y="1644"/>
                    <a:pt x="1409" y="1561"/>
                  </a:cubicBezTo>
                  <a:lnTo>
                    <a:pt x="1409" y="290"/>
                  </a:lnTo>
                  <a:cubicBezTo>
                    <a:pt x="1409" y="97"/>
                    <a:pt x="1257"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3"/>
            <p:cNvSpPr/>
            <p:nvPr/>
          </p:nvSpPr>
          <p:spPr>
            <a:xfrm>
              <a:off x="1601082" y="2815822"/>
              <a:ext cx="391088" cy="288433"/>
            </a:xfrm>
            <a:custGeom>
              <a:rect b="b" l="l" r="r" t="t"/>
              <a:pathLst>
                <a:path extrusionOk="0" h="13852" w="18782">
                  <a:moveTo>
                    <a:pt x="7016" y="608"/>
                  </a:moveTo>
                  <a:cubicBezTo>
                    <a:pt x="7375" y="663"/>
                    <a:pt x="7375" y="1188"/>
                    <a:pt x="7016" y="1216"/>
                  </a:cubicBezTo>
                  <a:lnTo>
                    <a:pt x="5801" y="1216"/>
                  </a:lnTo>
                  <a:cubicBezTo>
                    <a:pt x="5442" y="1188"/>
                    <a:pt x="5442" y="663"/>
                    <a:pt x="5801" y="608"/>
                  </a:cubicBezTo>
                  <a:close/>
                  <a:moveTo>
                    <a:pt x="6712" y="1823"/>
                  </a:moveTo>
                  <a:lnTo>
                    <a:pt x="6712" y="2431"/>
                  </a:lnTo>
                  <a:lnTo>
                    <a:pt x="6104" y="2431"/>
                  </a:lnTo>
                  <a:lnTo>
                    <a:pt x="6104" y="1823"/>
                  </a:lnTo>
                  <a:close/>
                  <a:moveTo>
                    <a:pt x="10606" y="4281"/>
                  </a:moveTo>
                  <a:cubicBezTo>
                    <a:pt x="10800" y="4337"/>
                    <a:pt x="10993" y="4447"/>
                    <a:pt x="11159" y="4558"/>
                  </a:cubicBezTo>
                  <a:cubicBezTo>
                    <a:pt x="11463" y="4779"/>
                    <a:pt x="11794" y="4944"/>
                    <a:pt x="12125" y="5055"/>
                  </a:cubicBezTo>
                  <a:cubicBezTo>
                    <a:pt x="11960" y="5248"/>
                    <a:pt x="11739" y="5414"/>
                    <a:pt x="11490" y="5524"/>
                  </a:cubicBezTo>
                  <a:cubicBezTo>
                    <a:pt x="11269" y="5082"/>
                    <a:pt x="10965" y="4640"/>
                    <a:pt x="10606" y="4281"/>
                  </a:cubicBezTo>
                  <a:close/>
                  <a:moveTo>
                    <a:pt x="12015" y="7071"/>
                  </a:moveTo>
                  <a:lnTo>
                    <a:pt x="12015" y="7071"/>
                  </a:lnTo>
                  <a:cubicBezTo>
                    <a:pt x="12733" y="7292"/>
                    <a:pt x="13396" y="7568"/>
                    <a:pt x="14004" y="7955"/>
                  </a:cubicBezTo>
                  <a:cubicBezTo>
                    <a:pt x="13341" y="8148"/>
                    <a:pt x="12678" y="8452"/>
                    <a:pt x="12070" y="8839"/>
                  </a:cubicBezTo>
                  <a:cubicBezTo>
                    <a:pt x="12153" y="8259"/>
                    <a:pt x="12125" y="7651"/>
                    <a:pt x="12015" y="7071"/>
                  </a:cubicBezTo>
                  <a:close/>
                  <a:moveTo>
                    <a:pt x="11490" y="10744"/>
                  </a:moveTo>
                  <a:cubicBezTo>
                    <a:pt x="11739" y="10855"/>
                    <a:pt x="11960" y="11020"/>
                    <a:pt x="12125" y="11214"/>
                  </a:cubicBezTo>
                  <a:cubicBezTo>
                    <a:pt x="11794" y="11324"/>
                    <a:pt x="11463" y="11490"/>
                    <a:pt x="11159" y="11711"/>
                  </a:cubicBezTo>
                  <a:cubicBezTo>
                    <a:pt x="10993" y="11821"/>
                    <a:pt x="10800" y="11932"/>
                    <a:pt x="10606" y="11987"/>
                  </a:cubicBezTo>
                  <a:cubicBezTo>
                    <a:pt x="10965" y="11628"/>
                    <a:pt x="11269" y="11186"/>
                    <a:pt x="11490" y="10744"/>
                  </a:cubicBezTo>
                  <a:close/>
                  <a:moveTo>
                    <a:pt x="6460" y="3009"/>
                  </a:moveTo>
                  <a:cubicBezTo>
                    <a:pt x="7711" y="3009"/>
                    <a:pt x="8986" y="3471"/>
                    <a:pt x="10026" y="4502"/>
                  </a:cubicBezTo>
                  <a:cubicBezTo>
                    <a:pt x="13258" y="7734"/>
                    <a:pt x="10965" y="13230"/>
                    <a:pt x="6408" y="13258"/>
                  </a:cubicBezTo>
                  <a:cubicBezTo>
                    <a:pt x="3596" y="13230"/>
                    <a:pt x="1306" y="10972"/>
                    <a:pt x="1299" y="8134"/>
                  </a:cubicBezTo>
                  <a:lnTo>
                    <a:pt x="1299" y="8134"/>
                  </a:lnTo>
                  <a:cubicBezTo>
                    <a:pt x="1306" y="5052"/>
                    <a:pt x="3830" y="3009"/>
                    <a:pt x="6460" y="3009"/>
                  </a:cubicBezTo>
                  <a:close/>
                  <a:moveTo>
                    <a:pt x="10358" y="3011"/>
                  </a:moveTo>
                  <a:cubicBezTo>
                    <a:pt x="11186" y="3038"/>
                    <a:pt x="11960" y="3287"/>
                    <a:pt x="12650" y="3729"/>
                  </a:cubicBezTo>
                  <a:cubicBezTo>
                    <a:pt x="13396" y="4226"/>
                    <a:pt x="14307" y="4502"/>
                    <a:pt x="15219" y="4530"/>
                  </a:cubicBezTo>
                  <a:cubicBezTo>
                    <a:pt x="15550" y="4530"/>
                    <a:pt x="15909" y="4475"/>
                    <a:pt x="16241" y="4392"/>
                  </a:cubicBezTo>
                  <a:lnTo>
                    <a:pt x="16241" y="4392"/>
                  </a:lnTo>
                  <a:cubicBezTo>
                    <a:pt x="16020" y="4751"/>
                    <a:pt x="15495" y="5110"/>
                    <a:pt x="14307" y="5110"/>
                  </a:cubicBezTo>
                  <a:cubicBezTo>
                    <a:pt x="14004" y="5110"/>
                    <a:pt x="13727" y="5193"/>
                    <a:pt x="13451" y="5303"/>
                  </a:cubicBezTo>
                  <a:cubicBezTo>
                    <a:pt x="13203" y="5386"/>
                    <a:pt x="13064" y="5635"/>
                    <a:pt x="13064" y="5883"/>
                  </a:cubicBezTo>
                  <a:cubicBezTo>
                    <a:pt x="13064" y="6132"/>
                    <a:pt x="13258" y="6380"/>
                    <a:pt x="13506" y="6436"/>
                  </a:cubicBezTo>
                  <a:cubicBezTo>
                    <a:pt x="14307" y="6712"/>
                    <a:pt x="15025" y="7154"/>
                    <a:pt x="15605" y="7734"/>
                  </a:cubicBezTo>
                  <a:cubicBezTo>
                    <a:pt x="16061" y="8229"/>
                    <a:pt x="16673" y="8497"/>
                    <a:pt x="17308" y="8497"/>
                  </a:cubicBezTo>
                  <a:cubicBezTo>
                    <a:pt x="17559" y="8497"/>
                    <a:pt x="17813" y="8455"/>
                    <a:pt x="18064" y="8369"/>
                  </a:cubicBezTo>
                  <a:lnTo>
                    <a:pt x="18064" y="8369"/>
                  </a:lnTo>
                  <a:cubicBezTo>
                    <a:pt x="17953" y="8756"/>
                    <a:pt x="17705" y="9059"/>
                    <a:pt x="17373" y="9280"/>
                  </a:cubicBezTo>
                  <a:lnTo>
                    <a:pt x="17345" y="9280"/>
                  </a:lnTo>
                  <a:cubicBezTo>
                    <a:pt x="17142" y="9375"/>
                    <a:pt x="16911" y="9424"/>
                    <a:pt x="16679" y="9424"/>
                  </a:cubicBezTo>
                  <a:cubicBezTo>
                    <a:pt x="16502" y="9424"/>
                    <a:pt x="16325" y="9395"/>
                    <a:pt x="16158" y="9336"/>
                  </a:cubicBezTo>
                  <a:cubicBezTo>
                    <a:pt x="15634" y="9186"/>
                    <a:pt x="15119" y="9061"/>
                    <a:pt x="14611" y="9061"/>
                  </a:cubicBezTo>
                  <a:cubicBezTo>
                    <a:pt x="14182" y="9061"/>
                    <a:pt x="13758" y="9150"/>
                    <a:pt x="13341" y="9391"/>
                  </a:cubicBezTo>
                  <a:cubicBezTo>
                    <a:pt x="12770" y="9690"/>
                    <a:pt x="12975" y="10524"/>
                    <a:pt x="13587" y="10524"/>
                  </a:cubicBezTo>
                  <a:cubicBezTo>
                    <a:pt x="13597" y="10524"/>
                    <a:pt x="13607" y="10524"/>
                    <a:pt x="13617" y="10523"/>
                  </a:cubicBezTo>
                  <a:lnTo>
                    <a:pt x="13672" y="10523"/>
                  </a:lnTo>
                  <a:cubicBezTo>
                    <a:pt x="13698" y="10523"/>
                    <a:pt x="13725" y="10522"/>
                    <a:pt x="13751" y="10522"/>
                  </a:cubicBezTo>
                  <a:cubicBezTo>
                    <a:pt x="14716" y="10522"/>
                    <a:pt x="15619" y="11015"/>
                    <a:pt x="16130" y="11849"/>
                  </a:cubicBezTo>
                  <a:cubicBezTo>
                    <a:pt x="15826" y="11766"/>
                    <a:pt x="15495" y="11739"/>
                    <a:pt x="15191" y="11739"/>
                  </a:cubicBezTo>
                  <a:cubicBezTo>
                    <a:pt x="14280" y="11766"/>
                    <a:pt x="13368" y="12042"/>
                    <a:pt x="12623" y="12540"/>
                  </a:cubicBezTo>
                  <a:cubicBezTo>
                    <a:pt x="11932" y="12981"/>
                    <a:pt x="11159" y="13230"/>
                    <a:pt x="10358" y="13258"/>
                  </a:cubicBezTo>
                  <a:cubicBezTo>
                    <a:pt x="9999" y="13230"/>
                    <a:pt x="9640" y="13175"/>
                    <a:pt x="9308" y="13064"/>
                  </a:cubicBezTo>
                  <a:cubicBezTo>
                    <a:pt x="9529" y="12926"/>
                    <a:pt x="9750" y="12788"/>
                    <a:pt x="9971" y="12622"/>
                  </a:cubicBezTo>
                  <a:cubicBezTo>
                    <a:pt x="10082" y="12622"/>
                    <a:pt x="10220" y="12650"/>
                    <a:pt x="10330" y="12650"/>
                  </a:cubicBezTo>
                  <a:cubicBezTo>
                    <a:pt x="10772" y="12622"/>
                    <a:pt x="11186" y="12457"/>
                    <a:pt x="11518" y="12180"/>
                  </a:cubicBezTo>
                  <a:cubicBezTo>
                    <a:pt x="11794" y="11987"/>
                    <a:pt x="12125" y="11821"/>
                    <a:pt x="12457" y="11766"/>
                  </a:cubicBezTo>
                  <a:cubicBezTo>
                    <a:pt x="12844" y="11711"/>
                    <a:pt x="13009" y="11241"/>
                    <a:pt x="12761" y="10965"/>
                  </a:cubicBezTo>
                  <a:cubicBezTo>
                    <a:pt x="12484" y="10634"/>
                    <a:pt x="12125" y="10385"/>
                    <a:pt x="11766" y="10164"/>
                  </a:cubicBezTo>
                  <a:cubicBezTo>
                    <a:pt x="11822" y="10026"/>
                    <a:pt x="11877" y="9860"/>
                    <a:pt x="11932" y="9695"/>
                  </a:cubicBezTo>
                  <a:cubicBezTo>
                    <a:pt x="12650" y="9087"/>
                    <a:pt x="13534" y="8673"/>
                    <a:pt x="14445" y="8452"/>
                  </a:cubicBezTo>
                  <a:cubicBezTo>
                    <a:pt x="14860" y="8397"/>
                    <a:pt x="14998" y="7872"/>
                    <a:pt x="14666" y="7623"/>
                  </a:cubicBezTo>
                  <a:cubicBezTo>
                    <a:pt x="13810" y="7071"/>
                    <a:pt x="12871" y="6657"/>
                    <a:pt x="11904" y="6408"/>
                  </a:cubicBezTo>
                  <a:cubicBezTo>
                    <a:pt x="11849" y="6298"/>
                    <a:pt x="11822" y="6187"/>
                    <a:pt x="11766" y="6077"/>
                  </a:cubicBezTo>
                  <a:cubicBezTo>
                    <a:pt x="12153" y="5883"/>
                    <a:pt x="12484" y="5607"/>
                    <a:pt x="12761" y="5276"/>
                  </a:cubicBezTo>
                  <a:cubicBezTo>
                    <a:pt x="12871" y="5165"/>
                    <a:pt x="12926" y="4972"/>
                    <a:pt x="12844" y="4806"/>
                  </a:cubicBezTo>
                  <a:cubicBezTo>
                    <a:pt x="12788" y="4640"/>
                    <a:pt x="12650" y="4530"/>
                    <a:pt x="12484" y="4502"/>
                  </a:cubicBezTo>
                  <a:cubicBezTo>
                    <a:pt x="12125" y="4419"/>
                    <a:pt x="11822" y="4281"/>
                    <a:pt x="11545" y="4060"/>
                  </a:cubicBezTo>
                  <a:cubicBezTo>
                    <a:pt x="11214" y="3784"/>
                    <a:pt x="10800" y="3646"/>
                    <a:pt x="10358" y="3618"/>
                  </a:cubicBezTo>
                  <a:cubicBezTo>
                    <a:pt x="10220" y="3618"/>
                    <a:pt x="10109" y="3618"/>
                    <a:pt x="9971" y="3646"/>
                  </a:cubicBezTo>
                  <a:cubicBezTo>
                    <a:pt x="9778" y="3480"/>
                    <a:pt x="9529" y="3342"/>
                    <a:pt x="9308" y="3204"/>
                  </a:cubicBezTo>
                  <a:cubicBezTo>
                    <a:pt x="9640" y="3066"/>
                    <a:pt x="9999" y="3011"/>
                    <a:pt x="10358" y="3011"/>
                  </a:cubicBezTo>
                  <a:close/>
                  <a:moveTo>
                    <a:pt x="5828" y="0"/>
                  </a:moveTo>
                  <a:cubicBezTo>
                    <a:pt x="4806" y="0"/>
                    <a:pt x="4558" y="1437"/>
                    <a:pt x="5524" y="1768"/>
                  </a:cubicBezTo>
                  <a:lnTo>
                    <a:pt x="5524" y="2486"/>
                  </a:lnTo>
                  <a:cubicBezTo>
                    <a:pt x="2155" y="3038"/>
                    <a:pt x="1" y="6380"/>
                    <a:pt x="912" y="9667"/>
                  </a:cubicBezTo>
                  <a:cubicBezTo>
                    <a:pt x="1640" y="12216"/>
                    <a:pt x="3947" y="13852"/>
                    <a:pt x="6427" y="13852"/>
                  </a:cubicBezTo>
                  <a:cubicBezTo>
                    <a:pt x="7145" y="13852"/>
                    <a:pt x="7877" y="13715"/>
                    <a:pt x="8590" y="13423"/>
                  </a:cubicBezTo>
                  <a:cubicBezTo>
                    <a:pt x="9143" y="13700"/>
                    <a:pt x="9750" y="13838"/>
                    <a:pt x="10358" y="13838"/>
                  </a:cubicBezTo>
                  <a:cubicBezTo>
                    <a:pt x="11269" y="13838"/>
                    <a:pt x="12153" y="13561"/>
                    <a:pt x="12926" y="13064"/>
                  </a:cubicBezTo>
                  <a:cubicBezTo>
                    <a:pt x="13589" y="12622"/>
                    <a:pt x="14390" y="12374"/>
                    <a:pt x="15191" y="12346"/>
                  </a:cubicBezTo>
                  <a:cubicBezTo>
                    <a:pt x="15578" y="12346"/>
                    <a:pt x="15937" y="12401"/>
                    <a:pt x="16324" y="12512"/>
                  </a:cubicBezTo>
                  <a:cubicBezTo>
                    <a:pt x="16375" y="12532"/>
                    <a:pt x="16425" y="12541"/>
                    <a:pt x="16474" y="12541"/>
                  </a:cubicBezTo>
                  <a:cubicBezTo>
                    <a:pt x="16767" y="12541"/>
                    <a:pt x="16990" y="12212"/>
                    <a:pt x="16848" y="11904"/>
                  </a:cubicBezTo>
                  <a:cubicBezTo>
                    <a:pt x="16314" y="10729"/>
                    <a:pt x="15133" y="9941"/>
                    <a:pt x="13806" y="9941"/>
                  </a:cubicBezTo>
                  <a:cubicBezTo>
                    <a:pt x="13762" y="9941"/>
                    <a:pt x="13717" y="9942"/>
                    <a:pt x="13672" y="9943"/>
                  </a:cubicBezTo>
                  <a:lnTo>
                    <a:pt x="13644" y="9916"/>
                  </a:lnTo>
                  <a:cubicBezTo>
                    <a:pt x="13936" y="9738"/>
                    <a:pt x="14239" y="9665"/>
                    <a:pt x="14584" y="9665"/>
                  </a:cubicBezTo>
                  <a:cubicBezTo>
                    <a:pt x="14990" y="9665"/>
                    <a:pt x="15452" y="9766"/>
                    <a:pt x="16020" y="9916"/>
                  </a:cubicBezTo>
                  <a:cubicBezTo>
                    <a:pt x="16239" y="9993"/>
                    <a:pt x="16463" y="10030"/>
                    <a:pt x="16687" y="10030"/>
                  </a:cubicBezTo>
                  <a:cubicBezTo>
                    <a:pt x="17025" y="10030"/>
                    <a:pt x="17361" y="9944"/>
                    <a:pt x="17677" y="9778"/>
                  </a:cubicBezTo>
                  <a:cubicBezTo>
                    <a:pt x="18202" y="9419"/>
                    <a:pt x="18588" y="8866"/>
                    <a:pt x="18754" y="8203"/>
                  </a:cubicBezTo>
                  <a:cubicBezTo>
                    <a:pt x="18782" y="8038"/>
                    <a:pt x="18726" y="7872"/>
                    <a:pt x="18616" y="7761"/>
                  </a:cubicBezTo>
                  <a:cubicBezTo>
                    <a:pt x="18532" y="7694"/>
                    <a:pt x="18428" y="7658"/>
                    <a:pt x="18323" y="7658"/>
                  </a:cubicBezTo>
                  <a:cubicBezTo>
                    <a:pt x="18254" y="7658"/>
                    <a:pt x="18184" y="7673"/>
                    <a:pt x="18119" y="7706"/>
                  </a:cubicBezTo>
                  <a:lnTo>
                    <a:pt x="18119" y="7734"/>
                  </a:lnTo>
                  <a:cubicBezTo>
                    <a:pt x="17865" y="7851"/>
                    <a:pt x="17595" y="7909"/>
                    <a:pt x="17326" y="7909"/>
                  </a:cubicBezTo>
                  <a:cubicBezTo>
                    <a:pt x="16834" y="7909"/>
                    <a:pt x="16350" y="7713"/>
                    <a:pt x="15992" y="7319"/>
                  </a:cubicBezTo>
                  <a:cubicBezTo>
                    <a:pt x="15329" y="6657"/>
                    <a:pt x="14528" y="6159"/>
                    <a:pt x="13644" y="5856"/>
                  </a:cubicBezTo>
                  <a:cubicBezTo>
                    <a:pt x="13838" y="5773"/>
                    <a:pt x="14059" y="5745"/>
                    <a:pt x="14280" y="5745"/>
                  </a:cubicBezTo>
                  <a:cubicBezTo>
                    <a:pt x="16296" y="5745"/>
                    <a:pt x="16821" y="4723"/>
                    <a:pt x="16931" y="4281"/>
                  </a:cubicBezTo>
                  <a:cubicBezTo>
                    <a:pt x="17026" y="3973"/>
                    <a:pt x="16795" y="3706"/>
                    <a:pt x="16519" y="3706"/>
                  </a:cubicBezTo>
                  <a:cubicBezTo>
                    <a:pt x="16473" y="3706"/>
                    <a:pt x="16426" y="3713"/>
                    <a:pt x="16379" y="3729"/>
                  </a:cubicBezTo>
                  <a:cubicBezTo>
                    <a:pt x="15992" y="3867"/>
                    <a:pt x="15578" y="3922"/>
                    <a:pt x="15191" y="3922"/>
                  </a:cubicBezTo>
                  <a:cubicBezTo>
                    <a:pt x="14390" y="3895"/>
                    <a:pt x="13589" y="3646"/>
                    <a:pt x="12926" y="3204"/>
                  </a:cubicBezTo>
                  <a:cubicBezTo>
                    <a:pt x="12153" y="2707"/>
                    <a:pt x="11269" y="2431"/>
                    <a:pt x="10358" y="2431"/>
                  </a:cubicBezTo>
                  <a:cubicBezTo>
                    <a:pt x="9750" y="2431"/>
                    <a:pt x="9143" y="2569"/>
                    <a:pt x="8590" y="2845"/>
                  </a:cubicBezTo>
                  <a:cubicBezTo>
                    <a:pt x="8176" y="2679"/>
                    <a:pt x="7762" y="2569"/>
                    <a:pt x="7320" y="2486"/>
                  </a:cubicBezTo>
                  <a:lnTo>
                    <a:pt x="7320" y="1768"/>
                  </a:lnTo>
                  <a:cubicBezTo>
                    <a:pt x="8286" y="1437"/>
                    <a:pt x="8038" y="0"/>
                    <a:pt x="7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4"/>
          <p:cNvSpPr txBox="1"/>
          <p:nvPr>
            <p:ph idx="2" type="title"/>
          </p:nvPr>
        </p:nvSpPr>
        <p:spPr>
          <a:xfrm>
            <a:off x="1007147" y="2564775"/>
            <a:ext cx="26349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83" name="Google Shape;483;p74"/>
          <p:cNvSpPr txBox="1"/>
          <p:nvPr>
            <p:ph idx="3" type="title"/>
          </p:nvPr>
        </p:nvSpPr>
        <p:spPr>
          <a:xfrm>
            <a:off x="3675147" y="2564775"/>
            <a:ext cx="26349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484" name="Google Shape;484;p74"/>
          <p:cNvSpPr txBox="1"/>
          <p:nvPr>
            <p:ph idx="5" type="title"/>
          </p:nvPr>
        </p:nvSpPr>
        <p:spPr>
          <a:xfrm>
            <a:off x="6343147" y="2564775"/>
            <a:ext cx="26349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a:t>
            </a:r>
            <a:endParaRPr/>
          </a:p>
        </p:txBody>
      </p:sp>
      <p:sp>
        <p:nvSpPr>
          <p:cNvPr id="485" name="Google Shape;485;p74"/>
          <p:cNvSpPr txBox="1"/>
          <p:nvPr>
            <p:ph idx="6" type="subTitle"/>
          </p:nvPr>
        </p:nvSpPr>
        <p:spPr>
          <a:xfrm>
            <a:off x="6343150" y="3182150"/>
            <a:ext cx="2324400" cy="14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a:t>
            </a:r>
            <a:endParaRPr/>
          </a:p>
        </p:txBody>
      </p:sp>
      <p:sp>
        <p:nvSpPr>
          <p:cNvPr id="486" name="Google Shape;486;p74"/>
          <p:cNvSpPr txBox="1"/>
          <p:nvPr>
            <p:ph type="title"/>
          </p:nvPr>
        </p:nvSpPr>
        <p:spPr>
          <a:xfrm>
            <a:off x="176800" y="2101000"/>
            <a:ext cx="8766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use three columns, why not?</a:t>
            </a:r>
            <a:endParaRPr/>
          </a:p>
        </p:txBody>
      </p:sp>
      <p:sp>
        <p:nvSpPr>
          <p:cNvPr id="487" name="Google Shape;487;p74"/>
          <p:cNvSpPr txBox="1"/>
          <p:nvPr>
            <p:ph idx="4" type="subTitle"/>
          </p:nvPr>
        </p:nvSpPr>
        <p:spPr>
          <a:xfrm>
            <a:off x="3675150" y="3182150"/>
            <a:ext cx="2324400" cy="14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gas giant and the biggest planet. Jupiter is the fourth-brightest object in the sky</a:t>
            </a:r>
            <a:endParaRPr/>
          </a:p>
        </p:txBody>
      </p:sp>
      <p:sp>
        <p:nvSpPr>
          <p:cNvPr id="488" name="Google Shape;488;p74"/>
          <p:cNvSpPr txBox="1"/>
          <p:nvPr>
            <p:ph idx="1" type="subTitle"/>
          </p:nvPr>
        </p:nvSpPr>
        <p:spPr>
          <a:xfrm>
            <a:off x="1007150" y="3182150"/>
            <a:ext cx="2324400" cy="14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Mars is a cold place. It’s full of iron oxide dust, which gives it its reddish cast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5"/>
          <p:cNvSpPr txBox="1"/>
          <p:nvPr>
            <p:ph type="title"/>
          </p:nvPr>
        </p:nvSpPr>
        <p:spPr>
          <a:xfrm>
            <a:off x="5341375" y="2204280"/>
            <a:ext cx="3089400" cy="418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494" name="Google Shape;494;p75"/>
          <p:cNvSpPr txBox="1"/>
          <p:nvPr>
            <p:ph idx="1" type="subTitle"/>
          </p:nvPr>
        </p:nvSpPr>
        <p:spPr>
          <a:xfrm>
            <a:off x="5341375" y="2519375"/>
            <a:ext cx="3089400" cy="56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 is a cold place. It’s full of iron oxide dust</a:t>
            </a:r>
            <a:endParaRPr/>
          </a:p>
        </p:txBody>
      </p:sp>
      <p:sp>
        <p:nvSpPr>
          <p:cNvPr id="495" name="Google Shape;495;p75"/>
          <p:cNvSpPr txBox="1"/>
          <p:nvPr>
            <p:ph idx="2" type="title"/>
          </p:nvPr>
        </p:nvSpPr>
        <p:spPr>
          <a:xfrm>
            <a:off x="5341375" y="3524509"/>
            <a:ext cx="3089400" cy="418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496" name="Google Shape;496;p75"/>
          <p:cNvSpPr txBox="1"/>
          <p:nvPr>
            <p:ph idx="3" type="subTitle"/>
          </p:nvPr>
        </p:nvSpPr>
        <p:spPr>
          <a:xfrm>
            <a:off x="5341375" y="3839627"/>
            <a:ext cx="3089400" cy="56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a:t>
            </a:r>
            <a:endParaRPr/>
          </a:p>
        </p:txBody>
      </p:sp>
      <p:sp>
        <p:nvSpPr>
          <p:cNvPr id="497" name="Google Shape;497;p75"/>
          <p:cNvSpPr txBox="1"/>
          <p:nvPr>
            <p:ph idx="4" type="title"/>
          </p:nvPr>
        </p:nvSpPr>
        <p:spPr>
          <a:xfrm>
            <a:off x="713225" y="2330550"/>
            <a:ext cx="34536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could use three columns, why not?</a:t>
            </a:r>
            <a:endParaRPr/>
          </a:p>
        </p:txBody>
      </p:sp>
      <p:sp>
        <p:nvSpPr>
          <p:cNvPr id="498" name="Google Shape;498;p75"/>
          <p:cNvSpPr txBox="1"/>
          <p:nvPr>
            <p:ph idx="5" type="title"/>
          </p:nvPr>
        </p:nvSpPr>
        <p:spPr>
          <a:xfrm>
            <a:off x="5341375" y="738073"/>
            <a:ext cx="3089400" cy="418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499" name="Google Shape;499;p75"/>
          <p:cNvSpPr txBox="1"/>
          <p:nvPr>
            <p:ph idx="6" type="subTitle"/>
          </p:nvPr>
        </p:nvSpPr>
        <p:spPr>
          <a:xfrm>
            <a:off x="5341375" y="1053148"/>
            <a:ext cx="3089400" cy="56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 of them all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6"/>
          <p:cNvSpPr/>
          <p:nvPr/>
        </p:nvSpPr>
        <p:spPr>
          <a:xfrm>
            <a:off x="3366576" y="2255107"/>
            <a:ext cx="427896" cy="399989"/>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6"/>
          <p:cNvSpPr/>
          <p:nvPr/>
        </p:nvSpPr>
        <p:spPr>
          <a:xfrm>
            <a:off x="5352497" y="2240727"/>
            <a:ext cx="423428" cy="428747"/>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76"/>
          <p:cNvGrpSpPr/>
          <p:nvPr/>
        </p:nvGrpSpPr>
        <p:grpSpPr>
          <a:xfrm>
            <a:off x="7333926" y="2242614"/>
            <a:ext cx="427648" cy="424917"/>
            <a:chOff x="-45665400" y="2703250"/>
            <a:chExt cx="301500" cy="299575"/>
          </a:xfrm>
        </p:grpSpPr>
        <p:sp>
          <p:nvSpPr>
            <p:cNvPr id="507" name="Google Shape;507;p76"/>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6"/>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6"/>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6"/>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76"/>
          <p:cNvSpPr/>
          <p:nvPr/>
        </p:nvSpPr>
        <p:spPr>
          <a:xfrm>
            <a:off x="1428928" y="2242465"/>
            <a:ext cx="428995" cy="425272"/>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6"/>
          <p:cNvSpPr txBox="1"/>
          <p:nvPr>
            <p:ph type="title"/>
          </p:nvPr>
        </p:nvSpPr>
        <p:spPr>
          <a:xfrm>
            <a:off x="188725" y="663300"/>
            <a:ext cx="8766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solidFill>
                  <a:schemeClr val="lt1"/>
                </a:solidFill>
              </a:rPr>
              <a:t>eviewing concepts is a good idea</a:t>
            </a:r>
            <a:endParaRPr b="0" sz="1400">
              <a:solidFill>
                <a:srgbClr val="D9D9D9"/>
              </a:solidFill>
              <a:latin typeface="Roboto Mono Light"/>
              <a:ea typeface="Roboto Mono Light"/>
              <a:cs typeface="Roboto Mono Light"/>
              <a:sym typeface="Roboto Mono Light"/>
            </a:endParaRPr>
          </a:p>
        </p:txBody>
      </p:sp>
      <p:sp>
        <p:nvSpPr>
          <p:cNvPr id="513" name="Google Shape;513;p76"/>
          <p:cNvSpPr txBox="1"/>
          <p:nvPr>
            <p:ph idx="2" type="title"/>
          </p:nvPr>
        </p:nvSpPr>
        <p:spPr>
          <a:xfrm>
            <a:off x="713223" y="2867450"/>
            <a:ext cx="1765800" cy="3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14" name="Google Shape;514;p76"/>
          <p:cNvSpPr txBox="1"/>
          <p:nvPr>
            <p:ph idx="1" type="subTitle"/>
          </p:nvPr>
        </p:nvSpPr>
        <p:spPr>
          <a:xfrm>
            <a:off x="713348" y="3457825"/>
            <a:ext cx="1765800" cy="7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nice name, but it’s hot</a:t>
            </a:r>
            <a:endParaRPr/>
          </a:p>
        </p:txBody>
      </p:sp>
      <p:sp>
        <p:nvSpPr>
          <p:cNvPr id="515" name="Google Shape;515;p76"/>
          <p:cNvSpPr txBox="1"/>
          <p:nvPr>
            <p:ph idx="3" type="title"/>
          </p:nvPr>
        </p:nvSpPr>
        <p:spPr>
          <a:xfrm>
            <a:off x="2697627" y="2867450"/>
            <a:ext cx="1765800" cy="3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16" name="Google Shape;516;p76"/>
          <p:cNvSpPr txBox="1"/>
          <p:nvPr>
            <p:ph idx="5" type="title"/>
          </p:nvPr>
        </p:nvSpPr>
        <p:spPr>
          <a:xfrm>
            <a:off x="4681302" y="2867450"/>
            <a:ext cx="1765800" cy="3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17" name="Google Shape;517;p76"/>
          <p:cNvSpPr txBox="1"/>
          <p:nvPr>
            <p:ph idx="6" type="subTitle"/>
          </p:nvPr>
        </p:nvSpPr>
        <p:spPr>
          <a:xfrm>
            <a:off x="4681298" y="3457825"/>
            <a:ext cx="1765800" cy="7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from the Sun</a:t>
            </a:r>
            <a:endParaRPr/>
          </a:p>
        </p:txBody>
      </p:sp>
      <p:sp>
        <p:nvSpPr>
          <p:cNvPr id="518" name="Google Shape;518;p76"/>
          <p:cNvSpPr txBox="1"/>
          <p:nvPr>
            <p:ph idx="7" type="title"/>
          </p:nvPr>
        </p:nvSpPr>
        <p:spPr>
          <a:xfrm>
            <a:off x="6664977" y="2867450"/>
            <a:ext cx="1765800" cy="3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19" name="Google Shape;519;p76"/>
          <p:cNvSpPr txBox="1"/>
          <p:nvPr>
            <p:ph idx="4" type="subTitle"/>
          </p:nvPr>
        </p:nvSpPr>
        <p:spPr>
          <a:xfrm>
            <a:off x="2697623" y="3457825"/>
            <a:ext cx="1765800" cy="7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r>
              <a:rPr lang="en"/>
              <a:t> is ringed. It’s a gas giant</a:t>
            </a:r>
            <a:endParaRPr/>
          </a:p>
        </p:txBody>
      </p:sp>
      <p:sp>
        <p:nvSpPr>
          <p:cNvPr id="520" name="Google Shape;520;p76"/>
          <p:cNvSpPr txBox="1"/>
          <p:nvPr>
            <p:ph idx="8" type="subTitle"/>
          </p:nvPr>
        </p:nvSpPr>
        <p:spPr>
          <a:xfrm>
            <a:off x="6664974" y="3457825"/>
            <a:ext cx="1765800" cy="7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9"/>
          <p:cNvSpPr txBox="1"/>
          <p:nvPr>
            <p:ph type="title"/>
          </p:nvPr>
        </p:nvSpPr>
        <p:spPr>
          <a:xfrm>
            <a:off x="713225" y="662551"/>
            <a:ext cx="77175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351" name="Google Shape;351;p59"/>
          <p:cNvSpPr txBox="1"/>
          <p:nvPr>
            <p:ph idx="1" type="body"/>
          </p:nvPr>
        </p:nvSpPr>
        <p:spPr>
          <a:xfrm>
            <a:off x="713225" y="1237559"/>
            <a:ext cx="7717500" cy="3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what you’ll find in this </a:t>
            </a:r>
            <a:r>
              <a:rPr b="1" lang="en">
                <a:uFill>
                  <a:noFill/>
                </a:uFill>
                <a:latin typeface="Roboto Mono"/>
                <a:ea typeface="Roboto Mono"/>
                <a:cs typeface="Roboto Mono"/>
                <a:sym typeface="Roboto Mono"/>
                <a:hlinkClick r:id="rId3"/>
              </a:rPr>
              <a:t>Slidesgo</a:t>
            </a:r>
            <a:r>
              <a:rPr lang="en"/>
              <a:t> template: </a:t>
            </a:r>
            <a:endParaRPr/>
          </a:p>
          <a:p>
            <a:pPr indent="-292100" lvl="0" marL="457200" rtl="0" algn="l">
              <a:spcBef>
                <a:spcPts val="1000"/>
              </a:spcBef>
              <a:spcAft>
                <a:spcPts val="0"/>
              </a:spcAft>
              <a:buClr>
                <a:schemeClr val="lt1"/>
              </a:buClr>
              <a:buSzPts val="1000"/>
              <a:buFont typeface="Roboto Mono Light"/>
              <a:buAutoNum type="arabicPeriod"/>
            </a:pPr>
            <a:r>
              <a:rPr lang="en"/>
              <a:t>A slide structure based on a multi-purpose presentation, which you can easily adapt to your needs. For more info on how to edit the template, please visit </a:t>
            </a:r>
            <a:r>
              <a:rPr b="1" lang="en">
                <a:uFill>
                  <a:noFill/>
                </a:uFill>
                <a:latin typeface="Roboto Mono"/>
                <a:ea typeface="Roboto Mono"/>
                <a:cs typeface="Roboto Mono"/>
                <a:sym typeface="Roboto Mono"/>
                <a:hlinkClick r:id="rId4"/>
              </a:rPr>
              <a:t>Slidesgo School</a:t>
            </a:r>
            <a:r>
              <a:rPr lang="en"/>
              <a:t> or read our </a:t>
            </a:r>
            <a:r>
              <a:rPr b="1" lang="en">
                <a:uFill>
                  <a:noFill/>
                </a:uFill>
                <a:latin typeface="Roboto Mono"/>
                <a:ea typeface="Roboto Mono"/>
                <a:cs typeface="Roboto Mono"/>
                <a:sym typeface="Roboto Mono"/>
                <a:hlinkClick r:id="rId5"/>
              </a:rPr>
              <a:t>FAQs</a:t>
            </a:r>
            <a:r>
              <a:rPr lang="en"/>
              <a:t>.</a:t>
            </a:r>
            <a:endParaRPr/>
          </a:p>
          <a:p>
            <a:pPr indent="-292100" lvl="0" marL="457200" rtl="0" algn="l">
              <a:spcBef>
                <a:spcPts val="0"/>
              </a:spcBef>
              <a:spcAft>
                <a:spcPts val="0"/>
              </a:spcAft>
              <a:buClr>
                <a:schemeClr val="lt1"/>
              </a:buClr>
              <a:buSzPts val="1000"/>
              <a:buFont typeface="Roboto Mono Light"/>
              <a:buAutoNum type="arabicPeriod"/>
            </a:pPr>
            <a:r>
              <a:rPr lang="en"/>
              <a:t>An assortment of pictures and illustrations that are suitable for use in the presentation can be found in the three </a:t>
            </a:r>
            <a:r>
              <a:rPr b="1" lang="en">
                <a:uFill>
                  <a:noFill/>
                </a:uFill>
                <a:latin typeface="Roboto Mono"/>
                <a:ea typeface="Roboto Mono"/>
                <a:cs typeface="Roboto Mono"/>
                <a:sym typeface="Roboto Mono"/>
                <a:hlinkClick action="ppaction://hlinksldjump" r:id="rId6"/>
              </a:rPr>
              <a:t>alternative resources</a:t>
            </a:r>
            <a:r>
              <a:rPr lang="en"/>
              <a:t> slides.</a:t>
            </a:r>
            <a:endParaRPr/>
          </a:p>
          <a:p>
            <a:pPr indent="-292100" lvl="0" marL="457200" rtl="0" algn="l">
              <a:spcBef>
                <a:spcPts val="0"/>
              </a:spcBef>
              <a:spcAft>
                <a:spcPts val="0"/>
              </a:spcAft>
              <a:buClr>
                <a:schemeClr val="lt1"/>
              </a:buClr>
              <a:buSzPts val="1000"/>
              <a:buFont typeface="Roboto Mono Light"/>
              <a:buAutoNum type="arabicPeriod"/>
            </a:pPr>
            <a:r>
              <a:rPr lang="en"/>
              <a:t>A </a:t>
            </a:r>
            <a:r>
              <a:rPr b="1" lang="en">
                <a:uFill>
                  <a:noFill/>
                </a:uFill>
                <a:latin typeface="Roboto Mono"/>
                <a:ea typeface="Roboto Mono"/>
                <a:cs typeface="Roboto Mono"/>
                <a:sym typeface="Roboto Mono"/>
                <a:hlinkClick action="ppaction://hlinksldjump" r:id="rId7"/>
              </a:rPr>
              <a:t>thanks</a:t>
            </a:r>
            <a:r>
              <a:rPr lang="en">
                <a:uFill>
                  <a:noFill/>
                </a:uFill>
                <a:hlinkClick action="ppaction://hlinksldjump" r:id="rId8"/>
              </a:rPr>
              <a:t> </a:t>
            </a:r>
            <a:r>
              <a:rPr lang="en"/>
              <a:t>slide, which you must keep so that proper credits for our design are given.</a:t>
            </a:r>
            <a:endParaRPr/>
          </a:p>
          <a:p>
            <a:pPr indent="-292100" lvl="0" marL="457200" rtl="0" algn="l">
              <a:spcBef>
                <a:spcPts val="0"/>
              </a:spcBef>
              <a:spcAft>
                <a:spcPts val="0"/>
              </a:spcAft>
              <a:buClr>
                <a:schemeClr val="lt1"/>
              </a:buClr>
              <a:buSzPts val="1000"/>
              <a:buFont typeface="Roboto Mono Light"/>
              <a:buAutoNum type="arabicPeriod"/>
            </a:pPr>
            <a:r>
              <a:rPr lang="en"/>
              <a:t>Two </a:t>
            </a:r>
            <a:r>
              <a:rPr b="1" lang="en">
                <a:uFill>
                  <a:noFill/>
                </a:uFill>
                <a:latin typeface="Roboto Mono"/>
                <a:ea typeface="Roboto Mono"/>
                <a:cs typeface="Roboto Mono"/>
                <a:sym typeface="Roboto Mono"/>
                <a:hlinkClick action="ppaction://hlinksldjump" r:id="rId9"/>
              </a:rPr>
              <a:t>resources</a:t>
            </a:r>
            <a:r>
              <a:rPr lang="en">
                <a:uFill>
                  <a:noFill/>
                </a:uFill>
                <a:hlinkClick action="ppaction://hlinksldjump" r:id="rId10"/>
              </a:rPr>
              <a:t> </a:t>
            </a:r>
            <a:r>
              <a:rPr lang="en"/>
              <a:t>slides, where you’ll find links to all the elements used in the template.</a:t>
            </a:r>
            <a:endParaRPr/>
          </a:p>
          <a:p>
            <a:pPr indent="-292100" lvl="0" marL="457200" rtl="0" algn="l">
              <a:spcBef>
                <a:spcPts val="0"/>
              </a:spcBef>
              <a:spcAft>
                <a:spcPts val="0"/>
              </a:spcAft>
              <a:buClr>
                <a:schemeClr val="lt1"/>
              </a:buClr>
              <a:buSzPts val="1000"/>
              <a:buFont typeface="Roboto Mono Light"/>
              <a:buAutoNum type="arabicPeriod"/>
            </a:pPr>
            <a:r>
              <a:rPr b="1" lang="en">
                <a:uFill>
                  <a:noFill/>
                </a:uFill>
                <a:latin typeface="Roboto Mono"/>
                <a:ea typeface="Roboto Mono"/>
                <a:cs typeface="Roboto Mono"/>
                <a:sym typeface="Roboto Mono"/>
                <a:hlinkClick action="ppaction://hlinksldjump" r:id="rId11"/>
              </a:rPr>
              <a:t>Instructions for use</a:t>
            </a:r>
            <a:r>
              <a:rPr b="1" lang="en">
                <a:latin typeface="Roboto Mono"/>
                <a:ea typeface="Roboto Mono"/>
                <a:cs typeface="Roboto Mono"/>
                <a:sym typeface="Roboto Mono"/>
              </a:rPr>
              <a:t>.</a:t>
            </a:r>
            <a:endParaRPr b="1">
              <a:latin typeface="Roboto Mono"/>
              <a:ea typeface="Roboto Mono"/>
              <a:cs typeface="Roboto Mono"/>
              <a:sym typeface="Roboto Mono"/>
            </a:endParaRPr>
          </a:p>
          <a:p>
            <a:pPr indent="-292100" lvl="0" marL="457200" rtl="0" algn="l">
              <a:spcBef>
                <a:spcPts val="0"/>
              </a:spcBef>
              <a:spcAft>
                <a:spcPts val="0"/>
              </a:spcAft>
              <a:buClr>
                <a:schemeClr val="lt1"/>
              </a:buClr>
              <a:buSzPts val="1000"/>
              <a:buFont typeface="Roboto Mono Light"/>
              <a:buAutoNum type="arabicPeriod"/>
            </a:pPr>
            <a:r>
              <a:rPr lang="en"/>
              <a:t>Final slides with: </a:t>
            </a:r>
            <a:endParaRPr/>
          </a:p>
          <a:p>
            <a:pPr indent="-292100" lvl="0" marL="914400" rtl="0" algn="l">
              <a:spcBef>
                <a:spcPts val="1000"/>
              </a:spcBef>
              <a:spcAft>
                <a:spcPts val="0"/>
              </a:spcAft>
              <a:buClr>
                <a:schemeClr val="lt1"/>
              </a:buClr>
              <a:buSzPts val="1000"/>
              <a:buFont typeface="Roboto Mono Light"/>
              <a:buChar char="●"/>
            </a:pPr>
            <a:r>
              <a:rPr lang="en"/>
              <a:t>The</a:t>
            </a:r>
            <a:r>
              <a:rPr lang="en">
                <a:uFill>
                  <a:noFill/>
                </a:uFill>
                <a:hlinkClick action="ppaction://hlinksldjump" r:id="rId12"/>
              </a:rPr>
              <a:t> </a:t>
            </a:r>
            <a:r>
              <a:rPr b="1" lang="en">
                <a:uFill>
                  <a:noFill/>
                </a:uFill>
                <a:latin typeface="Roboto Mono"/>
                <a:ea typeface="Roboto Mono"/>
                <a:cs typeface="Roboto Mono"/>
                <a:sym typeface="Roboto Mono"/>
                <a:hlinkClick action="ppaction://hlinksldjump" r:id="rId13"/>
              </a:rPr>
              <a:t>fonts and colors</a:t>
            </a:r>
            <a:r>
              <a:rPr lang="en"/>
              <a:t> </a:t>
            </a:r>
            <a:r>
              <a:rPr b="1" lang="en">
                <a:latin typeface="Roboto Mono"/>
                <a:ea typeface="Roboto Mono"/>
                <a:cs typeface="Roboto Mono"/>
                <a:sym typeface="Roboto Mono"/>
              </a:rPr>
              <a:t>used</a:t>
            </a:r>
            <a:r>
              <a:rPr lang="en"/>
              <a:t> in the template.</a:t>
            </a:r>
            <a:endParaRPr/>
          </a:p>
          <a:p>
            <a:pPr indent="-292100" lvl="0" marL="914400" rtl="0" algn="l">
              <a:spcBef>
                <a:spcPts val="0"/>
              </a:spcBef>
              <a:spcAft>
                <a:spcPts val="0"/>
              </a:spcAft>
              <a:buClr>
                <a:schemeClr val="lt1"/>
              </a:buClr>
              <a:buSzPts val="1000"/>
              <a:buFont typeface="Roboto Mono Light"/>
              <a:buChar char="●"/>
            </a:pPr>
            <a:r>
              <a:rPr lang="en"/>
              <a:t>A selection of </a:t>
            </a:r>
            <a:r>
              <a:rPr b="1" lang="en">
                <a:uFill>
                  <a:noFill/>
                </a:uFill>
                <a:latin typeface="Roboto Mono"/>
                <a:ea typeface="Roboto Mono"/>
                <a:cs typeface="Roboto Mono"/>
                <a:sym typeface="Roboto Mono"/>
                <a:hlinkClick action="ppaction://hlinksldjump" r:id="rId14"/>
              </a:rPr>
              <a:t>illustrations</a:t>
            </a:r>
            <a:r>
              <a:rPr lang="en"/>
              <a:t>. You can also customize and animate them as you wish with the online editor. Visit </a:t>
            </a:r>
            <a:r>
              <a:rPr b="1" lang="en">
                <a:uFill>
                  <a:noFill/>
                </a:uFill>
                <a:latin typeface="Roboto Mono"/>
                <a:ea typeface="Roboto Mono"/>
                <a:cs typeface="Roboto Mono"/>
                <a:sym typeface="Roboto Mono"/>
                <a:hlinkClick r:id="rId15"/>
              </a:rPr>
              <a:t>Storyset by Freepik</a:t>
            </a:r>
            <a:r>
              <a:rPr lang="en"/>
              <a:t> to find more. </a:t>
            </a:r>
            <a:endParaRPr/>
          </a:p>
          <a:p>
            <a:pPr indent="-292100" lvl="0" marL="914400" rtl="0" algn="l">
              <a:spcBef>
                <a:spcPts val="0"/>
              </a:spcBef>
              <a:spcAft>
                <a:spcPts val="0"/>
              </a:spcAft>
              <a:buClr>
                <a:schemeClr val="lt1"/>
              </a:buClr>
              <a:buSzPts val="1000"/>
              <a:buFont typeface="Roboto Mono Light"/>
              <a:buChar char="●"/>
            </a:pPr>
            <a:r>
              <a:rPr lang="en"/>
              <a:t>More</a:t>
            </a:r>
            <a:r>
              <a:rPr b="1" lang="en">
                <a:uFill>
                  <a:noFill/>
                </a:uFill>
                <a:latin typeface="Roboto Mono"/>
                <a:ea typeface="Roboto Mono"/>
                <a:cs typeface="Roboto Mono"/>
                <a:sym typeface="Roboto Mono"/>
                <a:hlinkClick action="ppaction://hlinksldjump" r:id="rId16"/>
              </a:rPr>
              <a:t> infographic resources</a:t>
            </a:r>
            <a:r>
              <a:rPr lang="en"/>
              <a:t>, whose size and color can be edited. </a:t>
            </a:r>
            <a:endParaRPr/>
          </a:p>
          <a:p>
            <a:pPr indent="-292100" lvl="0" marL="914400" rtl="0" algn="l">
              <a:spcBef>
                <a:spcPts val="0"/>
              </a:spcBef>
              <a:spcAft>
                <a:spcPts val="0"/>
              </a:spcAft>
              <a:buClr>
                <a:schemeClr val="lt1"/>
              </a:buClr>
              <a:buSzPts val="1000"/>
              <a:buFont typeface="Roboto Mono Light"/>
              <a:buChar char="●"/>
            </a:pPr>
            <a:r>
              <a:rPr lang="en"/>
              <a:t>Sets of </a:t>
            </a:r>
            <a:r>
              <a:rPr b="1" lang="en">
                <a:uFill>
                  <a:noFill/>
                </a:uFill>
                <a:latin typeface="Roboto Mono"/>
                <a:ea typeface="Roboto Mono"/>
                <a:cs typeface="Roboto Mono"/>
                <a:sym typeface="Roboto Mono"/>
                <a:hlinkClick/>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Clr>
                <a:schemeClr val="dk1"/>
              </a:buClr>
              <a:buSzPts val="1100"/>
              <a:buFont typeface="Arial"/>
              <a:buNone/>
            </a:pPr>
            <a:r>
              <a:rPr lang="en"/>
              <a:t>You can delete this slide when you’re done editing the presentation.</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7"/>
          <p:cNvSpPr txBox="1"/>
          <p:nvPr>
            <p:ph type="title"/>
          </p:nvPr>
        </p:nvSpPr>
        <p:spPr>
          <a:xfrm>
            <a:off x="1082850" y="660775"/>
            <a:ext cx="6978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Sometimes, reviewing concepts is a good idea</a:t>
            </a:r>
            <a:endParaRPr/>
          </a:p>
        </p:txBody>
      </p:sp>
      <p:sp>
        <p:nvSpPr>
          <p:cNvPr id="526" name="Google Shape;526;p77"/>
          <p:cNvSpPr txBox="1"/>
          <p:nvPr>
            <p:ph idx="1" type="subTitle"/>
          </p:nvPr>
        </p:nvSpPr>
        <p:spPr>
          <a:xfrm>
            <a:off x="951700" y="2079178"/>
            <a:ext cx="3005400" cy="6405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It h</a:t>
            </a:r>
            <a:r>
              <a:rPr lang="en"/>
              <a:t>as a beautiful name</a:t>
            </a:r>
            <a:endParaRPr/>
          </a:p>
          <a:p>
            <a:pPr indent="-203200" lvl="0" marL="228600" rtl="0" algn="l">
              <a:spcBef>
                <a:spcPts val="0"/>
              </a:spcBef>
              <a:spcAft>
                <a:spcPts val="0"/>
              </a:spcAft>
              <a:buSzPts val="1400"/>
              <a:buChar char="●"/>
            </a:pPr>
            <a:r>
              <a:rPr lang="en"/>
              <a:t>It’s terribly hot</a:t>
            </a:r>
            <a:endParaRPr/>
          </a:p>
        </p:txBody>
      </p:sp>
      <p:sp>
        <p:nvSpPr>
          <p:cNvPr id="527" name="Google Shape;527;p77"/>
          <p:cNvSpPr txBox="1"/>
          <p:nvPr>
            <p:ph idx="2" type="subTitle"/>
          </p:nvPr>
        </p:nvSpPr>
        <p:spPr>
          <a:xfrm>
            <a:off x="951700" y="1715100"/>
            <a:ext cx="3005400" cy="38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28" name="Google Shape;528;p77"/>
          <p:cNvSpPr txBox="1"/>
          <p:nvPr>
            <p:ph idx="3" type="subTitle"/>
          </p:nvPr>
        </p:nvSpPr>
        <p:spPr>
          <a:xfrm>
            <a:off x="5186900" y="2079178"/>
            <a:ext cx="3005400" cy="6405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It’s the fourth-largest</a:t>
            </a:r>
            <a:endParaRPr/>
          </a:p>
          <a:p>
            <a:pPr indent="-203200" lvl="0" marL="228600" rtl="0" algn="l">
              <a:spcBef>
                <a:spcPts val="0"/>
              </a:spcBef>
              <a:spcAft>
                <a:spcPts val="0"/>
              </a:spcAft>
              <a:buSzPts val="1400"/>
              <a:buChar char="●"/>
            </a:pPr>
            <a:r>
              <a:rPr lang="en"/>
              <a:t>It’s the farthest one</a:t>
            </a:r>
            <a:endParaRPr/>
          </a:p>
        </p:txBody>
      </p:sp>
      <p:sp>
        <p:nvSpPr>
          <p:cNvPr id="529" name="Google Shape;529;p77"/>
          <p:cNvSpPr txBox="1"/>
          <p:nvPr>
            <p:ph idx="4" type="subTitle"/>
          </p:nvPr>
        </p:nvSpPr>
        <p:spPr>
          <a:xfrm>
            <a:off x="5186900" y="1715100"/>
            <a:ext cx="3005400" cy="38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30" name="Google Shape;530;p77"/>
          <p:cNvSpPr txBox="1"/>
          <p:nvPr>
            <p:ph idx="5" type="subTitle"/>
          </p:nvPr>
        </p:nvSpPr>
        <p:spPr>
          <a:xfrm>
            <a:off x="951700" y="3566301"/>
            <a:ext cx="3005400" cy="6405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It’s a gas giant</a:t>
            </a:r>
            <a:endParaRPr/>
          </a:p>
          <a:p>
            <a:pPr indent="-203200" lvl="0" marL="228600" rtl="0" algn="l">
              <a:spcBef>
                <a:spcPts val="0"/>
              </a:spcBef>
              <a:spcAft>
                <a:spcPts val="0"/>
              </a:spcAft>
              <a:buSzPts val="1400"/>
              <a:buChar char="●"/>
            </a:pPr>
            <a:r>
              <a:rPr lang="en"/>
              <a:t>It’s the ringed one</a:t>
            </a:r>
            <a:endParaRPr/>
          </a:p>
        </p:txBody>
      </p:sp>
      <p:sp>
        <p:nvSpPr>
          <p:cNvPr id="531" name="Google Shape;531;p77"/>
          <p:cNvSpPr txBox="1"/>
          <p:nvPr>
            <p:ph idx="6" type="subTitle"/>
          </p:nvPr>
        </p:nvSpPr>
        <p:spPr>
          <a:xfrm>
            <a:off x="951700" y="3202223"/>
            <a:ext cx="3005400" cy="38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32" name="Google Shape;532;p77"/>
          <p:cNvSpPr txBox="1"/>
          <p:nvPr>
            <p:ph idx="7" type="subTitle"/>
          </p:nvPr>
        </p:nvSpPr>
        <p:spPr>
          <a:xfrm>
            <a:off x="5186900" y="3566301"/>
            <a:ext cx="3005400" cy="6405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It’s a cold place</a:t>
            </a:r>
            <a:endParaRPr/>
          </a:p>
          <a:p>
            <a:pPr indent="-203200" lvl="0" marL="228600" rtl="0" algn="l">
              <a:spcBef>
                <a:spcPts val="0"/>
              </a:spcBef>
              <a:spcAft>
                <a:spcPts val="0"/>
              </a:spcAft>
              <a:buSzPts val="1400"/>
              <a:buChar char="●"/>
            </a:pPr>
            <a:r>
              <a:rPr lang="en"/>
              <a:t>It has a reddish cast</a:t>
            </a:r>
            <a:endParaRPr/>
          </a:p>
        </p:txBody>
      </p:sp>
      <p:sp>
        <p:nvSpPr>
          <p:cNvPr id="533" name="Google Shape;533;p77"/>
          <p:cNvSpPr txBox="1"/>
          <p:nvPr>
            <p:ph idx="8" type="subTitle"/>
          </p:nvPr>
        </p:nvSpPr>
        <p:spPr>
          <a:xfrm>
            <a:off x="5186900" y="3202223"/>
            <a:ext cx="3005400" cy="38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8"/>
          <p:cNvSpPr txBox="1"/>
          <p:nvPr>
            <p:ph type="title"/>
          </p:nvPr>
        </p:nvSpPr>
        <p:spPr>
          <a:xfrm>
            <a:off x="4898075" y="2896425"/>
            <a:ext cx="36900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pic>
        <p:nvPicPr>
          <p:cNvPr id="539" name="Google Shape;539;p78"/>
          <p:cNvPicPr preferRelativeResize="0"/>
          <p:nvPr/>
        </p:nvPicPr>
        <p:blipFill rotWithShape="1">
          <a:blip r:embed="rId3">
            <a:alphaModFix/>
          </a:blip>
          <a:srcRect b="0" l="7980" r="33553" t="0"/>
          <a:stretch/>
        </p:blipFill>
        <p:spPr>
          <a:xfrm>
            <a:off x="411250" y="601025"/>
            <a:ext cx="4097798" cy="3941452"/>
          </a:xfrm>
          <a:prstGeom prst="rect">
            <a:avLst/>
          </a:prstGeom>
          <a:noFill/>
          <a:ln>
            <a:noFill/>
          </a:ln>
        </p:spPr>
      </p:pic>
      <p:sp>
        <p:nvSpPr>
          <p:cNvPr id="540" name="Google Shape;540;p78"/>
          <p:cNvSpPr txBox="1"/>
          <p:nvPr>
            <p:ph idx="1" type="subTitle"/>
          </p:nvPr>
        </p:nvSpPr>
        <p:spPr>
          <a:xfrm>
            <a:off x="4898075" y="3658675"/>
            <a:ext cx="36900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that</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1000"/>
                                        <p:tgtEl>
                                          <p:spTgt spid="53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79"/>
          <p:cNvPicPr preferRelativeResize="0"/>
          <p:nvPr/>
        </p:nvPicPr>
        <p:blipFill rotWithShape="1">
          <a:blip r:embed="rId3">
            <a:alphaModFix/>
          </a:blip>
          <a:srcRect b="0" l="28810" r="0" t="0"/>
          <a:stretch/>
        </p:blipFill>
        <p:spPr>
          <a:xfrm>
            <a:off x="4410350" y="614150"/>
            <a:ext cx="4173949" cy="3915200"/>
          </a:xfrm>
          <a:prstGeom prst="rect">
            <a:avLst/>
          </a:prstGeom>
          <a:noFill/>
          <a:ln>
            <a:noFill/>
          </a:ln>
        </p:spPr>
      </p:pic>
      <p:sp>
        <p:nvSpPr>
          <p:cNvPr id="546" name="Google Shape;546;p79"/>
          <p:cNvSpPr txBox="1"/>
          <p:nvPr>
            <p:ph type="title"/>
          </p:nvPr>
        </p:nvSpPr>
        <p:spPr>
          <a:xfrm>
            <a:off x="823650" y="1188625"/>
            <a:ext cx="2920500" cy="142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547" name="Google Shape;547;p79"/>
          <p:cNvSpPr txBox="1"/>
          <p:nvPr>
            <p:ph idx="1" type="subTitle"/>
          </p:nvPr>
        </p:nvSpPr>
        <p:spPr>
          <a:xfrm>
            <a:off x="823650" y="2532264"/>
            <a:ext cx="2920500" cy="14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quickly, so remember: use an image instead of a long text. Your audience will appreciate that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1000"/>
                                        <p:tgtEl>
                                          <p:spTgt spid="54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0"/>
          <p:cNvSpPr txBox="1"/>
          <p:nvPr>
            <p:ph type="title"/>
          </p:nvPr>
        </p:nvSpPr>
        <p:spPr>
          <a:xfrm>
            <a:off x="550100" y="664513"/>
            <a:ext cx="2820300" cy="135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a:t>
            </a:r>
            <a:r>
              <a:rPr lang="en"/>
              <a:t>ictures help reinforce concepts</a:t>
            </a:r>
            <a:endParaRPr/>
          </a:p>
        </p:txBody>
      </p:sp>
      <p:pic>
        <p:nvPicPr>
          <p:cNvPr id="553" name="Google Shape;553;p80"/>
          <p:cNvPicPr preferRelativeResize="0"/>
          <p:nvPr/>
        </p:nvPicPr>
        <p:blipFill rotWithShape="1">
          <a:blip r:embed="rId3">
            <a:alphaModFix/>
          </a:blip>
          <a:srcRect b="2249" l="51411" r="15753" t="5948"/>
          <a:stretch/>
        </p:blipFill>
        <p:spPr>
          <a:xfrm>
            <a:off x="3440475" y="539500"/>
            <a:ext cx="2193300" cy="4093123"/>
          </a:xfrm>
          <a:prstGeom prst="rect">
            <a:avLst/>
          </a:prstGeom>
          <a:noFill/>
          <a:ln>
            <a:noFill/>
          </a:ln>
        </p:spPr>
      </p:pic>
      <p:pic>
        <p:nvPicPr>
          <p:cNvPr id="554" name="Google Shape;554;p80"/>
          <p:cNvPicPr preferRelativeResize="0"/>
          <p:nvPr/>
        </p:nvPicPr>
        <p:blipFill rotWithShape="1">
          <a:blip r:embed="rId4">
            <a:alphaModFix/>
          </a:blip>
          <a:srcRect b="2458" l="6035" r="22876" t="0"/>
          <a:stretch/>
        </p:blipFill>
        <p:spPr>
          <a:xfrm>
            <a:off x="152400" y="1755000"/>
            <a:ext cx="3141725" cy="2877626"/>
          </a:xfrm>
          <a:prstGeom prst="rect">
            <a:avLst/>
          </a:prstGeom>
          <a:noFill/>
          <a:ln>
            <a:noFill/>
          </a:ln>
        </p:spPr>
      </p:pic>
      <p:pic>
        <p:nvPicPr>
          <p:cNvPr id="555" name="Google Shape;555;p80"/>
          <p:cNvPicPr preferRelativeResize="0"/>
          <p:nvPr/>
        </p:nvPicPr>
        <p:blipFill rotWithShape="1">
          <a:blip r:embed="rId5">
            <a:alphaModFix/>
          </a:blip>
          <a:srcRect b="0" l="0" r="0" t="12395"/>
          <a:stretch/>
        </p:blipFill>
        <p:spPr>
          <a:xfrm>
            <a:off x="5786175" y="539500"/>
            <a:ext cx="3205425" cy="1874327"/>
          </a:xfrm>
          <a:prstGeom prst="rect">
            <a:avLst/>
          </a:prstGeom>
          <a:noFill/>
          <a:ln>
            <a:noFill/>
          </a:ln>
        </p:spPr>
      </p:pic>
      <p:pic>
        <p:nvPicPr>
          <p:cNvPr id="556" name="Google Shape;556;p80"/>
          <p:cNvPicPr preferRelativeResize="0"/>
          <p:nvPr/>
        </p:nvPicPr>
        <p:blipFill rotWithShape="1">
          <a:blip r:embed="rId6">
            <a:alphaModFix/>
          </a:blip>
          <a:srcRect b="6045" l="22907" r="14400" t="32518"/>
          <a:stretch/>
        </p:blipFill>
        <p:spPr>
          <a:xfrm>
            <a:off x="5786175" y="2535525"/>
            <a:ext cx="3205425" cy="2097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52"/>
                                        </p:tgtEl>
                                        <p:attrNameLst>
                                          <p:attrName>style.visibility</p:attrName>
                                        </p:attrNameLst>
                                      </p:cBhvr>
                                      <p:to>
                                        <p:strVal val="visible"/>
                                      </p:to>
                                    </p:set>
                                    <p:anim calcmode="lin" valueType="num">
                                      <p:cBhvr additive="base">
                                        <p:cTn dur="1000"/>
                                        <p:tgtEl>
                                          <p:spTgt spid="55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1"/>
          <p:cNvSpPr txBox="1"/>
          <p:nvPr>
            <p:ph type="title"/>
          </p:nvPr>
        </p:nvSpPr>
        <p:spPr>
          <a:xfrm>
            <a:off x="0" y="1838475"/>
            <a:ext cx="9144000" cy="131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1000"/>
                                        <p:tgtEl>
                                          <p:spTgt spid="561"/>
                                        </p:tgtEl>
                                        <p:attrNameLst>
                                          <p:attrName>ppt_w</p:attrName>
                                        </p:attrNameLst>
                                      </p:cBhvr>
                                      <p:tavLst>
                                        <p:tav fmla="" tm="0">
                                          <p:val>
                                            <p:strVal val="0"/>
                                          </p:val>
                                        </p:tav>
                                        <p:tav fmla="" tm="100000">
                                          <p:val>
                                            <p:strVal val="#ppt_w"/>
                                          </p:val>
                                        </p:tav>
                                      </p:tavLst>
                                    </p:anim>
                                    <p:anim calcmode="lin" valueType="num">
                                      <p:cBhvr additive="base">
                                        <p:cTn dur="1000"/>
                                        <p:tgtEl>
                                          <p:spTgt spid="56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2"/>
          <p:cNvSpPr txBox="1"/>
          <p:nvPr>
            <p:ph type="title"/>
          </p:nvPr>
        </p:nvSpPr>
        <p:spPr>
          <a:xfrm>
            <a:off x="510750" y="1678525"/>
            <a:ext cx="8122500" cy="129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567" name="Google Shape;567;p82"/>
          <p:cNvSpPr txBox="1"/>
          <p:nvPr>
            <p:ph idx="1" type="subTitle"/>
          </p:nvPr>
        </p:nvSpPr>
        <p:spPr>
          <a:xfrm>
            <a:off x="2595300" y="2749100"/>
            <a:ext cx="3953400" cy="5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Because key words are great for catching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1000"/>
                                        <p:tgtEl>
                                          <p:spTgt spid="5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3"/>
          <p:cNvSpPr/>
          <p:nvPr/>
        </p:nvSpPr>
        <p:spPr>
          <a:xfrm>
            <a:off x="3445100" y="3964662"/>
            <a:ext cx="774900" cy="578400"/>
          </a:xfrm>
          <a:prstGeom prst="can">
            <a:avLst>
              <a:gd fmla="val 44493"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3"/>
          <p:cNvSpPr/>
          <p:nvPr/>
        </p:nvSpPr>
        <p:spPr>
          <a:xfrm>
            <a:off x="4220075" y="3248150"/>
            <a:ext cx="774900" cy="1295100"/>
          </a:xfrm>
          <a:prstGeom prst="can">
            <a:avLst>
              <a:gd fmla="val 44493"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3"/>
          <p:cNvSpPr/>
          <p:nvPr/>
        </p:nvSpPr>
        <p:spPr>
          <a:xfrm>
            <a:off x="4985450" y="2228850"/>
            <a:ext cx="774900" cy="2314200"/>
          </a:xfrm>
          <a:prstGeom prst="can">
            <a:avLst>
              <a:gd fmla="val 44493"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3"/>
          <p:cNvSpPr txBox="1"/>
          <p:nvPr>
            <p:ph type="title"/>
          </p:nvPr>
        </p:nvSpPr>
        <p:spPr>
          <a:xfrm>
            <a:off x="3135075" y="666950"/>
            <a:ext cx="5295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 make your idea understandable</a:t>
            </a:r>
            <a:endParaRPr b="1"/>
          </a:p>
        </p:txBody>
      </p:sp>
      <p:sp>
        <p:nvSpPr>
          <p:cNvPr id="576" name="Google Shape;576;p83"/>
          <p:cNvSpPr txBox="1"/>
          <p:nvPr/>
        </p:nvSpPr>
        <p:spPr>
          <a:xfrm>
            <a:off x="6580600" y="1653263"/>
            <a:ext cx="1940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accent2"/>
                </a:solidFill>
                <a:latin typeface="Ubuntu"/>
                <a:ea typeface="Ubuntu"/>
                <a:cs typeface="Ubuntu"/>
                <a:sym typeface="Ubuntu"/>
              </a:rPr>
              <a:t>Jupiter</a:t>
            </a:r>
            <a:endParaRPr b="1" sz="1800">
              <a:solidFill>
                <a:schemeClr val="accent2"/>
              </a:solidFill>
              <a:latin typeface="Ubuntu"/>
              <a:ea typeface="Ubuntu"/>
              <a:cs typeface="Ubuntu"/>
              <a:sym typeface="Ubuntu"/>
            </a:endParaRPr>
          </a:p>
        </p:txBody>
      </p:sp>
      <p:sp>
        <p:nvSpPr>
          <p:cNvPr id="577" name="Google Shape;577;p83"/>
          <p:cNvSpPr txBox="1"/>
          <p:nvPr/>
        </p:nvSpPr>
        <p:spPr>
          <a:xfrm>
            <a:off x="6580600" y="2637338"/>
            <a:ext cx="19407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accent3"/>
                </a:solidFill>
                <a:latin typeface="Ubuntu"/>
                <a:ea typeface="Ubuntu"/>
                <a:cs typeface="Ubuntu"/>
                <a:sym typeface="Ubuntu"/>
              </a:rPr>
              <a:t>Mars</a:t>
            </a:r>
            <a:endParaRPr b="1" sz="1800">
              <a:solidFill>
                <a:schemeClr val="accent3"/>
              </a:solidFill>
              <a:latin typeface="Ubuntu"/>
              <a:ea typeface="Ubuntu"/>
              <a:cs typeface="Ubuntu"/>
              <a:sym typeface="Ubuntu"/>
            </a:endParaRPr>
          </a:p>
        </p:txBody>
      </p:sp>
      <p:sp>
        <p:nvSpPr>
          <p:cNvPr id="578" name="Google Shape;578;p83"/>
          <p:cNvSpPr txBox="1"/>
          <p:nvPr/>
        </p:nvSpPr>
        <p:spPr>
          <a:xfrm>
            <a:off x="6580600" y="3621401"/>
            <a:ext cx="1940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accent1"/>
                </a:solidFill>
                <a:latin typeface="Ubuntu"/>
                <a:ea typeface="Ubuntu"/>
                <a:cs typeface="Ubuntu"/>
                <a:sym typeface="Ubuntu"/>
              </a:rPr>
              <a:t>Venus</a:t>
            </a:r>
            <a:endParaRPr b="1" sz="1800">
              <a:solidFill>
                <a:schemeClr val="accent1"/>
              </a:solidFill>
              <a:latin typeface="Ubuntu"/>
              <a:ea typeface="Ubuntu"/>
              <a:cs typeface="Ubuntu"/>
              <a:sym typeface="Ubuntu"/>
            </a:endParaRPr>
          </a:p>
        </p:txBody>
      </p:sp>
      <p:sp>
        <p:nvSpPr>
          <p:cNvPr id="579" name="Google Shape;579;p83"/>
          <p:cNvSpPr txBox="1"/>
          <p:nvPr/>
        </p:nvSpPr>
        <p:spPr>
          <a:xfrm>
            <a:off x="6580600" y="2062188"/>
            <a:ext cx="19407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D9D9D9"/>
                </a:solidFill>
                <a:latin typeface="Roboto Mono Light"/>
                <a:ea typeface="Roboto Mono Light"/>
                <a:cs typeface="Roboto Mono Light"/>
                <a:sym typeface="Roboto Mono Light"/>
              </a:rPr>
              <a:t>Jupiter is the biggest planet</a:t>
            </a:r>
            <a:endParaRPr>
              <a:solidFill>
                <a:srgbClr val="D9D9D9"/>
              </a:solidFill>
              <a:latin typeface="Roboto Mono Light"/>
              <a:ea typeface="Roboto Mono Light"/>
              <a:cs typeface="Roboto Mono Light"/>
              <a:sym typeface="Roboto Mono Light"/>
            </a:endParaRPr>
          </a:p>
        </p:txBody>
      </p:sp>
      <p:sp>
        <p:nvSpPr>
          <p:cNvPr id="580" name="Google Shape;580;p83"/>
          <p:cNvSpPr txBox="1"/>
          <p:nvPr/>
        </p:nvSpPr>
        <p:spPr>
          <a:xfrm>
            <a:off x="6580600" y="3046265"/>
            <a:ext cx="19407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D9D9D9"/>
                </a:solidFill>
                <a:latin typeface="Roboto Mono Light"/>
                <a:ea typeface="Roboto Mono Light"/>
                <a:cs typeface="Roboto Mono Light"/>
                <a:sym typeface="Roboto Mono Light"/>
              </a:rPr>
              <a:t>Mars is a very cold place</a:t>
            </a:r>
            <a:endParaRPr>
              <a:solidFill>
                <a:srgbClr val="D9D9D9"/>
              </a:solidFill>
              <a:latin typeface="Roboto Mono Light"/>
              <a:ea typeface="Roboto Mono Light"/>
              <a:cs typeface="Roboto Mono Light"/>
              <a:sym typeface="Roboto Mono Light"/>
            </a:endParaRPr>
          </a:p>
          <a:p>
            <a:pPr indent="0" lvl="0" marL="0" rtl="0" algn="l">
              <a:spcBef>
                <a:spcPts val="0"/>
              </a:spcBef>
              <a:spcAft>
                <a:spcPts val="0"/>
              </a:spcAft>
              <a:buClr>
                <a:schemeClr val="dk1"/>
              </a:buClr>
              <a:buSzPts val="1100"/>
              <a:buFont typeface="Arial"/>
              <a:buNone/>
            </a:pPr>
            <a:r>
              <a:t/>
            </a:r>
            <a:endParaRPr>
              <a:solidFill>
                <a:srgbClr val="D9D9D9"/>
              </a:solidFill>
              <a:latin typeface="Roboto Mono Light"/>
              <a:ea typeface="Roboto Mono Light"/>
              <a:cs typeface="Roboto Mono Light"/>
              <a:sym typeface="Roboto Mono Light"/>
            </a:endParaRPr>
          </a:p>
        </p:txBody>
      </p:sp>
      <p:sp>
        <p:nvSpPr>
          <p:cNvPr id="581" name="Google Shape;581;p83"/>
          <p:cNvSpPr txBox="1"/>
          <p:nvPr/>
        </p:nvSpPr>
        <p:spPr>
          <a:xfrm>
            <a:off x="6580600" y="4030325"/>
            <a:ext cx="19407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D9D9D9"/>
                </a:solidFill>
                <a:latin typeface="Roboto Mono Light"/>
                <a:ea typeface="Roboto Mono Light"/>
                <a:cs typeface="Roboto Mono Light"/>
                <a:sym typeface="Roboto Mono Light"/>
              </a:rPr>
              <a:t>Venus has a beautiful name</a:t>
            </a:r>
            <a:endParaRPr>
              <a:solidFill>
                <a:srgbClr val="D9D9D9"/>
              </a:solidFill>
              <a:latin typeface="Roboto Mono Light"/>
              <a:ea typeface="Roboto Mono Light"/>
              <a:cs typeface="Roboto Mono Light"/>
              <a:sym typeface="Roboto Mono Light"/>
            </a:endParaRPr>
          </a:p>
        </p:txBody>
      </p:sp>
      <p:sp>
        <p:nvSpPr>
          <p:cNvPr id="582" name="Google Shape;582;p83"/>
          <p:cNvSpPr txBox="1"/>
          <p:nvPr/>
        </p:nvSpPr>
        <p:spPr>
          <a:xfrm>
            <a:off x="5070050" y="1666123"/>
            <a:ext cx="690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accent2"/>
                </a:solidFill>
                <a:latin typeface="Ubuntu"/>
                <a:ea typeface="Ubuntu"/>
                <a:cs typeface="Ubuntu"/>
                <a:sym typeface="Ubuntu"/>
              </a:rPr>
              <a:t>80%</a:t>
            </a:r>
            <a:endParaRPr b="1" sz="1800">
              <a:solidFill>
                <a:schemeClr val="accent2"/>
              </a:solidFill>
              <a:latin typeface="Ubuntu"/>
              <a:ea typeface="Ubuntu"/>
              <a:cs typeface="Ubuntu"/>
              <a:sym typeface="Ubuntu"/>
            </a:endParaRPr>
          </a:p>
        </p:txBody>
      </p:sp>
      <p:sp>
        <p:nvSpPr>
          <p:cNvPr id="583" name="Google Shape;583;p83"/>
          <p:cNvSpPr txBox="1"/>
          <p:nvPr/>
        </p:nvSpPr>
        <p:spPr>
          <a:xfrm>
            <a:off x="4262375" y="2658387"/>
            <a:ext cx="690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accent3"/>
                </a:solidFill>
                <a:latin typeface="Ubuntu"/>
                <a:ea typeface="Ubuntu"/>
                <a:cs typeface="Ubuntu"/>
                <a:sym typeface="Ubuntu"/>
              </a:rPr>
              <a:t>40%</a:t>
            </a:r>
            <a:endParaRPr b="1" sz="1800">
              <a:solidFill>
                <a:schemeClr val="accent3"/>
              </a:solidFill>
              <a:latin typeface="Ubuntu"/>
              <a:ea typeface="Ubuntu"/>
              <a:cs typeface="Ubuntu"/>
              <a:sym typeface="Ubuntu"/>
            </a:endParaRPr>
          </a:p>
        </p:txBody>
      </p:sp>
      <p:sp>
        <p:nvSpPr>
          <p:cNvPr id="584" name="Google Shape;584;p83"/>
          <p:cNvSpPr txBox="1"/>
          <p:nvPr/>
        </p:nvSpPr>
        <p:spPr>
          <a:xfrm>
            <a:off x="3499393" y="3417300"/>
            <a:ext cx="690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accent1"/>
                </a:solidFill>
                <a:latin typeface="Ubuntu"/>
                <a:ea typeface="Ubuntu"/>
                <a:cs typeface="Ubuntu"/>
                <a:sym typeface="Ubuntu"/>
              </a:rPr>
              <a:t>15%</a:t>
            </a:r>
            <a:endParaRPr b="1" sz="1800">
              <a:solidFill>
                <a:schemeClr val="accent1"/>
              </a:solidFill>
              <a:latin typeface="Ubuntu"/>
              <a:ea typeface="Ubuntu"/>
              <a:cs typeface="Ubuntu"/>
              <a:sym typeface="Ubuntu"/>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4"/>
          <p:cNvSpPr txBox="1"/>
          <p:nvPr>
            <p:ph type="title"/>
          </p:nvPr>
        </p:nvSpPr>
        <p:spPr>
          <a:xfrm flipH="1">
            <a:off x="704525" y="672900"/>
            <a:ext cx="4791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Infographics make your idea understandable</a:t>
            </a:r>
            <a:endParaRPr/>
          </a:p>
        </p:txBody>
      </p:sp>
      <p:sp>
        <p:nvSpPr>
          <p:cNvPr id="590" name="Google Shape;590;p84"/>
          <p:cNvSpPr/>
          <p:nvPr/>
        </p:nvSpPr>
        <p:spPr>
          <a:xfrm>
            <a:off x="867825" y="2840475"/>
            <a:ext cx="1323000" cy="264600"/>
          </a:xfrm>
          <a:prstGeom prst="cube">
            <a:avLst>
              <a:gd fmla="val 44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4"/>
          <p:cNvSpPr/>
          <p:nvPr/>
        </p:nvSpPr>
        <p:spPr>
          <a:xfrm>
            <a:off x="2487075" y="2840475"/>
            <a:ext cx="1323000" cy="264600"/>
          </a:xfrm>
          <a:prstGeom prst="cube">
            <a:avLst>
              <a:gd fmla="val 44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4"/>
          <p:cNvSpPr/>
          <p:nvPr/>
        </p:nvSpPr>
        <p:spPr>
          <a:xfrm>
            <a:off x="4106325" y="2840475"/>
            <a:ext cx="1323000" cy="264600"/>
          </a:xfrm>
          <a:prstGeom prst="cube">
            <a:avLst>
              <a:gd fmla="val 44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4"/>
          <p:cNvSpPr txBox="1"/>
          <p:nvPr/>
        </p:nvSpPr>
        <p:spPr>
          <a:xfrm>
            <a:off x="4109379" y="4031600"/>
            <a:ext cx="1444800" cy="48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Roboto Mono Light"/>
                <a:ea typeface="Roboto Mono Light"/>
                <a:cs typeface="Roboto Mono Light"/>
                <a:sym typeface="Roboto Mono Light"/>
              </a:rPr>
              <a:t>Mercury is very small</a:t>
            </a:r>
            <a:endParaRPr>
              <a:solidFill>
                <a:schemeClr val="lt1"/>
              </a:solidFill>
              <a:latin typeface="Roboto Mono Light"/>
              <a:ea typeface="Roboto Mono Light"/>
              <a:cs typeface="Roboto Mono Light"/>
              <a:sym typeface="Roboto Mono Light"/>
            </a:endParaRPr>
          </a:p>
        </p:txBody>
      </p:sp>
      <p:sp>
        <p:nvSpPr>
          <p:cNvPr id="594" name="Google Shape;594;p84"/>
          <p:cNvSpPr txBox="1"/>
          <p:nvPr/>
        </p:nvSpPr>
        <p:spPr>
          <a:xfrm>
            <a:off x="2487471" y="4031600"/>
            <a:ext cx="1444800" cy="48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Roboto Mono Light"/>
                <a:ea typeface="Roboto Mono Light"/>
                <a:cs typeface="Roboto Mono Light"/>
                <a:sym typeface="Roboto Mono Light"/>
              </a:rPr>
              <a:t>Mars is a cold place</a:t>
            </a:r>
            <a:endParaRPr>
              <a:solidFill>
                <a:schemeClr val="lt1"/>
              </a:solidFill>
              <a:latin typeface="Roboto Mono Light"/>
              <a:ea typeface="Roboto Mono Light"/>
              <a:cs typeface="Roboto Mono Light"/>
              <a:sym typeface="Roboto Mono Light"/>
            </a:endParaRPr>
          </a:p>
        </p:txBody>
      </p:sp>
      <p:sp>
        <p:nvSpPr>
          <p:cNvPr id="595" name="Google Shape;595;p84"/>
          <p:cNvSpPr txBox="1"/>
          <p:nvPr/>
        </p:nvSpPr>
        <p:spPr>
          <a:xfrm>
            <a:off x="806926" y="3642900"/>
            <a:ext cx="1444800" cy="41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chemeClr val="accent1"/>
                </a:solidFill>
                <a:latin typeface="Ubuntu"/>
                <a:ea typeface="Ubuntu"/>
                <a:cs typeface="Ubuntu"/>
                <a:sym typeface="Ubuntu"/>
              </a:rPr>
              <a:t>Jupiter</a:t>
            </a:r>
            <a:endParaRPr b="1" sz="1800">
              <a:solidFill>
                <a:schemeClr val="accent1"/>
              </a:solidFill>
              <a:latin typeface="Ubuntu"/>
              <a:ea typeface="Ubuntu"/>
              <a:cs typeface="Ubuntu"/>
              <a:sym typeface="Ubuntu"/>
            </a:endParaRPr>
          </a:p>
        </p:txBody>
      </p:sp>
      <p:sp>
        <p:nvSpPr>
          <p:cNvPr id="596" name="Google Shape;596;p84"/>
          <p:cNvSpPr txBox="1"/>
          <p:nvPr/>
        </p:nvSpPr>
        <p:spPr>
          <a:xfrm>
            <a:off x="2482175" y="3642900"/>
            <a:ext cx="1444800" cy="41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chemeClr val="accent3"/>
                </a:solidFill>
                <a:latin typeface="Ubuntu"/>
                <a:ea typeface="Ubuntu"/>
                <a:cs typeface="Ubuntu"/>
                <a:sym typeface="Ubuntu"/>
              </a:rPr>
              <a:t>Mars</a:t>
            </a:r>
            <a:endParaRPr b="1" sz="1800">
              <a:solidFill>
                <a:schemeClr val="accent3"/>
              </a:solidFill>
              <a:latin typeface="Ubuntu"/>
              <a:ea typeface="Ubuntu"/>
              <a:cs typeface="Ubuntu"/>
              <a:sym typeface="Ubuntu"/>
            </a:endParaRPr>
          </a:p>
        </p:txBody>
      </p:sp>
      <p:sp>
        <p:nvSpPr>
          <p:cNvPr id="597" name="Google Shape;597;p84"/>
          <p:cNvSpPr txBox="1"/>
          <p:nvPr/>
        </p:nvSpPr>
        <p:spPr>
          <a:xfrm>
            <a:off x="4098776" y="3642900"/>
            <a:ext cx="1444800" cy="41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chemeClr val="accent2"/>
                </a:solidFill>
                <a:latin typeface="Ubuntu"/>
                <a:ea typeface="Ubuntu"/>
                <a:cs typeface="Ubuntu"/>
                <a:sym typeface="Ubuntu"/>
              </a:rPr>
              <a:t>Mercury</a:t>
            </a:r>
            <a:endParaRPr b="1" sz="1800">
              <a:solidFill>
                <a:schemeClr val="accent2"/>
              </a:solidFill>
              <a:latin typeface="Ubuntu"/>
              <a:ea typeface="Ubuntu"/>
              <a:cs typeface="Ubuntu"/>
              <a:sym typeface="Ubuntu"/>
            </a:endParaRPr>
          </a:p>
        </p:txBody>
      </p:sp>
      <p:sp>
        <p:nvSpPr>
          <p:cNvPr id="598" name="Google Shape;598;p84"/>
          <p:cNvSpPr txBox="1"/>
          <p:nvPr/>
        </p:nvSpPr>
        <p:spPr>
          <a:xfrm>
            <a:off x="806937" y="4031600"/>
            <a:ext cx="1444800" cy="48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Roboto Mono Light"/>
                <a:ea typeface="Roboto Mono Light"/>
                <a:cs typeface="Roboto Mono Light"/>
                <a:sym typeface="Roboto Mono Light"/>
              </a:rPr>
              <a:t>It’s the biggest one</a:t>
            </a:r>
            <a:endParaRPr>
              <a:solidFill>
                <a:schemeClr val="lt1"/>
              </a:solidFill>
              <a:latin typeface="Roboto Mono Light"/>
              <a:ea typeface="Roboto Mono Light"/>
              <a:cs typeface="Roboto Mono Light"/>
              <a:sym typeface="Roboto Mono Light"/>
            </a:endParaRPr>
          </a:p>
        </p:txBody>
      </p:sp>
      <p:sp>
        <p:nvSpPr>
          <p:cNvPr id="599" name="Google Shape;599;p84"/>
          <p:cNvSpPr/>
          <p:nvPr/>
        </p:nvSpPr>
        <p:spPr>
          <a:xfrm>
            <a:off x="867825" y="2575875"/>
            <a:ext cx="1323000" cy="264600"/>
          </a:xfrm>
          <a:prstGeom prst="cube">
            <a:avLst>
              <a:gd fmla="val 44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4"/>
          <p:cNvSpPr/>
          <p:nvPr/>
        </p:nvSpPr>
        <p:spPr>
          <a:xfrm>
            <a:off x="2487075" y="2575875"/>
            <a:ext cx="1323000" cy="264600"/>
          </a:xfrm>
          <a:prstGeom prst="cube">
            <a:avLst>
              <a:gd fmla="val 44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4"/>
          <p:cNvSpPr/>
          <p:nvPr/>
        </p:nvSpPr>
        <p:spPr>
          <a:xfrm>
            <a:off x="4106325" y="2575875"/>
            <a:ext cx="1323000" cy="264600"/>
          </a:xfrm>
          <a:prstGeom prst="cube">
            <a:avLst>
              <a:gd fmla="val 44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4"/>
          <p:cNvSpPr/>
          <p:nvPr/>
        </p:nvSpPr>
        <p:spPr>
          <a:xfrm>
            <a:off x="867825" y="2311275"/>
            <a:ext cx="1323000" cy="264600"/>
          </a:xfrm>
          <a:prstGeom prst="cube">
            <a:avLst>
              <a:gd fmla="val 44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4"/>
          <p:cNvSpPr/>
          <p:nvPr/>
        </p:nvSpPr>
        <p:spPr>
          <a:xfrm>
            <a:off x="2487075" y="2311275"/>
            <a:ext cx="1323000" cy="264600"/>
          </a:xfrm>
          <a:prstGeom prst="cube">
            <a:avLst>
              <a:gd fmla="val 44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4"/>
          <p:cNvSpPr/>
          <p:nvPr/>
        </p:nvSpPr>
        <p:spPr>
          <a:xfrm>
            <a:off x="4106325" y="2311275"/>
            <a:ext cx="1323000" cy="264600"/>
          </a:xfrm>
          <a:prstGeom prst="cube">
            <a:avLst>
              <a:gd fmla="val 44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4"/>
          <p:cNvSpPr/>
          <p:nvPr/>
        </p:nvSpPr>
        <p:spPr>
          <a:xfrm>
            <a:off x="2487075" y="2046675"/>
            <a:ext cx="1323000" cy="264600"/>
          </a:xfrm>
          <a:prstGeom prst="cube">
            <a:avLst>
              <a:gd fmla="val 44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4"/>
          <p:cNvSpPr/>
          <p:nvPr/>
        </p:nvSpPr>
        <p:spPr>
          <a:xfrm>
            <a:off x="4106325" y="2046675"/>
            <a:ext cx="1323000" cy="264600"/>
          </a:xfrm>
          <a:prstGeom prst="cube">
            <a:avLst>
              <a:gd fmla="val 44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4"/>
          <p:cNvSpPr/>
          <p:nvPr/>
        </p:nvSpPr>
        <p:spPr>
          <a:xfrm>
            <a:off x="2487075" y="1784775"/>
            <a:ext cx="1323000" cy="264600"/>
          </a:xfrm>
          <a:prstGeom prst="cube">
            <a:avLst>
              <a:gd fmla="val 44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4"/>
          <p:cNvSpPr txBox="1"/>
          <p:nvPr/>
        </p:nvSpPr>
        <p:spPr>
          <a:xfrm>
            <a:off x="806926" y="3280325"/>
            <a:ext cx="1444800" cy="41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accent1"/>
                </a:solidFill>
                <a:latin typeface="Ubuntu"/>
                <a:ea typeface="Ubuntu"/>
                <a:cs typeface="Ubuntu"/>
                <a:sym typeface="Ubuntu"/>
              </a:rPr>
              <a:t>60K</a:t>
            </a:r>
            <a:endParaRPr b="1" sz="2400">
              <a:solidFill>
                <a:schemeClr val="accent1"/>
              </a:solidFill>
              <a:latin typeface="Ubuntu"/>
              <a:ea typeface="Ubuntu"/>
              <a:cs typeface="Ubuntu"/>
              <a:sym typeface="Ubuntu"/>
            </a:endParaRPr>
          </a:p>
        </p:txBody>
      </p:sp>
      <p:sp>
        <p:nvSpPr>
          <p:cNvPr id="609" name="Google Shape;609;p84"/>
          <p:cNvSpPr txBox="1"/>
          <p:nvPr/>
        </p:nvSpPr>
        <p:spPr>
          <a:xfrm>
            <a:off x="2482175" y="3280325"/>
            <a:ext cx="1444800" cy="41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accent3"/>
                </a:solidFill>
                <a:latin typeface="Ubuntu"/>
                <a:ea typeface="Ubuntu"/>
                <a:cs typeface="Ubuntu"/>
                <a:sym typeface="Ubuntu"/>
              </a:rPr>
              <a:t>90K</a:t>
            </a:r>
            <a:endParaRPr b="1" sz="2400">
              <a:solidFill>
                <a:schemeClr val="accent3"/>
              </a:solidFill>
              <a:latin typeface="Ubuntu"/>
              <a:ea typeface="Ubuntu"/>
              <a:cs typeface="Ubuntu"/>
              <a:sym typeface="Ubuntu"/>
            </a:endParaRPr>
          </a:p>
        </p:txBody>
      </p:sp>
      <p:sp>
        <p:nvSpPr>
          <p:cNvPr id="610" name="Google Shape;610;p84"/>
          <p:cNvSpPr txBox="1"/>
          <p:nvPr/>
        </p:nvSpPr>
        <p:spPr>
          <a:xfrm>
            <a:off x="4098776" y="3280325"/>
            <a:ext cx="1444800" cy="41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accent2"/>
                </a:solidFill>
                <a:latin typeface="Ubuntu"/>
                <a:ea typeface="Ubuntu"/>
                <a:cs typeface="Ubuntu"/>
                <a:sym typeface="Ubuntu"/>
              </a:rPr>
              <a:t>75K</a:t>
            </a:r>
            <a:endParaRPr b="1" sz="2400">
              <a:solidFill>
                <a:schemeClr val="accent2"/>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par>
                          <p:cTn fill="hold">
                            <p:stCondLst>
                              <p:cond delay="200"/>
                            </p:stCondLst>
                            <p:childTnLst>
                              <p:par>
                                <p:cTn fill="hold" nodeType="after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par>
                          <p:cTn fill="hold">
                            <p:stCondLst>
                              <p:cond delay="400"/>
                            </p:stCondLst>
                            <p:childTnLst>
                              <p:par>
                                <p:cTn fill="hold" nodeType="after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par>
                          <p:cTn fill="hold">
                            <p:stCondLst>
                              <p:cond delay="200"/>
                            </p:stCondLst>
                            <p:childTnLst>
                              <p:par>
                                <p:cTn fill="hold" nodeType="after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par>
                          <p:cTn fill="hold">
                            <p:stCondLst>
                              <p:cond delay="400"/>
                            </p:stCondLst>
                            <p:childTnLst>
                              <p:par>
                                <p:cTn fill="hold" nodeType="after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par>
                          <p:cTn fill="hold">
                            <p:stCondLst>
                              <p:cond delay="200"/>
                            </p:stCondLst>
                            <p:childTnLst>
                              <p:par>
                                <p:cTn fill="hold" nodeType="after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par>
                          <p:cTn fill="hold">
                            <p:stCondLst>
                              <p:cond delay="400"/>
                            </p:stCondLst>
                            <p:childTnLst>
                              <p:par>
                                <p:cTn fill="hold" nodeType="after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4" name="Shape 614"/>
        <p:cNvGrpSpPr/>
        <p:nvPr/>
      </p:nvGrpSpPr>
      <p:grpSpPr>
        <a:xfrm>
          <a:off x="0" y="0"/>
          <a:ext cx="0" cy="0"/>
          <a:chOff x="0" y="0"/>
          <a:chExt cx="0" cy="0"/>
        </a:xfrm>
      </p:grpSpPr>
      <p:sp>
        <p:nvSpPr>
          <p:cNvPr id="615" name="Google Shape;615;p85"/>
          <p:cNvSpPr/>
          <p:nvPr/>
        </p:nvSpPr>
        <p:spPr>
          <a:xfrm>
            <a:off x="816125" y="1433675"/>
            <a:ext cx="754500" cy="754500"/>
          </a:xfrm>
          <a:prstGeom prst="snip2DiagRect">
            <a:avLst>
              <a:gd fmla="val 0" name="adj1"/>
              <a:gd fmla="val 16667"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5"/>
          <p:cNvSpPr/>
          <p:nvPr/>
        </p:nvSpPr>
        <p:spPr>
          <a:xfrm>
            <a:off x="816125" y="2496925"/>
            <a:ext cx="754500" cy="754500"/>
          </a:xfrm>
          <a:prstGeom prst="snip2DiagRect">
            <a:avLst>
              <a:gd fmla="val 0" name="adj1"/>
              <a:gd fmla="val 16667"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5"/>
          <p:cNvSpPr/>
          <p:nvPr/>
        </p:nvSpPr>
        <p:spPr>
          <a:xfrm>
            <a:off x="816125" y="3560225"/>
            <a:ext cx="754500" cy="754500"/>
          </a:xfrm>
          <a:prstGeom prst="snip2DiagRect">
            <a:avLst>
              <a:gd fmla="val 0" name="adj1"/>
              <a:gd fmla="val 16667"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5"/>
          <p:cNvSpPr txBox="1"/>
          <p:nvPr/>
        </p:nvSpPr>
        <p:spPr>
          <a:xfrm>
            <a:off x="816125" y="2496925"/>
            <a:ext cx="754500" cy="72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Ubuntu"/>
                <a:ea typeface="Ubuntu"/>
                <a:cs typeface="Ubuntu"/>
                <a:sym typeface="Ubuntu"/>
              </a:rPr>
              <a:t>80%</a:t>
            </a:r>
            <a:endParaRPr b="1" sz="2000">
              <a:solidFill>
                <a:schemeClr val="lt1"/>
              </a:solidFill>
              <a:latin typeface="Ubuntu"/>
              <a:ea typeface="Ubuntu"/>
              <a:cs typeface="Ubuntu"/>
              <a:sym typeface="Ubuntu"/>
            </a:endParaRPr>
          </a:p>
        </p:txBody>
      </p:sp>
      <p:sp>
        <p:nvSpPr>
          <p:cNvPr id="619" name="Google Shape;619;p85"/>
          <p:cNvSpPr txBox="1"/>
          <p:nvPr/>
        </p:nvSpPr>
        <p:spPr>
          <a:xfrm>
            <a:off x="816125" y="3578425"/>
            <a:ext cx="754500" cy="75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Ubuntu"/>
                <a:ea typeface="Ubuntu"/>
                <a:cs typeface="Ubuntu"/>
                <a:sym typeface="Ubuntu"/>
              </a:rPr>
              <a:t>10%</a:t>
            </a:r>
            <a:endParaRPr b="1" sz="2000">
              <a:solidFill>
                <a:schemeClr val="lt1"/>
              </a:solidFill>
              <a:latin typeface="Ubuntu"/>
              <a:ea typeface="Ubuntu"/>
              <a:cs typeface="Ubuntu"/>
              <a:sym typeface="Ubuntu"/>
            </a:endParaRPr>
          </a:p>
        </p:txBody>
      </p:sp>
      <p:sp>
        <p:nvSpPr>
          <p:cNvPr id="620" name="Google Shape;620;p85"/>
          <p:cNvSpPr txBox="1"/>
          <p:nvPr/>
        </p:nvSpPr>
        <p:spPr>
          <a:xfrm>
            <a:off x="816125" y="1433600"/>
            <a:ext cx="754500" cy="72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Ubuntu"/>
                <a:ea typeface="Ubuntu"/>
                <a:cs typeface="Ubuntu"/>
                <a:sym typeface="Ubuntu"/>
              </a:rPr>
              <a:t>60%</a:t>
            </a:r>
            <a:endParaRPr b="1" sz="2000">
              <a:solidFill>
                <a:schemeClr val="lt1"/>
              </a:solidFill>
              <a:latin typeface="Ubuntu"/>
              <a:ea typeface="Ubuntu"/>
              <a:cs typeface="Ubuntu"/>
              <a:sym typeface="Ubuntu"/>
            </a:endParaRPr>
          </a:p>
        </p:txBody>
      </p:sp>
      <p:sp>
        <p:nvSpPr>
          <p:cNvPr id="621" name="Google Shape;621;p85"/>
          <p:cNvSpPr txBox="1"/>
          <p:nvPr/>
        </p:nvSpPr>
        <p:spPr>
          <a:xfrm>
            <a:off x="1703825" y="2390649"/>
            <a:ext cx="25155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accent1"/>
                </a:solidFill>
                <a:latin typeface="Ubuntu"/>
                <a:ea typeface="Ubuntu"/>
                <a:cs typeface="Ubuntu"/>
                <a:sym typeface="Ubuntu"/>
              </a:rPr>
              <a:t>Jupiter</a:t>
            </a:r>
            <a:endParaRPr b="1" sz="1800">
              <a:solidFill>
                <a:schemeClr val="accent1"/>
              </a:solidFill>
              <a:latin typeface="Ubuntu"/>
              <a:ea typeface="Ubuntu"/>
              <a:cs typeface="Ubuntu"/>
              <a:sym typeface="Ubuntu"/>
            </a:endParaRPr>
          </a:p>
        </p:txBody>
      </p:sp>
      <p:sp>
        <p:nvSpPr>
          <p:cNvPr id="622" name="Google Shape;622;p85"/>
          <p:cNvSpPr txBox="1"/>
          <p:nvPr/>
        </p:nvSpPr>
        <p:spPr>
          <a:xfrm>
            <a:off x="1703825" y="3453923"/>
            <a:ext cx="25155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accent3"/>
                </a:solidFill>
                <a:latin typeface="Ubuntu"/>
                <a:ea typeface="Ubuntu"/>
                <a:cs typeface="Ubuntu"/>
                <a:sym typeface="Ubuntu"/>
              </a:rPr>
              <a:t>Mars</a:t>
            </a:r>
            <a:endParaRPr b="1" sz="1800">
              <a:solidFill>
                <a:schemeClr val="accent3"/>
              </a:solidFill>
              <a:latin typeface="Ubuntu"/>
              <a:ea typeface="Ubuntu"/>
              <a:cs typeface="Ubuntu"/>
              <a:sym typeface="Ubuntu"/>
            </a:endParaRPr>
          </a:p>
        </p:txBody>
      </p:sp>
      <p:sp>
        <p:nvSpPr>
          <p:cNvPr id="623" name="Google Shape;623;p85"/>
          <p:cNvSpPr txBox="1"/>
          <p:nvPr/>
        </p:nvSpPr>
        <p:spPr>
          <a:xfrm>
            <a:off x="1703825" y="1327400"/>
            <a:ext cx="25155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accent2"/>
                </a:solidFill>
                <a:latin typeface="Ubuntu"/>
                <a:ea typeface="Ubuntu"/>
                <a:cs typeface="Ubuntu"/>
                <a:sym typeface="Ubuntu"/>
              </a:rPr>
              <a:t>Mercury</a:t>
            </a:r>
            <a:endParaRPr b="1" sz="1800">
              <a:solidFill>
                <a:schemeClr val="accent2"/>
              </a:solidFill>
              <a:latin typeface="Ubuntu"/>
              <a:ea typeface="Ubuntu"/>
              <a:cs typeface="Ubuntu"/>
              <a:sym typeface="Ubuntu"/>
            </a:endParaRPr>
          </a:p>
        </p:txBody>
      </p:sp>
      <p:sp>
        <p:nvSpPr>
          <p:cNvPr id="624" name="Google Shape;624;p85"/>
          <p:cNvSpPr txBox="1"/>
          <p:nvPr/>
        </p:nvSpPr>
        <p:spPr>
          <a:xfrm>
            <a:off x="1703825" y="2740974"/>
            <a:ext cx="25155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D9D9D9"/>
                </a:solidFill>
                <a:latin typeface="Roboto Mono Light"/>
                <a:ea typeface="Roboto Mono Light"/>
                <a:cs typeface="Roboto Mono Light"/>
                <a:sym typeface="Roboto Mono Light"/>
              </a:rPr>
              <a:t>Jupiter is the biggest planet</a:t>
            </a:r>
            <a:endParaRPr>
              <a:solidFill>
                <a:srgbClr val="D9D9D9"/>
              </a:solidFill>
              <a:latin typeface="Roboto Mono Light"/>
              <a:ea typeface="Roboto Mono Light"/>
              <a:cs typeface="Roboto Mono Light"/>
              <a:sym typeface="Roboto Mono Light"/>
            </a:endParaRPr>
          </a:p>
        </p:txBody>
      </p:sp>
      <p:sp>
        <p:nvSpPr>
          <p:cNvPr id="625" name="Google Shape;625;p85"/>
          <p:cNvSpPr txBox="1"/>
          <p:nvPr/>
        </p:nvSpPr>
        <p:spPr>
          <a:xfrm>
            <a:off x="1703825" y="3804250"/>
            <a:ext cx="25155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D9D9D9"/>
                </a:solidFill>
                <a:latin typeface="Roboto Mono Light"/>
                <a:ea typeface="Roboto Mono Light"/>
                <a:cs typeface="Roboto Mono Light"/>
                <a:sym typeface="Roboto Mono Light"/>
              </a:rPr>
              <a:t>Despite being red, Mars is a cold place</a:t>
            </a:r>
            <a:endParaRPr>
              <a:solidFill>
                <a:srgbClr val="D9D9D9"/>
              </a:solidFill>
              <a:latin typeface="Roboto Mono Light"/>
              <a:ea typeface="Roboto Mono Light"/>
              <a:cs typeface="Roboto Mono Light"/>
              <a:sym typeface="Roboto Mono Light"/>
            </a:endParaRPr>
          </a:p>
          <a:p>
            <a:pPr indent="0" lvl="0" marL="0" rtl="0" algn="l">
              <a:spcBef>
                <a:spcPts val="0"/>
              </a:spcBef>
              <a:spcAft>
                <a:spcPts val="0"/>
              </a:spcAft>
              <a:buClr>
                <a:schemeClr val="dk1"/>
              </a:buClr>
              <a:buSzPts val="1100"/>
              <a:buFont typeface="Arial"/>
              <a:buNone/>
            </a:pPr>
            <a:r>
              <a:t/>
            </a:r>
            <a:endParaRPr>
              <a:solidFill>
                <a:srgbClr val="D9D9D9"/>
              </a:solidFill>
              <a:latin typeface="Roboto Mono Light"/>
              <a:ea typeface="Roboto Mono Light"/>
              <a:cs typeface="Roboto Mono Light"/>
              <a:sym typeface="Roboto Mono Light"/>
            </a:endParaRPr>
          </a:p>
        </p:txBody>
      </p:sp>
      <p:sp>
        <p:nvSpPr>
          <p:cNvPr id="626" name="Google Shape;626;p85"/>
          <p:cNvSpPr txBox="1"/>
          <p:nvPr/>
        </p:nvSpPr>
        <p:spPr>
          <a:xfrm>
            <a:off x="1703825" y="1677724"/>
            <a:ext cx="2515500" cy="26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D9D9D9"/>
                </a:solidFill>
                <a:latin typeface="Roboto Mono"/>
                <a:ea typeface="Roboto Mono"/>
                <a:cs typeface="Roboto Mono"/>
                <a:sym typeface="Roboto Mono"/>
              </a:rPr>
              <a:t>Mercury is small and  close to the Sun</a:t>
            </a:r>
            <a:endParaRPr>
              <a:solidFill>
                <a:srgbClr val="D9D9D9"/>
              </a:solidFill>
              <a:latin typeface="Roboto Mono Light"/>
              <a:ea typeface="Roboto Mono Light"/>
              <a:cs typeface="Roboto Mono Light"/>
              <a:sym typeface="Roboto Mono Light"/>
            </a:endParaRPr>
          </a:p>
        </p:txBody>
      </p:sp>
      <p:sp>
        <p:nvSpPr>
          <p:cNvPr id="627" name="Google Shape;627;p85"/>
          <p:cNvSpPr/>
          <p:nvPr/>
        </p:nvSpPr>
        <p:spPr>
          <a:xfrm>
            <a:off x="4572000" y="0"/>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5"/>
          <p:cNvSpPr txBox="1"/>
          <p:nvPr/>
        </p:nvSpPr>
        <p:spPr>
          <a:xfrm>
            <a:off x="4966063" y="3973075"/>
            <a:ext cx="37077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Roboto Mono Light"/>
                <a:ea typeface="Roboto Mono Light"/>
                <a:cs typeface="Roboto Mono Light"/>
                <a:sym typeface="Roboto Mono Light"/>
              </a:rPr>
              <a:t>T</a:t>
            </a:r>
            <a:r>
              <a:rPr lang="en" sz="900">
                <a:solidFill>
                  <a:srgbClr val="666666"/>
                </a:solidFill>
                <a:latin typeface="Roboto Mono Light"/>
                <a:ea typeface="Roboto Mono Light"/>
                <a:cs typeface="Roboto Mono Light"/>
                <a:sym typeface="Roboto Mono Light"/>
              </a:rPr>
              <a:t>o </a:t>
            </a:r>
            <a:r>
              <a:rPr b="1" lang="en" sz="900">
                <a:solidFill>
                  <a:srgbClr val="666666"/>
                </a:solidFill>
                <a:latin typeface="Roboto Mono"/>
                <a:ea typeface="Roboto Mono"/>
                <a:cs typeface="Roboto Mono"/>
                <a:sym typeface="Roboto Mono"/>
              </a:rPr>
              <a:t>modify this graph</a:t>
            </a:r>
            <a:r>
              <a:rPr lang="en" sz="900">
                <a:solidFill>
                  <a:srgbClr val="666666"/>
                </a:solidFill>
                <a:latin typeface="Roboto Mono Light"/>
                <a:ea typeface="Roboto Mono Light"/>
                <a:cs typeface="Roboto Mono Light"/>
                <a:sym typeface="Roboto Mono Light"/>
              </a:rPr>
              <a:t>, click on it, follow the link,change the data and paste the new graph here</a:t>
            </a:r>
            <a:endParaRPr sz="900">
              <a:solidFill>
                <a:srgbClr val="666666"/>
              </a:solidFill>
              <a:latin typeface="Roboto Mono Light"/>
              <a:ea typeface="Roboto Mono Light"/>
              <a:cs typeface="Roboto Mono Light"/>
              <a:sym typeface="Roboto Mono Light"/>
            </a:endParaRPr>
          </a:p>
          <a:p>
            <a:pPr indent="0" lvl="0" marL="0" rtl="0" algn="ctr">
              <a:spcBef>
                <a:spcPts val="0"/>
              </a:spcBef>
              <a:spcAft>
                <a:spcPts val="0"/>
              </a:spcAft>
              <a:buNone/>
            </a:pPr>
            <a:r>
              <a:t/>
            </a:r>
            <a:endParaRPr sz="900">
              <a:solidFill>
                <a:srgbClr val="666666"/>
              </a:solidFill>
              <a:latin typeface="Roboto Mono Light"/>
              <a:ea typeface="Roboto Mono Light"/>
              <a:cs typeface="Roboto Mono Light"/>
              <a:sym typeface="Roboto Mono Light"/>
            </a:endParaRPr>
          </a:p>
        </p:txBody>
      </p:sp>
      <p:pic>
        <p:nvPicPr>
          <p:cNvPr id="629" name="Google Shape;629;p85" title="Gráfico">
            <a:hlinkClick r:id="rId3"/>
          </p:cNvPr>
          <p:cNvPicPr preferRelativeResize="0"/>
          <p:nvPr/>
        </p:nvPicPr>
        <p:blipFill>
          <a:blip r:embed="rId4">
            <a:alphaModFix/>
          </a:blip>
          <a:stretch>
            <a:fillRect/>
          </a:stretch>
        </p:blipFill>
        <p:spPr>
          <a:xfrm>
            <a:off x="4797638" y="1319625"/>
            <a:ext cx="3968325" cy="24537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6"/>
          <p:cNvSpPr txBox="1"/>
          <p:nvPr>
            <p:ph type="title"/>
          </p:nvPr>
        </p:nvSpPr>
        <p:spPr>
          <a:xfrm>
            <a:off x="1082850" y="677104"/>
            <a:ext cx="6978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pic>
        <p:nvPicPr>
          <p:cNvPr id="635" name="Google Shape;635;p86" title="Gráfico">
            <a:hlinkClick r:id="rId3"/>
          </p:cNvPr>
          <p:cNvPicPr preferRelativeResize="0"/>
          <p:nvPr/>
        </p:nvPicPr>
        <p:blipFill rotWithShape="1">
          <a:blip r:embed="rId4">
            <a:alphaModFix/>
          </a:blip>
          <a:srcRect b="10273" l="18033" r="18040" t="10273"/>
          <a:stretch/>
        </p:blipFill>
        <p:spPr>
          <a:xfrm>
            <a:off x="3137950" y="2109025"/>
            <a:ext cx="2868099" cy="2204350"/>
          </a:xfrm>
          <a:prstGeom prst="rect">
            <a:avLst/>
          </a:prstGeom>
          <a:noFill/>
          <a:ln>
            <a:noFill/>
          </a:ln>
        </p:spPr>
      </p:pic>
      <p:sp>
        <p:nvSpPr>
          <p:cNvPr id="636" name="Google Shape;636;p86"/>
          <p:cNvSpPr txBox="1"/>
          <p:nvPr>
            <p:ph idx="4294967295" type="body"/>
          </p:nvPr>
        </p:nvSpPr>
        <p:spPr>
          <a:xfrm flipH="1">
            <a:off x="714750" y="1253113"/>
            <a:ext cx="7714500" cy="3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To modify this graph, click on it, follow the link, change the data and paste the new graph here</a:t>
            </a:r>
            <a:endParaRPr sz="1200"/>
          </a:p>
        </p:txBody>
      </p:sp>
      <p:sp>
        <p:nvSpPr>
          <p:cNvPr id="637" name="Google Shape;637;p86"/>
          <p:cNvSpPr txBox="1"/>
          <p:nvPr>
            <p:ph idx="4294967295" type="body"/>
          </p:nvPr>
        </p:nvSpPr>
        <p:spPr>
          <a:xfrm flipH="1">
            <a:off x="6409600" y="2435167"/>
            <a:ext cx="2019600" cy="4512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Mercury was named after a Roman god</a:t>
            </a:r>
            <a:endParaRPr/>
          </a:p>
        </p:txBody>
      </p:sp>
      <p:sp>
        <p:nvSpPr>
          <p:cNvPr id="638" name="Google Shape;638;p86"/>
          <p:cNvSpPr txBox="1"/>
          <p:nvPr>
            <p:ph idx="4294967295" type="body"/>
          </p:nvPr>
        </p:nvSpPr>
        <p:spPr>
          <a:xfrm flipH="1">
            <a:off x="6628044" y="2109025"/>
            <a:ext cx="1801200" cy="2637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800">
                <a:solidFill>
                  <a:schemeClr val="accent1"/>
                </a:solidFill>
                <a:latin typeface="Ubuntu"/>
                <a:ea typeface="Ubuntu"/>
                <a:cs typeface="Ubuntu"/>
                <a:sym typeface="Ubuntu"/>
              </a:rPr>
              <a:t>Mercury</a:t>
            </a:r>
            <a:endParaRPr b="1" sz="1800">
              <a:solidFill>
                <a:schemeClr val="accent1"/>
              </a:solidFill>
              <a:latin typeface="Ubuntu"/>
              <a:ea typeface="Ubuntu"/>
              <a:cs typeface="Ubuntu"/>
              <a:sym typeface="Ubuntu"/>
            </a:endParaRPr>
          </a:p>
        </p:txBody>
      </p:sp>
      <p:sp>
        <p:nvSpPr>
          <p:cNvPr id="639" name="Google Shape;639;p86"/>
          <p:cNvSpPr txBox="1"/>
          <p:nvPr>
            <p:ph idx="4294967295" type="body"/>
          </p:nvPr>
        </p:nvSpPr>
        <p:spPr>
          <a:xfrm flipH="1">
            <a:off x="6409572" y="3862186"/>
            <a:ext cx="2019600" cy="4512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Mars is a very cold place</a:t>
            </a:r>
            <a:endParaRPr/>
          </a:p>
        </p:txBody>
      </p:sp>
      <p:sp>
        <p:nvSpPr>
          <p:cNvPr id="640" name="Google Shape;640;p86"/>
          <p:cNvSpPr txBox="1"/>
          <p:nvPr>
            <p:ph idx="4294967295" type="body"/>
          </p:nvPr>
        </p:nvSpPr>
        <p:spPr>
          <a:xfrm flipH="1">
            <a:off x="6628006" y="3536045"/>
            <a:ext cx="1801200" cy="2637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800">
                <a:solidFill>
                  <a:schemeClr val="accent3"/>
                </a:solidFill>
                <a:latin typeface="Ubuntu"/>
                <a:ea typeface="Ubuntu"/>
                <a:cs typeface="Ubuntu"/>
                <a:sym typeface="Ubuntu"/>
              </a:rPr>
              <a:t>Mars</a:t>
            </a:r>
            <a:endParaRPr b="1" sz="1800">
              <a:solidFill>
                <a:schemeClr val="accent3"/>
              </a:solidFill>
              <a:latin typeface="Ubuntu"/>
              <a:ea typeface="Ubuntu"/>
              <a:cs typeface="Ubuntu"/>
              <a:sym typeface="Ubuntu"/>
            </a:endParaRPr>
          </a:p>
        </p:txBody>
      </p:sp>
      <p:sp>
        <p:nvSpPr>
          <p:cNvPr id="641" name="Google Shape;641;p86"/>
          <p:cNvSpPr txBox="1"/>
          <p:nvPr>
            <p:ph idx="4294967295" type="body"/>
          </p:nvPr>
        </p:nvSpPr>
        <p:spPr>
          <a:xfrm>
            <a:off x="714791" y="2435167"/>
            <a:ext cx="2019600" cy="451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Jupiter is the biggest planet</a:t>
            </a:r>
            <a:endParaRPr/>
          </a:p>
        </p:txBody>
      </p:sp>
      <p:sp>
        <p:nvSpPr>
          <p:cNvPr id="642" name="Google Shape;642;p86"/>
          <p:cNvSpPr txBox="1"/>
          <p:nvPr>
            <p:ph idx="4294967295" type="body"/>
          </p:nvPr>
        </p:nvSpPr>
        <p:spPr>
          <a:xfrm>
            <a:off x="714747" y="2109025"/>
            <a:ext cx="1801200" cy="263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2"/>
                </a:solidFill>
                <a:latin typeface="Ubuntu"/>
                <a:ea typeface="Ubuntu"/>
                <a:cs typeface="Ubuntu"/>
                <a:sym typeface="Ubuntu"/>
              </a:rPr>
              <a:t>Jupiter</a:t>
            </a:r>
            <a:endParaRPr b="1" sz="1800">
              <a:solidFill>
                <a:schemeClr val="accent2"/>
              </a:solidFill>
              <a:latin typeface="Ubuntu"/>
              <a:ea typeface="Ubuntu"/>
              <a:cs typeface="Ubuntu"/>
              <a:sym typeface="Ubuntu"/>
            </a:endParaRPr>
          </a:p>
        </p:txBody>
      </p:sp>
      <p:sp>
        <p:nvSpPr>
          <p:cNvPr id="643" name="Google Shape;643;p86"/>
          <p:cNvSpPr txBox="1"/>
          <p:nvPr>
            <p:ph idx="4294967295" type="body"/>
          </p:nvPr>
        </p:nvSpPr>
        <p:spPr>
          <a:xfrm>
            <a:off x="714819" y="3862186"/>
            <a:ext cx="2019600" cy="451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Venus has a beautiful name</a:t>
            </a:r>
            <a:endParaRPr/>
          </a:p>
        </p:txBody>
      </p:sp>
      <p:sp>
        <p:nvSpPr>
          <p:cNvPr id="644" name="Google Shape;644;p86"/>
          <p:cNvSpPr txBox="1"/>
          <p:nvPr>
            <p:ph idx="4294967295" type="body"/>
          </p:nvPr>
        </p:nvSpPr>
        <p:spPr>
          <a:xfrm>
            <a:off x="714785" y="3536045"/>
            <a:ext cx="1801200" cy="263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5"/>
                </a:solidFill>
                <a:latin typeface="Ubuntu"/>
                <a:ea typeface="Ubuntu"/>
                <a:cs typeface="Ubuntu"/>
                <a:sym typeface="Ubuntu"/>
              </a:rPr>
              <a:t>Venus</a:t>
            </a:r>
            <a:endParaRPr b="1" sz="1800">
              <a:solidFill>
                <a:schemeClr val="accent5"/>
              </a:solidFill>
              <a:latin typeface="Ubuntu"/>
              <a:ea typeface="Ubuntu"/>
              <a:cs typeface="Ubuntu"/>
              <a:sym typeface="Ubuntu"/>
            </a:endParaRPr>
          </a:p>
        </p:txBody>
      </p:sp>
      <p:sp>
        <p:nvSpPr>
          <p:cNvPr id="645" name="Google Shape;645;p86"/>
          <p:cNvSpPr/>
          <p:nvPr/>
        </p:nvSpPr>
        <p:spPr>
          <a:xfrm>
            <a:off x="1982370" y="2254225"/>
            <a:ext cx="1481675" cy="592675"/>
          </a:xfrm>
          <a:custGeom>
            <a:rect b="b" l="l" r="r" t="t"/>
            <a:pathLst>
              <a:path extrusionOk="0" h="23707" w="59267">
                <a:moveTo>
                  <a:pt x="0" y="0"/>
                </a:moveTo>
                <a:lnTo>
                  <a:pt x="59267" y="0"/>
                </a:lnTo>
                <a:lnTo>
                  <a:pt x="59267" y="23707"/>
                </a:lnTo>
              </a:path>
            </a:pathLst>
          </a:custGeom>
          <a:noFill/>
          <a:ln cap="flat" cmpd="sng" w="19050">
            <a:solidFill>
              <a:schemeClr val="accent2"/>
            </a:solidFill>
            <a:prstDash val="solid"/>
            <a:round/>
            <a:headEnd len="med" w="med" type="none"/>
            <a:tailEnd len="med" w="med" type="none"/>
          </a:ln>
        </p:spPr>
      </p:sp>
      <p:cxnSp>
        <p:nvCxnSpPr>
          <p:cNvPr id="646" name="Google Shape;646;p86"/>
          <p:cNvCxnSpPr/>
          <p:nvPr/>
        </p:nvCxnSpPr>
        <p:spPr>
          <a:xfrm>
            <a:off x="1982380" y="3667895"/>
            <a:ext cx="2925000" cy="0"/>
          </a:xfrm>
          <a:prstGeom prst="straightConnector1">
            <a:avLst/>
          </a:prstGeom>
          <a:noFill/>
          <a:ln cap="flat" cmpd="sng" w="19050">
            <a:solidFill>
              <a:schemeClr val="accent5"/>
            </a:solidFill>
            <a:prstDash val="solid"/>
            <a:round/>
            <a:headEnd len="med" w="med" type="none"/>
            <a:tailEnd len="med" w="med" type="none"/>
          </a:ln>
        </p:spPr>
      </p:cxnSp>
      <p:sp>
        <p:nvSpPr>
          <p:cNvPr id="647" name="Google Shape;647;p86"/>
          <p:cNvSpPr/>
          <p:nvPr/>
        </p:nvSpPr>
        <p:spPr>
          <a:xfrm flipH="1">
            <a:off x="5679955" y="2254225"/>
            <a:ext cx="1481675" cy="592675"/>
          </a:xfrm>
          <a:custGeom>
            <a:rect b="b" l="l" r="r" t="t"/>
            <a:pathLst>
              <a:path extrusionOk="0" h="23707" w="59267">
                <a:moveTo>
                  <a:pt x="0" y="0"/>
                </a:moveTo>
                <a:lnTo>
                  <a:pt x="59267" y="0"/>
                </a:lnTo>
                <a:lnTo>
                  <a:pt x="59267" y="23707"/>
                </a:lnTo>
              </a:path>
            </a:pathLst>
          </a:custGeom>
          <a:noFill/>
          <a:ln cap="flat" cmpd="sng" w="19050">
            <a:solidFill>
              <a:schemeClr val="accent1"/>
            </a:solidFill>
            <a:prstDash val="solid"/>
            <a:round/>
            <a:headEnd len="med" w="med" type="none"/>
            <a:tailEnd len="med" w="med" type="none"/>
          </a:ln>
        </p:spPr>
      </p:sp>
      <p:cxnSp>
        <p:nvCxnSpPr>
          <p:cNvPr id="648" name="Google Shape;648;p86"/>
          <p:cNvCxnSpPr/>
          <p:nvPr/>
        </p:nvCxnSpPr>
        <p:spPr>
          <a:xfrm rot="10800000">
            <a:off x="5609120" y="3667895"/>
            <a:ext cx="1552500" cy="0"/>
          </a:xfrm>
          <a:prstGeom prst="straightConnector1">
            <a:avLst/>
          </a:prstGeom>
          <a:noFill/>
          <a:ln cap="flat" cmpd="sng" w="19050">
            <a:solidFill>
              <a:schemeClr val="accent3"/>
            </a:solidFill>
            <a:prstDash val="solid"/>
            <a:round/>
            <a:headEnd len="med" w="med" type="none"/>
            <a:tailEnd len="med" w="med" type="none"/>
          </a:ln>
        </p:spPr>
      </p:cxnSp>
      <p:sp>
        <p:nvSpPr>
          <p:cNvPr id="649" name="Google Shape;649;p86"/>
          <p:cNvSpPr txBox="1"/>
          <p:nvPr>
            <p:ph idx="4294967295" type="body"/>
          </p:nvPr>
        </p:nvSpPr>
        <p:spPr>
          <a:xfrm flipH="1">
            <a:off x="6628044" y="1790650"/>
            <a:ext cx="1801200" cy="2637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800">
                <a:solidFill>
                  <a:schemeClr val="accent1"/>
                </a:solidFill>
                <a:latin typeface="Ubuntu"/>
                <a:ea typeface="Ubuntu"/>
                <a:cs typeface="Ubuntu"/>
                <a:sym typeface="Ubuntu"/>
              </a:rPr>
              <a:t>30%</a:t>
            </a:r>
            <a:endParaRPr b="1" sz="1800">
              <a:solidFill>
                <a:schemeClr val="accent1"/>
              </a:solidFill>
              <a:latin typeface="Ubuntu"/>
              <a:ea typeface="Ubuntu"/>
              <a:cs typeface="Ubuntu"/>
              <a:sym typeface="Ubuntu"/>
            </a:endParaRPr>
          </a:p>
        </p:txBody>
      </p:sp>
      <p:sp>
        <p:nvSpPr>
          <p:cNvPr id="650" name="Google Shape;650;p86"/>
          <p:cNvSpPr txBox="1"/>
          <p:nvPr>
            <p:ph idx="4294967295" type="body"/>
          </p:nvPr>
        </p:nvSpPr>
        <p:spPr>
          <a:xfrm flipH="1">
            <a:off x="6628006" y="3217670"/>
            <a:ext cx="1801200" cy="2637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800">
                <a:solidFill>
                  <a:schemeClr val="accent3"/>
                </a:solidFill>
                <a:latin typeface="Ubuntu"/>
                <a:ea typeface="Ubuntu"/>
                <a:cs typeface="Ubuntu"/>
                <a:sym typeface="Ubuntu"/>
              </a:rPr>
              <a:t>5%</a:t>
            </a:r>
            <a:endParaRPr b="1" sz="1800">
              <a:solidFill>
                <a:schemeClr val="accent3"/>
              </a:solidFill>
              <a:latin typeface="Ubuntu"/>
              <a:ea typeface="Ubuntu"/>
              <a:cs typeface="Ubuntu"/>
              <a:sym typeface="Ubuntu"/>
            </a:endParaRPr>
          </a:p>
        </p:txBody>
      </p:sp>
      <p:sp>
        <p:nvSpPr>
          <p:cNvPr id="651" name="Google Shape;651;p86"/>
          <p:cNvSpPr txBox="1"/>
          <p:nvPr>
            <p:ph idx="4294967295" type="body"/>
          </p:nvPr>
        </p:nvSpPr>
        <p:spPr>
          <a:xfrm>
            <a:off x="714747" y="1790650"/>
            <a:ext cx="1801200" cy="263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2"/>
                </a:solidFill>
                <a:latin typeface="Ubuntu"/>
                <a:ea typeface="Ubuntu"/>
                <a:cs typeface="Ubuntu"/>
                <a:sym typeface="Ubuntu"/>
              </a:rPr>
              <a:t>40%</a:t>
            </a:r>
            <a:endParaRPr b="1" sz="1800">
              <a:solidFill>
                <a:schemeClr val="accent2"/>
              </a:solidFill>
              <a:latin typeface="Ubuntu"/>
              <a:ea typeface="Ubuntu"/>
              <a:cs typeface="Ubuntu"/>
              <a:sym typeface="Ubuntu"/>
            </a:endParaRPr>
          </a:p>
        </p:txBody>
      </p:sp>
      <p:sp>
        <p:nvSpPr>
          <p:cNvPr id="652" name="Google Shape;652;p86"/>
          <p:cNvSpPr txBox="1"/>
          <p:nvPr>
            <p:ph idx="4294967295" type="body"/>
          </p:nvPr>
        </p:nvSpPr>
        <p:spPr>
          <a:xfrm>
            <a:off x="714785" y="3217670"/>
            <a:ext cx="1801200" cy="263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5"/>
                </a:solidFill>
                <a:latin typeface="Ubuntu"/>
                <a:ea typeface="Ubuntu"/>
                <a:cs typeface="Ubuntu"/>
                <a:sym typeface="Ubuntu"/>
              </a:rPr>
              <a:t>20%</a:t>
            </a:r>
            <a:endParaRPr b="1" sz="1800">
              <a:solidFill>
                <a:schemeClr val="accent5"/>
              </a:solidFill>
              <a:latin typeface="Ubuntu"/>
              <a:ea typeface="Ubuntu"/>
              <a:cs typeface="Ubuntu"/>
              <a:sym typeface="Ubunt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ph idx="4" type="subTitle"/>
          </p:nvPr>
        </p:nvSpPr>
        <p:spPr>
          <a:xfrm flipH="1">
            <a:off x="1727375" y="2265700"/>
            <a:ext cx="4032000" cy="5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357" name="Google Shape;357;p60"/>
          <p:cNvSpPr txBox="1"/>
          <p:nvPr>
            <p:ph type="title"/>
          </p:nvPr>
        </p:nvSpPr>
        <p:spPr>
          <a:xfrm>
            <a:off x="713225" y="667950"/>
            <a:ext cx="63072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358" name="Google Shape;358;p60"/>
          <p:cNvSpPr txBox="1"/>
          <p:nvPr>
            <p:ph idx="1" type="subTitle"/>
          </p:nvPr>
        </p:nvSpPr>
        <p:spPr>
          <a:xfrm flipH="1">
            <a:off x="1727375" y="1407237"/>
            <a:ext cx="4032000" cy="30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359" name="Google Shape;359;p60"/>
          <p:cNvSpPr txBox="1"/>
          <p:nvPr>
            <p:ph idx="2" type="subTitle"/>
          </p:nvPr>
        </p:nvSpPr>
        <p:spPr>
          <a:xfrm>
            <a:off x="1726000" y="1612350"/>
            <a:ext cx="2827200" cy="4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360" name="Google Shape;360;p60"/>
          <p:cNvSpPr txBox="1"/>
          <p:nvPr>
            <p:ph idx="3" type="title"/>
          </p:nvPr>
        </p:nvSpPr>
        <p:spPr>
          <a:xfrm>
            <a:off x="867825" y="1385200"/>
            <a:ext cx="508500" cy="7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61" name="Google Shape;361;p60"/>
          <p:cNvSpPr txBox="1"/>
          <p:nvPr>
            <p:ph idx="7" type="subTitle"/>
          </p:nvPr>
        </p:nvSpPr>
        <p:spPr>
          <a:xfrm flipH="1">
            <a:off x="1727375" y="3254900"/>
            <a:ext cx="4032000" cy="56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services</a:t>
            </a:r>
            <a:endParaRPr/>
          </a:p>
        </p:txBody>
      </p:sp>
      <p:sp>
        <p:nvSpPr>
          <p:cNvPr id="362" name="Google Shape;362;p60"/>
          <p:cNvSpPr txBox="1"/>
          <p:nvPr>
            <p:ph idx="8" type="subTitle"/>
          </p:nvPr>
        </p:nvSpPr>
        <p:spPr>
          <a:xfrm>
            <a:off x="1726000" y="3714550"/>
            <a:ext cx="2827200" cy="4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363" name="Google Shape;363;p60"/>
          <p:cNvSpPr txBox="1"/>
          <p:nvPr>
            <p:ph idx="6" type="title"/>
          </p:nvPr>
        </p:nvSpPr>
        <p:spPr>
          <a:xfrm>
            <a:off x="867825" y="3502825"/>
            <a:ext cx="508500" cy="7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64" name="Google Shape;364;p60"/>
          <p:cNvSpPr txBox="1"/>
          <p:nvPr>
            <p:ph idx="9" type="title"/>
          </p:nvPr>
        </p:nvSpPr>
        <p:spPr>
          <a:xfrm>
            <a:off x="867825" y="2437325"/>
            <a:ext cx="508500" cy="7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65" name="Google Shape;365;p60"/>
          <p:cNvSpPr txBox="1"/>
          <p:nvPr>
            <p:ph idx="5" type="subTitle"/>
          </p:nvPr>
        </p:nvSpPr>
        <p:spPr>
          <a:xfrm>
            <a:off x="1726000" y="2666847"/>
            <a:ext cx="2827200" cy="4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grpSp>
        <p:nvGrpSpPr>
          <p:cNvPr id="657" name="Google Shape;657;p87"/>
          <p:cNvGrpSpPr/>
          <p:nvPr/>
        </p:nvGrpSpPr>
        <p:grpSpPr>
          <a:xfrm>
            <a:off x="5715249" y="3401718"/>
            <a:ext cx="380870" cy="200094"/>
            <a:chOff x="2080675" y="352325"/>
            <a:chExt cx="485000" cy="254800"/>
          </a:xfrm>
        </p:grpSpPr>
        <p:sp>
          <p:nvSpPr>
            <p:cNvPr id="658" name="Google Shape;658;p87"/>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 name="Google Shape;659;p87"/>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0" name="Google Shape;660;p87"/>
          <p:cNvSpPr/>
          <p:nvPr/>
        </p:nvSpPr>
        <p:spPr>
          <a:xfrm>
            <a:off x="5709124" y="1586886"/>
            <a:ext cx="393102" cy="379339"/>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 name="Google Shape;661;p87"/>
          <p:cNvSpPr/>
          <p:nvPr/>
        </p:nvSpPr>
        <p:spPr>
          <a:xfrm>
            <a:off x="7452500" y="1586842"/>
            <a:ext cx="380890" cy="379437"/>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2" name="Google Shape;662;p87"/>
          <p:cNvGrpSpPr/>
          <p:nvPr/>
        </p:nvGrpSpPr>
        <p:grpSpPr>
          <a:xfrm>
            <a:off x="7453256" y="3266568"/>
            <a:ext cx="379398" cy="379398"/>
            <a:chOff x="2676100" y="832575"/>
            <a:chExt cx="483125" cy="483125"/>
          </a:xfrm>
        </p:grpSpPr>
        <p:sp>
          <p:nvSpPr>
            <p:cNvPr id="663" name="Google Shape;663;p87"/>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 name="Google Shape;664;p87"/>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 name="Google Shape;665;p87"/>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6" name="Google Shape;666;p87"/>
          <p:cNvSpPr txBox="1"/>
          <p:nvPr>
            <p:ph type="title"/>
          </p:nvPr>
        </p:nvSpPr>
        <p:spPr>
          <a:xfrm>
            <a:off x="1082850" y="677104"/>
            <a:ext cx="6978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pic>
        <p:nvPicPr>
          <p:cNvPr id="667" name="Google Shape;667;p87" title="Gráfico">
            <a:hlinkClick r:id="rId3"/>
          </p:cNvPr>
          <p:cNvPicPr preferRelativeResize="0"/>
          <p:nvPr/>
        </p:nvPicPr>
        <p:blipFill rotWithShape="1">
          <a:blip r:embed="rId4">
            <a:alphaModFix/>
          </a:blip>
          <a:srcRect b="0" l="6076" r="6119" t="6768"/>
          <a:stretch/>
        </p:blipFill>
        <p:spPr>
          <a:xfrm>
            <a:off x="1067256" y="1565100"/>
            <a:ext cx="3337195" cy="2192075"/>
          </a:xfrm>
          <a:prstGeom prst="rect">
            <a:avLst/>
          </a:prstGeom>
          <a:noFill/>
          <a:ln>
            <a:noFill/>
          </a:ln>
        </p:spPr>
      </p:pic>
      <p:sp>
        <p:nvSpPr>
          <p:cNvPr id="668" name="Google Shape;668;p87"/>
          <p:cNvSpPr txBox="1"/>
          <p:nvPr>
            <p:ph idx="4294967295" type="body"/>
          </p:nvPr>
        </p:nvSpPr>
        <p:spPr>
          <a:xfrm flipH="1">
            <a:off x="760044" y="4121350"/>
            <a:ext cx="3951600" cy="3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To modify this graph, click on it, follow the link, change the data and paste the new graph here</a:t>
            </a:r>
            <a:endParaRPr sz="1200"/>
          </a:p>
        </p:txBody>
      </p:sp>
      <p:sp>
        <p:nvSpPr>
          <p:cNvPr id="669" name="Google Shape;669;p87"/>
          <p:cNvSpPr txBox="1"/>
          <p:nvPr>
            <p:ph idx="4294967295" type="body"/>
          </p:nvPr>
        </p:nvSpPr>
        <p:spPr>
          <a:xfrm flipH="1">
            <a:off x="5164704" y="2393625"/>
            <a:ext cx="1482000" cy="451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It was named after a god</a:t>
            </a:r>
            <a:endParaRPr sz="1200"/>
          </a:p>
        </p:txBody>
      </p:sp>
      <p:sp>
        <p:nvSpPr>
          <p:cNvPr id="670" name="Google Shape;670;p87"/>
          <p:cNvSpPr txBox="1"/>
          <p:nvPr>
            <p:ph idx="4294967295" type="body"/>
          </p:nvPr>
        </p:nvSpPr>
        <p:spPr>
          <a:xfrm flipH="1">
            <a:off x="5164744" y="2100313"/>
            <a:ext cx="1482000" cy="263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accent1"/>
                </a:solidFill>
                <a:latin typeface="Ubuntu"/>
                <a:ea typeface="Ubuntu"/>
                <a:cs typeface="Ubuntu"/>
                <a:sym typeface="Ubuntu"/>
              </a:rPr>
              <a:t>MERCURY</a:t>
            </a:r>
            <a:endParaRPr b="1">
              <a:solidFill>
                <a:schemeClr val="accent1"/>
              </a:solidFill>
              <a:latin typeface="Ubuntu"/>
              <a:ea typeface="Ubuntu"/>
              <a:cs typeface="Ubuntu"/>
              <a:sym typeface="Ubuntu"/>
            </a:endParaRPr>
          </a:p>
        </p:txBody>
      </p:sp>
      <p:sp>
        <p:nvSpPr>
          <p:cNvPr id="671" name="Google Shape;671;p87"/>
          <p:cNvSpPr txBox="1"/>
          <p:nvPr>
            <p:ph idx="4294967295" type="body"/>
          </p:nvPr>
        </p:nvSpPr>
        <p:spPr>
          <a:xfrm flipH="1">
            <a:off x="5164684" y="4067710"/>
            <a:ext cx="1482000" cy="451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Mars is a very cold place</a:t>
            </a:r>
            <a:endParaRPr sz="1200"/>
          </a:p>
        </p:txBody>
      </p:sp>
      <p:sp>
        <p:nvSpPr>
          <p:cNvPr id="672" name="Google Shape;672;p87"/>
          <p:cNvSpPr txBox="1"/>
          <p:nvPr>
            <p:ph idx="4294967295" type="body"/>
          </p:nvPr>
        </p:nvSpPr>
        <p:spPr>
          <a:xfrm flipH="1">
            <a:off x="5164713" y="3771333"/>
            <a:ext cx="1482000" cy="263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accent3"/>
                </a:solidFill>
                <a:latin typeface="Ubuntu"/>
                <a:ea typeface="Ubuntu"/>
                <a:cs typeface="Ubuntu"/>
                <a:sym typeface="Ubuntu"/>
              </a:rPr>
              <a:t>MARS</a:t>
            </a:r>
            <a:endParaRPr b="1">
              <a:solidFill>
                <a:schemeClr val="accent3"/>
              </a:solidFill>
              <a:latin typeface="Ubuntu"/>
              <a:ea typeface="Ubuntu"/>
              <a:cs typeface="Ubuntu"/>
              <a:sym typeface="Ubuntu"/>
            </a:endParaRPr>
          </a:p>
        </p:txBody>
      </p:sp>
      <p:sp>
        <p:nvSpPr>
          <p:cNvPr id="673" name="Google Shape;673;p87"/>
          <p:cNvSpPr txBox="1"/>
          <p:nvPr>
            <p:ph idx="4294967295" type="body"/>
          </p:nvPr>
        </p:nvSpPr>
        <p:spPr>
          <a:xfrm>
            <a:off x="6901956" y="2393614"/>
            <a:ext cx="1482000" cy="451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Jupiter is the biggest one</a:t>
            </a:r>
            <a:endParaRPr sz="1200"/>
          </a:p>
        </p:txBody>
      </p:sp>
      <p:sp>
        <p:nvSpPr>
          <p:cNvPr id="674" name="Google Shape;674;p87"/>
          <p:cNvSpPr txBox="1"/>
          <p:nvPr>
            <p:ph idx="4294967295" type="body"/>
          </p:nvPr>
        </p:nvSpPr>
        <p:spPr>
          <a:xfrm>
            <a:off x="6901935" y="2100300"/>
            <a:ext cx="1482000" cy="263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accent2"/>
                </a:solidFill>
                <a:latin typeface="Ubuntu"/>
                <a:ea typeface="Ubuntu"/>
                <a:cs typeface="Ubuntu"/>
                <a:sym typeface="Ubuntu"/>
              </a:rPr>
              <a:t>JUPITER</a:t>
            </a:r>
            <a:endParaRPr b="1">
              <a:solidFill>
                <a:schemeClr val="accent2"/>
              </a:solidFill>
              <a:latin typeface="Ubuntu"/>
              <a:ea typeface="Ubuntu"/>
              <a:cs typeface="Ubuntu"/>
              <a:sym typeface="Ubuntu"/>
            </a:endParaRPr>
          </a:p>
        </p:txBody>
      </p:sp>
      <p:sp>
        <p:nvSpPr>
          <p:cNvPr id="675" name="Google Shape;675;p87"/>
          <p:cNvSpPr txBox="1"/>
          <p:nvPr>
            <p:ph idx="4294967295" type="body"/>
          </p:nvPr>
        </p:nvSpPr>
        <p:spPr>
          <a:xfrm>
            <a:off x="6901956" y="4067700"/>
            <a:ext cx="1482000" cy="451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Venus has a nice name</a:t>
            </a:r>
            <a:endParaRPr sz="1200"/>
          </a:p>
        </p:txBody>
      </p:sp>
      <p:sp>
        <p:nvSpPr>
          <p:cNvPr id="676" name="Google Shape;676;p87"/>
          <p:cNvSpPr txBox="1"/>
          <p:nvPr>
            <p:ph idx="4294967295" type="body"/>
          </p:nvPr>
        </p:nvSpPr>
        <p:spPr>
          <a:xfrm>
            <a:off x="6901935" y="3771321"/>
            <a:ext cx="1482000" cy="263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accent5"/>
                </a:solidFill>
                <a:latin typeface="Ubuntu"/>
                <a:ea typeface="Ubuntu"/>
                <a:cs typeface="Ubuntu"/>
                <a:sym typeface="Ubuntu"/>
              </a:rPr>
              <a:t>VENUS</a:t>
            </a:r>
            <a:endParaRPr b="1">
              <a:solidFill>
                <a:schemeClr val="accent5"/>
              </a:solidFill>
              <a:latin typeface="Ubuntu"/>
              <a:ea typeface="Ubuntu"/>
              <a:cs typeface="Ubuntu"/>
              <a:sym typeface="Ubuntu"/>
            </a:endParaRPr>
          </a:p>
        </p:txBody>
      </p:sp>
      <p:sp>
        <p:nvSpPr>
          <p:cNvPr id="677" name="Google Shape;677;p87"/>
          <p:cNvSpPr txBox="1"/>
          <p:nvPr>
            <p:ph idx="4294967295" type="body"/>
          </p:nvPr>
        </p:nvSpPr>
        <p:spPr>
          <a:xfrm flipH="1">
            <a:off x="3751375" y="3815125"/>
            <a:ext cx="605700" cy="160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D9D9D9"/>
                </a:solidFill>
              </a:rPr>
              <a:t>2025</a:t>
            </a:r>
            <a:endParaRPr sz="1200">
              <a:solidFill>
                <a:srgbClr val="D9D9D9"/>
              </a:solidFill>
            </a:endParaRPr>
          </a:p>
        </p:txBody>
      </p:sp>
      <p:sp>
        <p:nvSpPr>
          <p:cNvPr id="678" name="Google Shape;678;p87"/>
          <p:cNvSpPr txBox="1"/>
          <p:nvPr>
            <p:ph idx="4294967295" type="body"/>
          </p:nvPr>
        </p:nvSpPr>
        <p:spPr>
          <a:xfrm flipH="1">
            <a:off x="2881450" y="3815125"/>
            <a:ext cx="605700" cy="160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D9D9D9"/>
                </a:solidFill>
              </a:rPr>
              <a:t>2024</a:t>
            </a:r>
            <a:endParaRPr sz="1200">
              <a:solidFill>
                <a:srgbClr val="D9D9D9"/>
              </a:solidFill>
            </a:endParaRPr>
          </a:p>
        </p:txBody>
      </p:sp>
      <p:sp>
        <p:nvSpPr>
          <p:cNvPr id="679" name="Google Shape;679;p87"/>
          <p:cNvSpPr txBox="1"/>
          <p:nvPr>
            <p:ph idx="4294967295" type="body"/>
          </p:nvPr>
        </p:nvSpPr>
        <p:spPr>
          <a:xfrm flipH="1">
            <a:off x="1996825" y="3815125"/>
            <a:ext cx="605700" cy="160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D9D9D9"/>
                </a:solidFill>
              </a:rPr>
              <a:t>2023</a:t>
            </a:r>
            <a:endParaRPr sz="1200">
              <a:solidFill>
                <a:srgbClr val="D9D9D9"/>
              </a:solidFill>
            </a:endParaRPr>
          </a:p>
        </p:txBody>
      </p:sp>
      <p:sp>
        <p:nvSpPr>
          <p:cNvPr id="680" name="Google Shape;680;p87"/>
          <p:cNvSpPr txBox="1"/>
          <p:nvPr>
            <p:ph idx="4294967295" type="body"/>
          </p:nvPr>
        </p:nvSpPr>
        <p:spPr>
          <a:xfrm flipH="1">
            <a:off x="1130550" y="3815125"/>
            <a:ext cx="605700" cy="160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D9D9D9"/>
                </a:solidFill>
              </a:rPr>
              <a:t>2022</a:t>
            </a:r>
            <a:endParaRPr sz="1200">
              <a:solidFill>
                <a:srgbClr val="D9D9D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graphicFrame>
        <p:nvGraphicFramePr>
          <p:cNvPr id="685" name="Google Shape;685;p88"/>
          <p:cNvGraphicFramePr/>
          <p:nvPr/>
        </p:nvGraphicFramePr>
        <p:xfrm>
          <a:off x="1522263" y="1698535"/>
          <a:ext cx="3000000" cy="3000000"/>
        </p:xfrm>
        <a:graphic>
          <a:graphicData uri="http://schemas.openxmlformats.org/drawingml/2006/table">
            <a:tbl>
              <a:tblPr>
                <a:noFill/>
                <a:tableStyleId>{A1CBF7B3-9A2D-41F8-8C86-C01472ACA4C3}</a:tableStyleId>
              </a:tblPr>
              <a:tblGrid>
                <a:gridCol w="1103575"/>
                <a:gridCol w="1668775"/>
                <a:gridCol w="1663600"/>
                <a:gridCol w="1663525"/>
              </a:tblGrid>
              <a:tr h="436275">
                <a:tc>
                  <a:txBody>
                    <a:bodyPr/>
                    <a:lstStyle/>
                    <a:p>
                      <a:pPr indent="0" lvl="0" marL="0" rtl="0" algn="l">
                        <a:spcBef>
                          <a:spcPts val="0"/>
                        </a:spcBef>
                        <a:spcAft>
                          <a:spcPts val="0"/>
                        </a:spcAft>
                        <a:buNone/>
                      </a:pPr>
                      <a:r>
                        <a:t/>
                      </a:r>
                      <a:endParaRPr sz="1100">
                        <a:solidFill>
                          <a:srgbClr val="D9D9D9"/>
                        </a:solidFill>
                        <a:latin typeface="Roboto Mono Light"/>
                        <a:ea typeface="Roboto Mono Light"/>
                        <a:cs typeface="Roboto Mono Light"/>
                        <a:sym typeface="Roboto Mono Light"/>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Roboto Mono"/>
                          <a:ea typeface="Roboto Mono"/>
                          <a:cs typeface="Roboto Mono"/>
                          <a:sym typeface="Roboto Mono"/>
                        </a:rPr>
                        <a:t>MASS</a:t>
                      </a:r>
                      <a:endParaRPr b="1" sz="1100">
                        <a:solidFill>
                          <a:schemeClr val="lt1"/>
                        </a:solidFill>
                        <a:latin typeface="Roboto Mono"/>
                        <a:ea typeface="Roboto Mono"/>
                        <a:cs typeface="Roboto Mono"/>
                        <a:sym typeface="Roboto Mono"/>
                      </a:endParaRPr>
                    </a:p>
                    <a:p>
                      <a:pPr indent="0" lvl="0" marL="0" rtl="0" algn="ctr">
                        <a:spcBef>
                          <a:spcPts val="0"/>
                        </a:spcBef>
                        <a:spcAft>
                          <a:spcPts val="0"/>
                        </a:spcAft>
                        <a:buNone/>
                      </a:pPr>
                      <a:r>
                        <a:rPr b="1" lang="en" sz="1100">
                          <a:solidFill>
                            <a:schemeClr val="lt1"/>
                          </a:solidFill>
                          <a:latin typeface="Roboto Mono"/>
                          <a:ea typeface="Roboto Mono"/>
                          <a:cs typeface="Roboto Mono"/>
                          <a:sym typeface="Roboto Mono"/>
                        </a:rPr>
                        <a:t>(earths)</a:t>
                      </a:r>
                      <a:endParaRPr b="1" sz="1100">
                        <a:solidFill>
                          <a:schemeClr val="lt1"/>
                        </a:solidFill>
                        <a:latin typeface="Roboto Mono"/>
                        <a:ea typeface="Roboto Mono"/>
                        <a:cs typeface="Roboto Mono"/>
                        <a:sym typeface="Roboto Mono"/>
                      </a:endParaRPr>
                    </a:p>
                  </a:txBody>
                  <a:tcPr marT="68575" marB="6857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100">
                          <a:solidFill>
                            <a:schemeClr val="lt1"/>
                          </a:solidFill>
                          <a:latin typeface="Roboto Mono"/>
                          <a:ea typeface="Roboto Mono"/>
                          <a:cs typeface="Roboto Mono"/>
                          <a:sym typeface="Roboto Mono"/>
                        </a:rPr>
                        <a:t>DIAMETER</a:t>
                      </a:r>
                      <a:endParaRPr b="1" sz="1100">
                        <a:solidFill>
                          <a:schemeClr val="lt1"/>
                        </a:solidFill>
                        <a:latin typeface="Roboto Mono"/>
                        <a:ea typeface="Roboto Mono"/>
                        <a:cs typeface="Roboto Mono"/>
                        <a:sym typeface="Roboto Mono"/>
                      </a:endParaRPr>
                    </a:p>
                    <a:p>
                      <a:pPr indent="0" lvl="0" marL="0" rtl="0" algn="ctr">
                        <a:spcBef>
                          <a:spcPts val="0"/>
                        </a:spcBef>
                        <a:spcAft>
                          <a:spcPts val="0"/>
                        </a:spcAft>
                        <a:buNone/>
                      </a:pPr>
                      <a:r>
                        <a:rPr b="1" lang="en" sz="1100">
                          <a:solidFill>
                            <a:schemeClr val="lt1"/>
                          </a:solidFill>
                          <a:latin typeface="Roboto Mono"/>
                          <a:ea typeface="Roboto Mono"/>
                          <a:cs typeface="Roboto Mono"/>
                          <a:sym typeface="Roboto Mono"/>
                        </a:rPr>
                        <a:t>(earths)</a:t>
                      </a:r>
                      <a:endParaRPr b="1" sz="1100">
                        <a:solidFill>
                          <a:schemeClr val="lt1"/>
                        </a:solidFill>
                        <a:latin typeface="Roboto Mono"/>
                        <a:ea typeface="Roboto Mono"/>
                        <a:cs typeface="Roboto Mono"/>
                        <a:sym typeface="Roboto Mono"/>
                      </a:endParaRPr>
                    </a:p>
                  </a:txBody>
                  <a:tcPr marT="68575" marB="6857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100">
                          <a:solidFill>
                            <a:schemeClr val="lt1"/>
                          </a:solidFill>
                          <a:latin typeface="Roboto Mono"/>
                          <a:ea typeface="Roboto Mono"/>
                          <a:cs typeface="Roboto Mono"/>
                          <a:sym typeface="Roboto Mono"/>
                        </a:rPr>
                        <a:t>SURFACE GRAVITY</a:t>
                      </a:r>
                      <a:endParaRPr b="1" sz="1100">
                        <a:solidFill>
                          <a:schemeClr val="lt1"/>
                        </a:solidFill>
                        <a:latin typeface="Roboto Mono"/>
                        <a:ea typeface="Roboto Mono"/>
                        <a:cs typeface="Roboto Mono"/>
                        <a:sym typeface="Roboto Mono"/>
                      </a:endParaRPr>
                    </a:p>
                    <a:p>
                      <a:pPr indent="0" lvl="0" marL="0" rtl="0" algn="ctr">
                        <a:spcBef>
                          <a:spcPts val="0"/>
                        </a:spcBef>
                        <a:spcAft>
                          <a:spcPts val="0"/>
                        </a:spcAft>
                        <a:buClr>
                          <a:schemeClr val="dk1"/>
                        </a:buClr>
                        <a:buSzPts val="1100"/>
                        <a:buFont typeface="Arial"/>
                        <a:buNone/>
                      </a:pPr>
                      <a:r>
                        <a:rPr b="1" lang="en" sz="1100">
                          <a:solidFill>
                            <a:schemeClr val="lt1"/>
                          </a:solidFill>
                          <a:latin typeface="Roboto Mono"/>
                          <a:ea typeface="Roboto Mono"/>
                          <a:cs typeface="Roboto Mono"/>
                          <a:sym typeface="Roboto Mono"/>
                        </a:rPr>
                        <a:t>(earths)</a:t>
                      </a:r>
                      <a:endParaRPr b="1" sz="1100">
                        <a:solidFill>
                          <a:schemeClr val="lt1"/>
                        </a:solidFill>
                        <a:latin typeface="Roboto Mono"/>
                        <a:ea typeface="Roboto Mono"/>
                        <a:cs typeface="Roboto Mono"/>
                        <a:sym typeface="Roboto Mono"/>
                      </a:endParaRPr>
                    </a:p>
                  </a:txBody>
                  <a:tcPr marT="68575" marB="6857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2950">
                <a:tc>
                  <a:txBody>
                    <a:bodyPr/>
                    <a:lstStyle/>
                    <a:p>
                      <a:pPr indent="0" lvl="0" marL="0" rtl="0" algn="ctr">
                        <a:spcBef>
                          <a:spcPts val="0"/>
                        </a:spcBef>
                        <a:spcAft>
                          <a:spcPts val="0"/>
                        </a:spcAft>
                        <a:buNone/>
                      </a:pPr>
                      <a:r>
                        <a:rPr b="1" lang="en" sz="1100">
                          <a:solidFill>
                            <a:schemeClr val="lt1"/>
                          </a:solidFill>
                          <a:latin typeface="Roboto Mono"/>
                          <a:ea typeface="Roboto Mono"/>
                          <a:cs typeface="Roboto Mono"/>
                          <a:sym typeface="Roboto Mono"/>
                        </a:rPr>
                        <a:t>MERCURY</a:t>
                      </a:r>
                      <a:endParaRPr b="1" sz="1100">
                        <a:solidFill>
                          <a:schemeClr val="lt1"/>
                        </a:solidFill>
                        <a:latin typeface="Roboto Mono"/>
                        <a:ea typeface="Roboto Mono"/>
                        <a:cs typeface="Roboto Mono"/>
                        <a:sym typeface="Roboto Mono"/>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D9D9D9"/>
                          </a:solidFill>
                          <a:latin typeface="Roboto Mono Light"/>
                          <a:ea typeface="Roboto Mono Light"/>
                          <a:cs typeface="Roboto Mono Light"/>
                          <a:sym typeface="Roboto Mono Light"/>
                        </a:rPr>
                        <a:t>0.06</a:t>
                      </a:r>
                      <a:endParaRPr sz="1100">
                        <a:solidFill>
                          <a:srgbClr val="D9D9D9"/>
                        </a:solidFill>
                        <a:latin typeface="Roboto Mono Light"/>
                        <a:ea typeface="Roboto Mono Light"/>
                        <a:cs typeface="Roboto Mono Light"/>
                        <a:sym typeface="Roboto Mono Ligh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D9D9D9"/>
                          </a:solidFill>
                          <a:latin typeface="Roboto Mono Light"/>
                          <a:ea typeface="Roboto Mono Light"/>
                          <a:cs typeface="Roboto Mono Light"/>
                          <a:sym typeface="Roboto Mono Light"/>
                        </a:rPr>
                        <a:t>0.38</a:t>
                      </a:r>
                      <a:endParaRPr sz="1100">
                        <a:solidFill>
                          <a:srgbClr val="D9D9D9"/>
                        </a:solidFill>
                        <a:latin typeface="Roboto Mono Light"/>
                        <a:ea typeface="Roboto Mono Light"/>
                        <a:cs typeface="Roboto Mono Light"/>
                        <a:sym typeface="Roboto Mono Ligh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D9D9D9"/>
                          </a:solidFill>
                          <a:latin typeface="Roboto Mono Light"/>
                          <a:ea typeface="Roboto Mono Light"/>
                          <a:cs typeface="Roboto Mono Light"/>
                          <a:sym typeface="Roboto Mono Light"/>
                        </a:rPr>
                        <a:t>0.38</a:t>
                      </a:r>
                      <a:endParaRPr sz="1100">
                        <a:solidFill>
                          <a:srgbClr val="D9D9D9"/>
                        </a:solidFill>
                        <a:latin typeface="Roboto Mono Light"/>
                        <a:ea typeface="Roboto Mono Light"/>
                        <a:cs typeface="Roboto Mono Light"/>
                        <a:sym typeface="Roboto Mono Ligh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2950">
                <a:tc>
                  <a:txBody>
                    <a:bodyPr/>
                    <a:lstStyle/>
                    <a:p>
                      <a:pPr indent="0" lvl="0" marL="0" rtl="0" algn="ctr">
                        <a:spcBef>
                          <a:spcPts val="0"/>
                        </a:spcBef>
                        <a:spcAft>
                          <a:spcPts val="0"/>
                        </a:spcAft>
                        <a:buNone/>
                      </a:pPr>
                      <a:r>
                        <a:rPr b="1" lang="en" sz="1100">
                          <a:solidFill>
                            <a:schemeClr val="lt1"/>
                          </a:solidFill>
                          <a:latin typeface="Roboto Mono"/>
                          <a:ea typeface="Roboto Mono"/>
                          <a:cs typeface="Roboto Mono"/>
                          <a:sym typeface="Roboto Mono"/>
                        </a:rPr>
                        <a:t>MARS</a:t>
                      </a:r>
                      <a:endParaRPr b="1" sz="1100">
                        <a:solidFill>
                          <a:schemeClr val="lt1"/>
                        </a:solidFill>
                        <a:latin typeface="Roboto Mono"/>
                        <a:ea typeface="Roboto Mono"/>
                        <a:cs typeface="Roboto Mono"/>
                        <a:sym typeface="Roboto Mono"/>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D9D9D9"/>
                          </a:solidFill>
                          <a:latin typeface="Roboto Mono Light"/>
                          <a:ea typeface="Roboto Mono Light"/>
                          <a:cs typeface="Roboto Mono Light"/>
                          <a:sym typeface="Roboto Mono Light"/>
                        </a:rPr>
                        <a:t>0.11</a:t>
                      </a:r>
                      <a:endParaRPr sz="1100">
                        <a:solidFill>
                          <a:srgbClr val="D9D9D9"/>
                        </a:solidFill>
                        <a:latin typeface="Roboto Mono Light"/>
                        <a:ea typeface="Roboto Mono Light"/>
                        <a:cs typeface="Roboto Mono Light"/>
                        <a:sym typeface="Roboto Mono Ligh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D9D9D9"/>
                          </a:solidFill>
                          <a:latin typeface="Roboto Mono Light"/>
                          <a:ea typeface="Roboto Mono Light"/>
                          <a:cs typeface="Roboto Mono Light"/>
                          <a:sym typeface="Roboto Mono Light"/>
                        </a:rPr>
                        <a:t>0.53</a:t>
                      </a:r>
                      <a:endParaRPr sz="1100">
                        <a:solidFill>
                          <a:srgbClr val="D9D9D9"/>
                        </a:solidFill>
                        <a:latin typeface="Roboto Mono Light"/>
                        <a:ea typeface="Roboto Mono Light"/>
                        <a:cs typeface="Roboto Mono Light"/>
                        <a:sym typeface="Roboto Mono Ligh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D9D9D9"/>
                          </a:solidFill>
                          <a:latin typeface="Roboto Mono Light"/>
                          <a:ea typeface="Roboto Mono Light"/>
                          <a:cs typeface="Roboto Mono Light"/>
                          <a:sym typeface="Roboto Mono Light"/>
                        </a:rPr>
                        <a:t>0.38</a:t>
                      </a:r>
                      <a:endParaRPr sz="1100">
                        <a:solidFill>
                          <a:srgbClr val="D9D9D9"/>
                        </a:solidFill>
                        <a:latin typeface="Roboto Mono Light"/>
                        <a:ea typeface="Roboto Mono Light"/>
                        <a:cs typeface="Roboto Mono Light"/>
                        <a:sym typeface="Roboto Mono Ligh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2950">
                <a:tc>
                  <a:txBody>
                    <a:bodyPr/>
                    <a:lstStyle/>
                    <a:p>
                      <a:pPr indent="0" lvl="0" marL="0" rtl="0" algn="ctr">
                        <a:spcBef>
                          <a:spcPts val="0"/>
                        </a:spcBef>
                        <a:spcAft>
                          <a:spcPts val="0"/>
                        </a:spcAft>
                        <a:buNone/>
                      </a:pPr>
                      <a:r>
                        <a:rPr b="1" lang="en" sz="1100">
                          <a:solidFill>
                            <a:schemeClr val="lt1"/>
                          </a:solidFill>
                          <a:latin typeface="Roboto Mono"/>
                          <a:ea typeface="Roboto Mono"/>
                          <a:cs typeface="Roboto Mono"/>
                          <a:sym typeface="Roboto Mono"/>
                        </a:rPr>
                        <a:t>SATURN</a:t>
                      </a:r>
                      <a:endParaRPr b="1" sz="1100">
                        <a:solidFill>
                          <a:schemeClr val="lt1"/>
                        </a:solidFill>
                        <a:latin typeface="Roboto Mono"/>
                        <a:ea typeface="Roboto Mono"/>
                        <a:cs typeface="Roboto Mono"/>
                        <a:sym typeface="Roboto Mono"/>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D9D9D9"/>
                          </a:solidFill>
                          <a:latin typeface="Roboto Mono Light"/>
                          <a:ea typeface="Roboto Mono Light"/>
                          <a:cs typeface="Roboto Mono Light"/>
                          <a:sym typeface="Roboto Mono Light"/>
                        </a:rPr>
                        <a:t>95.2</a:t>
                      </a:r>
                      <a:endParaRPr sz="1100">
                        <a:solidFill>
                          <a:srgbClr val="D9D9D9"/>
                        </a:solidFill>
                        <a:latin typeface="Roboto Mono Light"/>
                        <a:ea typeface="Roboto Mono Light"/>
                        <a:cs typeface="Roboto Mono Light"/>
                        <a:sym typeface="Roboto Mono Ligh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D9D9D9"/>
                          </a:solidFill>
                          <a:latin typeface="Roboto Mono Light"/>
                          <a:ea typeface="Roboto Mono Light"/>
                          <a:cs typeface="Roboto Mono Light"/>
                          <a:sym typeface="Roboto Mono Light"/>
                        </a:rPr>
                        <a:t>9.4</a:t>
                      </a:r>
                      <a:endParaRPr sz="1100">
                        <a:solidFill>
                          <a:srgbClr val="D9D9D9"/>
                        </a:solidFill>
                        <a:latin typeface="Roboto Mono Light"/>
                        <a:ea typeface="Roboto Mono Light"/>
                        <a:cs typeface="Roboto Mono Light"/>
                        <a:sym typeface="Roboto Mono Ligh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D9D9D9"/>
                          </a:solidFill>
                          <a:latin typeface="Roboto Mono Light"/>
                          <a:ea typeface="Roboto Mono Light"/>
                          <a:cs typeface="Roboto Mono Light"/>
                          <a:sym typeface="Roboto Mono Light"/>
                        </a:rPr>
                        <a:t>1.16</a:t>
                      </a:r>
                      <a:endParaRPr sz="1100">
                        <a:solidFill>
                          <a:srgbClr val="D9D9D9"/>
                        </a:solidFill>
                        <a:latin typeface="Roboto Mono Light"/>
                        <a:ea typeface="Roboto Mono Light"/>
                        <a:cs typeface="Roboto Mono Light"/>
                        <a:sym typeface="Roboto Mono Ligh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686" name="Google Shape;686;p88"/>
          <p:cNvSpPr txBox="1"/>
          <p:nvPr>
            <p:ph type="title"/>
          </p:nvPr>
        </p:nvSpPr>
        <p:spPr>
          <a:xfrm>
            <a:off x="998600" y="669450"/>
            <a:ext cx="7182000" cy="3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table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9"/>
          <p:cNvSpPr txBox="1"/>
          <p:nvPr>
            <p:ph type="title"/>
          </p:nvPr>
        </p:nvSpPr>
        <p:spPr>
          <a:xfrm>
            <a:off x="3647975" y="670950"/>
            <a:ext cx="5052000" cy="3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another table</a:t>
            </a:r>
            <a:endParaRPr/>
          </a:p>
        </p:txBody>
      </p:sp>
      <p:graphicFrame>
        <p:nvGraphicFramePr>
          <p:cNvPr id="692" name="Google Shape;692;p89"/>
          <p:cNvGraphicFramePr/>
          <p:nvPr/>
        </p:nvGraphicFramePr>
        <p:xfrm>
          <a:off x="3541238" y="1454160"/>
          <a:ext cx="3000000" cy="3000000"/>
        </p:xfrm>
        <a:graphic>
          <a:graphicData uri="http://schemas.openxmlformats.org/drawingml/2006/table">
            <a:tbl>
              <a:tblPr>
                <a:noFill/>
                <a:tableStyleId>{A1CBF7B3-9A2D-41F8-8C86-C01472ACA4C3}</a:tableStyleId>
              </a:tblPr>
              <a:tblGrid>
                <a:gridCol w="1183300"/>
                <a:gridCol w="1208175"/>
                <a:gridCol w="1208175"/>
                <a:gridCol w="1208175"/>
              </a:tblGrid>
              <a:tr h="852650">
                <a:tc>
                  <a:txBody>
                    <a:bodyPr/>
                    <a:lstStyle/>
                    <a:p>
                      <a:pPr indent="0" lvl="0" marL="0" rtl="0" algn="l">
                        <a:spcBef>
                          <a:spcPts val="0"/>
                        </a:spcBef>
                        <a:spcAft>
                          <a:spcPts val="0"/>
                        </a:spcAft>
                        <a:buNone/>
                      </a:pPr>
                      <a:r>
                        <a:t/>
                      </a:r>
                      <a:endParaRPr sz="1200">
                        <a:solidFill>
                          <a:schemeClr val="lt1"/>
                        </a:solidFill>
                        <a:latin typeface="Roboto Mono Light"/>
                        <a:ea typeface="Roboto Mono Light"/>
                        <a:cs typeface="Roboto Mono Light"/>
                        <a:sym typeface="Roboto Mono Light"/>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Roboto Mono"/>
                          <a:ea typeface="Roboto Mono"/>
                          <a:cs typeface="Roboto Mono"/>
                          <a:sym typeface="Roboto Mono"/>
                        </a:rPr>
                        <a:t>MASS</a:t>
                      </a:r>
                      <a:endParaRPr b="1" sz="1200">
                        <a:solidFill>
                          <a:schemeClr val="lt1"/>
                        </a:solidFill>
                        <a:latin typeface="Roboto Mono"/>
                        <a:ea typeface="Roboto Mono"/>
                        <a:cs typeface="Roboto Mono"/>
                        <a:sym typeface="Roboto Mono"/>
                      </a:endParaRPr>
                    </a:p>
                    <a:p>
                      <a:pPr indent="0" lvl="0" marL="0" rtl="0" algn="ctr">
                        <a:spcBef>
                          <a:spcPts val="0"/>
                        </a:spcBef>
                        <a:spcAft>
                          <a:spcPts val="0"/>
                        </a:spcAft>
                        <a:buNone/>
                      </a:pPr>
                      <a:r>
                        <a:rPr b="1" lang="en" sz="1200">
                          <a:solidFill>
                            <a:schemeClr val="lt1"/>
                          </a:solidFill>
                          <a:latin typeface="Roboto Mono"/>
                          <a:ea typeface="Roboto Mono"/>
                          <a:cs typeface="Roboto Mono"/>
                          <a:sym typeface="Roboto Mono"/>
                        </a:rPr>
                        <a:t>(earths)</a:t>
                      </a:r>
                      <a:endParaRPr b="1" sz="1200">
                        <a:solidFill>
                          <a:schemeClr val="lt1"/>
                        </a:solidFill>
                        <a:latin typeface="Roboto Mono"/>
                        <a:ea typeface="Roboto Mono"/>
                        <a:cs typeface="Roboto Mono"/>
                        <a:sym typeface="Roboto Mono"/>
                      </a:endParaRPr>
                    </a:p>
                  </a:txBody>
                  <a:tcPr marT="68575" marB="6857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Mono"/>
                          <a:ea typeface="Roboto Mono"/>
                          <a:cs typeface="Roboto Mono"/>
                          <a:sym typeface="Roboto Mono"/>
                        </a:rPr>
                        <a:t>DIAMETER</a:t>
                      </a:r>
                      <a:endParaRPr b="1" sz="1200">
                        <a:solidFill>
                          <a:schemeClr val="lt1"/>
                        </a:solidFill>
                        <a:latin typeface="Roboto Mono"/>
                        <a:ea typeface="Roboto Mono"/>
                        <a:cs typeface="Roboto Mono"/>
                        <a:sym typeface="Roboto Mono"/>
                      </a:endParaRPr>
                    </a:p>
                    <a:p>
                      <a:pPr indent="0" lvl="0" marL="0" rtl="0" algn="ctr">
                        <a:spcBef>
                          <a:spcPts val="0"/>
                        </a:spcBef>
                        <a:spcAft>
                          <a:spcPts val="0"/>
                        </a:spcAft>
                        <a:buNone/>
                      </a:pPr>
                      <a:r>
                        <a:rPr b="1" lang="en" sz="1200">
                          <a:solidFill>
                            <a:schemeClr val="lt1"/>
                          </a:solidFill>
                          <a:latin typeface="Roboto Mono"/>
                          <a:ea typeface="Roboto Mono"/>
                          <a:cs typeface="Roboto Mono"/>
                          <a:sym typeface="Roboto Mono"/>
                        </a:rPr>
                        <a:t>(earths)</a:t>
                      </a:r>
                      <a:endParaRPr b="1" sz="1200">
                        <a:solidFill>
                          <a:schemeClr val="lt1"/>
                        </a:solidFill>
                        <a:latin typeface="Roboto Mono"/>
                        <a:ea typeface="Roboto Mono"/>
                        <a:cs typeface="Roboto Mono"/>
                        <a:sym typeface="Roboto Mono"/>
                      </a:endParaRPr>
                    </a:p>
                  </a:txBody>
                  <a:tcPr marT="68575" marB="6857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Mono"/>
                          <a:ea typeface="Roboto Mono"/>
                          <a:cs typeface="Roboto Mono"/>
                          <a:sym typeface="Roboto Mono"/>
                        </a:rPr>
                        <a:t>SURFACE GRAVITY</a:t>
                      </a:r>
                      <a:endParaRPr b="1" sz="1200">
                        <a:solidFill>
                          <a:schemeClr val="lt1"/>
                        </a:solidFill>
                        <a:latin typeface="Roboto Mono"/>
                        <a:ea typeface="Roboto Mono"/>
                        <a:cs typeface="Roboto Mono"/>
                        <a:sym typeface="Roboto Mon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Mono"/>
                          <a:ea typeface="Roboto Mono"/>
                          <a:cs typeface="Roboto Mono"/>
                          <a:sym typeface="Roboto Mono"/>
                        </a:rPr>
                        <a:t>(earths)</a:t>
                      </a:r>
                      <a:endParaRPr b="1" sz="1200">
                        <a:solidFill>
                          <a:schemeClr val="lt1"/>
                        </a:solidFill>
                        <a:latin typeface="Roboto Mono"/>
                        <a:ea typeface="Roboto Mono"/>
                        <a:cs typeface="Roboto Mono"/>
                        <a:sym typeface="Roboto Mono"/>
                      </a:endParaRPr>
                    </a:p>
                  </a:txBody>
                  <a:tcPr marT="68575" marB="6857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2"/>
                    </a:solidFill>
                  </a:tcPr>
                </a:tc>
              </a:tr>
              <a:tr h="710575">
                <a:tc>
                  <a:txBody>
                    <a:bodyPr/>
                    <a:lstStyle/>
                    <a:p>
                      <a:pPr indent="0" lvl="0" marL="0" rtl="0" algn="ctr">
                        <a:spcBef>
                          <a:spcPts val="0"/>
                        </a:spcBef>
                        <a:spcAft>
                          <a:spcPts val="0"/>
                        </a:spcAft>
                        <a:buNone/>
                      </a:pPr>
                      <a:r>
                        <a:rPr b="1" lang="en" sz="1200">
                          <a:solidFill>
                            <a:schemeClr val="lt1"/>
                          </a:solidFill>
                          <a:latin typeface="Roboto Mono"/>
                          <a:ea typeface="Roboto Mono"/>
                          <a:cs typeface="Roboto Mono"/>
                          <a:sym typeface="Roboto Mono"/>
                        </a:rPr>
                        <a:t>MERCURY</a:t>
                      </a:r>
                      <a:endParaRPr b="1" sz="1200">
                        <a:solidFill>
                          <a:schemeClr val="lt1"/>
                        </a:solidFill>
                        <a:latin typeface="Roboto Mono"/>
                        <a:ea typeface="Roboto Mono"/>
                        <a:cs typeface="Roboto Mono"/>
                        <a:sym typeface="Roboto Mono"/>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Mono Light"/>
                          <a:ea typeface="Roboto Mono Light"/>
                          <a:cs typeface="Roboto Mono Light"/>
                          <a:sym typeface="Roboto Mono Light"/>
                        </a:rPr>
                        <a:t>0.06</a:t>
                      </a:r>
                      <a:endParaRPr sz="1200">
                        <a:solidFill>
                          <a:schemeClr val="lt1"/>
                        </a:solidFill>
                        <a:latin typeface="Roboto Mono Light"/>
                        <a:ea typeface="Roboto Mono Light"/>
                        <a:cs typeface="Roboto Mono Light"/>
                        <a:sym typeface="Roboto Mono Light"/>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lt1"/>
                          </a:solidFill>
                          <a:latin typeface="Roboto Mono Light"/>
                          <a:ea typeface="Roboto Mono Light"/>
                          <a:cs typeface="Roboto Mono Light"/>
                          <a:sym typeface="Roboto Mono Light"/>
                        </a:rPr>
                        <a:t>0.38</a:t>
                      </a:r>
                      <a:endParaRPr sz="1200">
                        <a:solidFill>
                          <a:schemeClr val="lt1"/>
                        </a:solidFill>
                        <a:latin typeface="Roboto Mono Light"/>
                        <a:ea typeface="Roboto Mono Light"/>
                        <a:cs typeface="Roboto Mono Light"/>
                        <a:sym typeface="Roboto Mono Light"/>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200">
                          <a:solidFill>
                            <a:schemeClr val="lt1"/>
                          </a:solidFill>
                          <a:latin typeface="Roboto Mono Light"/>
                          <a:ea typeface="Roboto Mono Light"/>
                          <a:cs typeface="Roboto Mono Light"/>
                          <a:sym typeface="Roboto Mono Light"/>
                        </a:rPr>
                        <a:t>0.38</a:t>
                      </a:r>
                      <a:endParaRPr sz="1200">
                        <a:solidFill>
                          <a:schemeClr val="lt1"/>
                        </a:solidFill>
                        <a:latin typeface="Roboto Mono Light"/>
                        <a:ea typeface="Roboto Mono Light"/>
                        <a:cs typeface="Roboto Mono Light"/>
                        <a:sym typeface="Roboto Mono Light"/>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2"/>
                    </a:solidFill>
                  </a:tcPr>
                </a:tc>
              </a:tr>
              <a:tr h="710575">
                <a:tc>
                  <a:txBody>
                    <a:bodyPr/>
                    <a:lstStyle/>
                    <a:p>
                      <a:pPr indent="0" lvl="0" marL="0" rtl="0" algn="ctr">
                        <a:spcBef>
                          <a:spcPts val="0"/>
                        </a:spcBef>
                        <a:spcAft>
                          <a:spcPts val="0"/>
                        </a:spcAft>
                        <a:buNone/>
                      </a:pPr>
                      <a:r>
                        <a:rPr b="1" lang="en" sz="1200">
                          <a:solidFill>
                            <a:schemeClr val="lt1"/>
                          </a:solidFill>
                          <a:latin typeface="Roboto Mono"/>
                          <a:ea typeface="Roboto Mono"/>
                          <a:cs typeface="Roboto Mono"/>
                          <a:sym typeface="Roboto Mono"/>
                        </a:rPr>
                        <a:t>MARS</a:t>
                      </a:r>
                      <a:endParaRPr b="1" sz="1200">
                        <a:solidFill>
                          <a:schemeClr val="lt1"/>
                        </a:solidFill>
                        <a:latin typeface="Roboto Mono"/>
                        <a:ea typeface="Roboto Mono"/>
                        <a:cs typeface="Roboto Mono"/>
                        <a:sym typeface="Roboto Mono"/>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Mono Light"/>
                          <a:ea typeface="Roboto Mono Light"/>
                          <a:cs typeface="Roboto Mono Light"/>
                          <a:sym typeface="Roboto Mono Light"/>
                        </a:rPr>
                        <a:t>0.11</a:t>
                      </a:r>
                      <a:endParaRPr sz="1200">
                        <a:solidFill>
                          <a:schemeClr val="lt1"/>
                        </a:solidFill>
                        <a:latin typeface="Roboto Mono Light"/>
                        <a:ea typeface="Roboto Mono Light"/>
                        <a:cs typeface="Roboto Mono Light"/>
                        <a:sym typeface="Roboto Mono Light"/>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lt1"/>
                          </a:solidFill>
                          <a:latin typeface="Roboto Mono Light"/>
                          <a:ea typeface="Roboto Mono Light"/>
                          <a:cs typeface="Roboto Mono Light"/>
                          <a:sym typeface="Roboto Mono Light"/>
                        </a:rPr>
                        <a:t>0.53</a:t>
                      </a:r>
                      <a:endParaRPr sz="1200">
                        <a:solidFill>
                          <a:schemeClr val="lt1"/>
                        </a:solidFill>
                        <a:latin typeface="Roboto Mono Light"/>
                        <a:ea typeface="Roboto Mono Light"/>
                        <a:cs typeface="Roboto Mono Light"/>
                        <a:sym typeface="Roboto Mono Light"/>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200">
                          <a:solidFill>
                            <a:schemeClr val="lt1"/>
                          </a:solidFill>
                          <a:latin typeface="Roboto Mono Light"/>
                          <a:ea typeface="Roboto Mono Light"/>
                          <a:cs typeface="Roboto Mono Light"/>
                          <a:sym typeface="Roboto Mono Light"/>
                        </a:rPr>
                        <a:t>0.38</a:t>
                      </a:r>
                      <a:endParaRPr sz="1200">
                        <a:solidFill>
                          <a:schemeClr val="lt1"/>
                        </a:solidFill>
                        <a:latin typeface="Roboto Mono Light"/>
                        <a:ea typeface="Roboto Mono Light"/>
                        <a:cs typeface="Roboto Mono Light"/>
                        <a:sym typeface="Roboto Mono Light"/>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2"/>
                    </a:solidFill>
                  </a:tcPr>
                </a:tc>
              </a:tr>
              <a:tr h="710575">
                <a:tc>
                  <a:txBody>
                    <a:bodyPr/>
                    <a:lstStyle/>
                    <a:p>
                      <a:pPr indent="0" lvl="0" marL="0" rtl="0" algn="ctr">
                        <a:spcBef>
                          <a:spcPts val="0"/>
                        </a:spcBef>
                        <a:spcAft>
                          <a:spcPts val="0"/>
                        </a:spcAft>
                        <a:buNone/>
                      </a:pPr>
                      <a:r>
                        <a:rPr b="1" lang="en" sz="1200">
                          <a:solidFill>
                            <a:schemeClr val="lt1"/>
                          </a:solidFill>
                          <a:latin typeface="Roboto Mono"/>
                          <a:ea typeface="Roboto Mono"/>
                          <a:cs typeface="Roboto Mono"/>
                          <a:sym typeface="Roboto Mono"/>
                        </a:rPr>
                        <a:t>SATURN</a:t>
                      </a:r>
                      <a:endParaRPr b="1" sz="1200">
                        <a:solidFill>
                          <a:schemeClr val="lt1"/>
                        </a:solidFill>
                        <a:latin typeface="Roboto Mono"/>
                        <a:ea typeface="Roboto Mono"/>
                        <a:cs typeface="Roboto Mono"/>
                        <a:sym typeface="Roboto Mono"/>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Mono Light"/>
                          <a:ea typeface="Roboto Mono Light"/>
                          <a:cs typeface="Roboto Mono Light"/>
                          <a:sym typeface="Roboto Mono Light"/>
                        </a:rPr>
                        <a:t>95.2</a:t>
                      </a:r>
                      <a:endParaRPr sz="1200">
                        <a:solidFill>
                          <a:schemeClr val="lt1"/>
                        </a:solidFill>
                        <a:latin typeface="Roboto Mono Light"/>
                        <a:ea typeface="Roboto Mono Light"/>
                        <a:cs typeface="Roboto Mono Light"/>
                        <a:sym typeface="Roboto Mono Light"/>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lt1"/>
                          </a:solidFill>
                          <a:latin typeface="Roboto Mono Light"/>
                          <a:ea typeface="Roboto Mono Light"/>
                          <a:cs typeface="Roboto Mono Light"/>
                          <a:sym typeface="Roboto Mono Light"/>
                        </a:rPr>
                        <a:t>9.4</a:t>
                      </a:r>
                      <a:endParaRPr sz="1200">
                        <a:solidFill>
                          <a:schemeClr val="lt1"/>
                        </a:solidFill>
                        <a:latin typeface="Roboto Mono Light"/>
                        <a:ea typeface="Roboto Mono Light"/>
                        <a:cs typeface="Roboto Mono Light"/>
                        <a:sym typeface="Roboto Mono Light"/>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200">
                          <a:solidFill>
                            <a:schemeClr val="lt1"/>
                          </a:solidFill>
                          <a:latin typeface="Roboto Mono Light"/>
                          <a:ea typeface="Roboto Mono Light"/>
                          <a:cs typeface="Roboto Mono Light"/>
                          <a:sym typeface="Roboto Mono Light"/>
                        </a:rPr>
                        <a:t>1.16</a:t>
                      </a:r>
                      <a:endParaRPr sz="1200">
                        <a:solidFill>
                          <a:schemeClr val="lt1"/>
                        </a:solidFill>
                        <a:latin typeface="Roboto Mono Light"/>
                        <a:ea typeface="Roboto Mono Light"/>
                        <a:cs typeface="Roboto Mono Light"/>
                        <a:sym typeface="Roboto Mono Light"/>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grpSp>
        <p:nvGrpSpPr>
          <p:cNvPr id="697" name="Google Shape;697;p90"/>
          <p:cNvGrpSpPr/>
          <p:nvPr/>
        </p:nvGrpSpPr>
        <p:grpSpPr>
          <a:xfrm>
            <a:off x="4150036" y="2244715"/>
            <a:ext cx="3588289" cy="2355551"/>
            <a:chOff x="1397225" y="1410350"/>
            <a:chExt cx="4786300" cy="2774500"/>
          </a:xfrm>
        </p:grpSpPr>
        <p:grpSp>
          <p:nvGrpSpPr>
            <p:cNvPr id="698" name="Google Shape;698;p90"/>
            <p:cNvGrpSpPr/>
            <p:nvPr/>
          </p:nvGrpSpPr>
          <p:grpSpPr>
            <a:xfrm>
              <a:off x="4293400" y="2574725"/>
              <a:ext cx="84425" cy="80100"/>
              <a:chOff x="4293400" y="2574725"/>
              <a:chExt cx="84425" cy="80100"/>
            </a:xfrm>
          </p:grpSpPr>
          <p:sp>
            <p:nvSpPr>
              <p:cNvPr id="699" name="Google Shape;699;p9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666666"/>
              </a:solidFill>
              <a:ln>
                <a:noFill/>
              </a:ln>
            </p:spPr>
          </p:sp>
          <p:sp>
            <p:nvSpPr>
              <p:cNvPr id="700" name="Google Shape;700;p9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90"/>
            <p:cNvGrpSpPr/>
            <p:nvPr/>
          </p:nvGrpSpPr>
          <p:grpSpPr>
            <a:xfrm>
              <a:off x="4000175" y="1462675"/>
              <a:ext cx="1917275" cy="1140875"/>
              <a:chOff x="4000175" y="1462675"/>
              <a:chExt cx="1917275" cy="1140875"/>
            </a:xfrm>
          </p:grpSpPr>
          <p:sp>
            <p:nvSpPr>
              <p:cNvPr id="702" name="Google Shape;702;p9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666666"/>
              </a:solidFill>
              <a:ln>
                <a:noFill/>
              </a:ln>
            </p:spPr>
          </p:sp>
          <p:grpSp>
            <p:nvGrpSpPr>
              <p:cNvPr id="703" name="Google Shape;703;p90"/>
              <p:cNvGrpSpPr/>
              <p:nvPr/>
            </p:nvGrpSpPr>
            <p:grpSpPr>
              <a:xfrm>
                <a:off x="4000175" y="1462675"/>
                <a:ext cx="1917275" cy="1140875"/>
                <a:chOff x="4000175" y="1462675"/>
                <a:chExt cx="1917275" cy="1140875"/>
              </a:xfrm>
            </p:grpSpPr>
            <p:sp>
              <p:nvSpPr>
                <p:cNvPr id="704" name="Google Shape;704;p9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666666"/>
                </a:solidFill>
                <a:ln>
                  <a:noFill/>
                </a:ln>
              </p:spPr>
            </p:sp>
            <p:sp>
              <p:nvSpPr>
                <p:cNvPr id="705" name="Google Shape;705;p9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 name="Google Shape;710;p90"/>
            <p:cNvGrpSpPr/>
            <p:nvPr/>
          </p:nvGrpSpPr>
          <p:grpSpPr>
            <a:xfrm>
              <a:off x="3960625" y="2587825"/>
              <a:ext cx="94050" cy="104125"/>
              <a:chOff x="3960625" y="2587825"/>
              <a:chExt cx="94050" cy="104125"/>
            </a:xfrm>
          </p:grpSpPr>
          <p:sp>
            <p:nvSpPr>
              <p:cNvPr id="711" name="Google Shape;711;p9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666666"/>
              </a:solidFill>
              <a:ln>
                <a:noFill/>
              </a:ln>
            </p:spPr>
          </p:sp>
          <p:sp>
            <p:nvSpPr>
              <p:cNvPr id="712" name="Google Shape;712;p9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90"/>
            <p:cNvGrpSpPr/>
            <p:nvPr/>
          </p:nvGrpSpPr>
          <p:grpSpPr>
            <a:xfrm>
              <a:off x="3765350" y="2500900"/>
              <a:ext cx="173600" cy="187925"/>
              <a:chOff x="3765350" y="2500900"/>
              <a:chExt cx="173600" cy="187925"/>
            </a:xfrm>
          </p:grpSpPr>
          <p:sp>
            <p:nvSpPr>
              <p:cNvPr id="714" name="Google Shape;714;p9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666666"/>
              </a:solidFill>
              <a:ln>
                <a:noFill/>
              </a:ln>
            </p:spPr>
          </p:sp>
          <p:sp>
            <p:nvSpPr>
              <p:cNvPr id="715" name="Google Shape;715;p9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9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9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90"/>
            <p:cNvGrpSpPr/>
            <p:nvPr/>
          </p:nvGrpSpPr>
          <p:grpSpPr>
            <a:xfrm>
              <a:off x="3750475" y="2481850"/>
              <a:ext cx="85125" cy="51800"/>
              <a:chOff x="3750475" y="2481850"/>
              <a:chExt cx="85125" cy="51800"/>
            </a:xfrm>
          </p:grpSpPr>
          <p:sp>
            <p:nvSpPr>
              <p:cNvPr id="721" name="Google Shape;721;p9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666666"/>
              </a:solidFill>
              <a:ln>
                <a:noFill/>
              </a:ln>
            </p:spPr>
          </p:sp>
        </p:grpSp>
        <p:grpSp>
          <p:nvGrpSpPr>
            <p:cNvPr id="723" name="Google Shape;723;p90"/>
            <p:cNvGrpSpPr/>
            <p:nvPr/>
          </p:nvGrpSpPr>
          <p:grpSpPr>
            <a:xfrm>
              <a:off x="3627175" y="2432450"/>
              <a:ext cx="172100" cy="169075"/>
              <a:chOff x="3627175" y="2432450"/>
              <a:chExt cx="172100" cy="169075"/>
            </a:xfrm>
          </p:grpSpPr>
          <p:sp>
            <p:nvSpPr>
              <p:cNvPr id="724" name="Google Shape;724;p9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666666"/>
              </a:solidFill>
              <a:ln>
                <a:noFill/>
              </a:ln>
            </p:spPr>
          </p:sp>
          <p:sp>
            <p:nvSpPr>
              <p:cNvPr id="726" name="Google Shape;726;p9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666666"/>
              </a:solidFill>
              <a:ln>
                <a:noFill/>
              </a:ln>
            </p:spPr>
          </p:sp>
        </p:grpSp>
        <p:grpSp>
          <p:nvGrpSpPr>
            <p:cNvPr id="727" name="Google Shape;727;p90"/>
            <p:cNvGrpSpPr/>
            <p:nvPr/>
          </p:nvGrpSpPr>
          <p:grpSpPr>
            <a:xfrm>
              <a:off x="3561536" y="2585450"/>
              <a:ext cx="61539" cy="99045"/>
              <a:chOff x="3561536" y="2585450"/>
              <a:chExt cx="61539" cy="99045"/>
            </a:xfrm>
          </p:grpSpPr>
          <p:sp>
            <p:nvSpPr>
              <p:cNvPr id="728" name="Google Shape;728;p9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666666"/>
              </a:solidFill>
              <a:ln>
                <a:noFill/>
              </a:ln>
            </p:spPr>
          </p:sp>
        </p:grpSp>
        <p:grpSp>
          <p:nvGrpSpPr>
            <p:cNvPr id="730" name="Google Shape;730;p90"/>
            <p:cNvGrpSpPr/>
            <p:nvPr/>
          </p:nvGrpSpPr>
          <p:grpSpPr>
            <a:xfrm>
              <a:off x="3906325" y="1984500"/>
              <a:ext cx="156075" cy="262825"/>
              <a:chOff x="3906325" y="1984500"/>
              <a:chExt cx="156075" cy="262825"/>
            </a:xfrm>
          </p:grpSpPr>
          <p:sp>
            <p:nvSpPr>
              <p:cNvPr id="731" name="Google Shape;731;p9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666666"/>
              </a:solidFill>
              <a:ln>
                <a:noFill/>
              </a:ln>
            </p:spPr>
          </p:sp>
          <p:sp>
            <p:nvSpPr>
              <p:cNvPr id="732" name="Google Shape;732;p9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90"/>
            <p:cNvGrpSpPr/>
            <p:nvPr/>
          </p:nvGrpSpPr>
          <p:grpSpPr>
            <a:xfrm>
              <a:off x="1397225" y="1637375"/>
              <a:ext cx="1401575" cy="1228250"/>
              <a:chOff x="1397225" y="1637375"/>
              <a:chExt cx="1401575" cy="1228250"/>
            </a:xfrm>
          </p:grpSpPr>
          <p:sp>
            <p:nvSpPr>
              <p:cNvPr id="734" name="Google Shape;734;p9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666666"/>
              </a:solidFill>
              <a:ln>
                <a:noFill/>
              </a:ln>
            </p:spPr>
          </p:sp>
          <p:grpSp>
            <p:nvGrpSpPr>
              <p:cNvPr id="735" name="Google Shape;735;p90"/>
              <p:cNvGrpSpPr/>
              <p:nvPr/>
            </p:nvGrpSpPr>
            <p:grpSpPr>
              <a:xfrm>
                <a:off x="1397225" y="1637375"/>
                <a:ext cx="1398775" cy="1228250"/>
                <a:chOff x="1397225" y="1637375"/>
                <a:chExt cx="1398775" cy="1228250"/>
              </a:xfrm>
            </p:grpSpPr>
            <p:sp>
              <p:nvSpPr>
                <p:cNvPr id="736" name="Google Shape;736;p9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8" name="Google Shape;738;p90"/>
            <p:cNvGrpSpPr/>
            <p:nvPr/>
          </p:nvGrpSpPr>
          <p:grpSpPr>
            <a:xfrm>
              <a:off x="2605700" y="3152850"/>
              <a:ext cx="594125" cy="616250"/>
              <a:chOff x="2605700" y="3152850"/>
              <a:chExt cx="594125" cy="616250"/>
            </a:xfrm>
          </p:grpSpPr>
          <p:sp>
            <p:nvSpPr>
              <p:cNvPr id="739" name="Google Shape;739;p9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666666"/>
              </a:solidFill>
              <a:ln>
                <a:noFill/>
              </a:ln>
            </p:spPr>
          </p:sp>
          <p:sp>
            <p:nvSpPr>
              <p:cNvPr id="740" name="Google Shape;740;p9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90"/>
            <p:cNvGrpSpPr/>
            <p:nvPr/>
          </p:nvGrpSpPr>
          <p:grpSpPr>
            <a:xfrm>
              <a:off x="2680375" y="3423800"/>
              <a:ext cx="182975" cy="761050"/>
              <a:chOff x="2680375" y="3423800"/>
              <a:chExt cx="182975" cy="761050"/>
            </a:xfrm>
          </p:grpSpPr>
          <p:sp>
            <p:nvSpPr>
              <p:cNvPr id="742" name="Google Shape;742;p9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666666"/>
              </a:solidFill>
              <a:ln>
                <a:noFill/>
              </a:ln>
            </p:spPr>
          </p:sp>
          <p:sp>
            <p:nvSpPr>
              <p:cNvPr id="743" name="Google Shape;743;p9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90"/>
            <p:cNvGrpSpPr/>
            <p:nvPr/>
          </p:nvGrpSpPr>
          <p:grpSpPr>
            <a:xfrm>
              <a:off x="3918000" y="3561900"/>
              <a:ext cx="236225" cy="207100"/>
              <a:chOff x="3918000" y="3561900"/>
              <a:chExt cx="236225" cy="207100"/>
            </a:xfrm>
          </p:grpSpPr>
          <p:sp>
            <p:nvSpPr>
              <p:cNvPr id="745" name="Google Shape;745;p9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666666"/>
              </a:solidFill>
              <a:ln>
                <a:noFill/>
              </a:ln>
            </p:spPr>
          </p:sp>
          <p:sp>
            <p:nvSpPr>
              <p:cNvPr id="746" name="Google Shape;746;p9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90"/>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90"/>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0"/>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 name="Google Shape;750;p90"/>
            <p:cNvGrpSpPr/>
            <p:nvPr/>
          </p:nvGrpSpPr>
          <p:grpSpPr>
            <a:xfrm>
              <a:off x="1922950" y="1410350"/>
              <a:ext cx="1252825" cy="1162875"/>
              <a:chOff x="1922950" y="1410350"/>
              <a:chExt cx="1252825" cy="1162875"/>
            </a:xfrm>
          </p:grpSpPr>
          <p:sp>
            <p:nvSpPr>
              <p:cNvPr id="751" name="Google Shape;751;p9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9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9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9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9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 name="Google Shape;767;p90"/>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0"/>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0"/>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90"/>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90"/>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90"/>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0"/>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90"/>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0"/>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0"/>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90"/>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90"/>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0"/>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90"/>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90"/>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0"/>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0"/>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90"/>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90"/>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90"/>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90"/>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90"/>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90"/>
            <p:cNvGrpSpPr/>
            <p:nvPr/>
          </p:nvGrpSpPr>
          <p:grpSpPr>
            <a:xfrm>
              <a:off x="2711750" y="3572300"/>
              <a:ext cx="230725" cy="598425"/>
              <a:chOff x="2711750" y="3572300"/>
              <a:chExt cx="230725" cy="598425"/>
            </a:xfrm>
          </p:grpSpPr>
          <p:sp>
            <p:nvSpPr>
              <p:cNvPr id="790" name="Google Shape;790;p9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9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90"/>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90"/>
            <p:cNvGrpSpPr/>
            <p:nvPr/>
          </p:nvGrpSpPr>
          <p:grpSpPr>
            <a:xfrm>
              <a:off x="3781475" y="1624825"/>
              <a:ext cx="153300" cy="166375"/>
              <a:chOff x="3781475" y="1624825"/>
              <a:chExt cx="153300" cy="166375"/>
            </a:xfrm>
          </p:grpSpPr>
          <p:sp>
            <p:nvSpPr>
              <p:cNvPr id="794" name="Google Shape;794;p9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9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9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9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90"/>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90"/>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90"/>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0"/>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90"/>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90"/>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90"/>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 name="Google Shape;805;p90"/>
            <p:cNvGrpSpPr/>
            <p:nvPr/>
          </p:nvGrpSpPr>
          <p:grpSpPr>
            <a:xfrm>
              <a:off x="5068275" y="3161675"/>
              <a:ext cx="664875" cy="222850"/>
              <a:chOff x="5068275" y="3161675"/>
              <a:chExt cx="664875" cy="222850"/>
            </a:xfrm>
          </p:grpSpPr>
          <p:sp>
            <p:nvSpPr>
              <p:cNvPr id="806" name="Google Shape;806;p9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9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9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90"/>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0"/>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90"/>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90"/>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0"/>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90"/>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90"/>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90"/>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0"/>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0"/>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0"/>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0"/>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0"/>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90"/>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90"/>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0"/>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0"/>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0"/>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0"/>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0"/>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0"/>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0"/>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90"/>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0"/>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0"/>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90"/>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90"/>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0"/>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90"/>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90"/>
            <p:cNvGrpSpPr/>
            <p:nvPr/>
          </p:nvGrpSpPr>
          <p:grpSpPr>
            <a:xfrm>
              <a:off x="3586375" y="2281300"/>
              <a:ext cx="125025" cy="175275"/>
              <a:chOff x="3586375" y="2281300"/>
              <a:chExt cx="125025" cy="175275"/>
            </a:xfrm>
          </p:grpSpPr>
          <p:sp>
            <p:nvSpPr>
              <p:cNvPr id="840" name="Google Shape;840;p9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9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 name="Google Shape;842;p90"/>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 name="Google Shape;843;p90"/>
            <p:cNvGrpSpPr/>
            <p:nvPr/>
          </p:nvGrpSpPr>
          <p:grpSpPr>
            <a:xfrm>
              <a:off x="5298975" y="3412225"/>
              <a:ext cx="576450" cy="616225"/>
              <a:chOff x="5298975" y="3412225"/>
              <a:chExt cx="576450" cy="616225"/>
            </a:xfrm>
          </p:grpSpPr>
          <p:sp>
            <p:nvSpPr>
              <p:cNvPr id="844" name="Google Shape;844;p9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9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90"/>
            <p:cNvGrpSpPr/>
            <p:nvPr/>
          </p:nvGrpSpPr>
          <p:grpSpPr>
            <a:xfrm>
              <a:off x="5952300" y="3852150"/>
              <a:ext cx="231225" cy="287200"/>
              <a:chOff x="5952300" y="3852150"/>
              <a:chExt cx="231225" cy="287200"/>
            </a:xfrm>
          </p:grpSpPr>
          <p:sp>
            <p:nvSpPr>
              <p:cNvPr id="847" name="Google Shape;847;p9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9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90"/>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90"/>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90"/>
            <p:cNvSpPr/>
            <p:nvPr/>
          </p:nvSpPr>
          <p:spPr>
            <a:xfrm>
              <a:off x="5150925" y="2903250"/>
              <a:ext cx="1600" cy="2125"/>
            </a:xfrm>
            <a:custGeom>
              <a:rect b="b" l="l" r="r" t="t"/>
              <a:pathLst>
                <a:path extrusionOk="0" h="85" w="64">
                  <a:moveTo>
                    <a:pt x="63" y="85"/>
                  </a:moveTo>
                  <a:lnTo>
                    <a:pt x="1" y="1"/>
                  </a:lnTo>
                  <a:lnTo>
                    <a:pt x="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90"/>
            <p:cNvSpPr/>
            <p:nvPr/>
          </p:nvSpPr>
          <p:spPr>
            <a:xfrm>
              <a:off x="5134200" y="2918425"/>
              <a:ext cx="2625" cy="2650"/>
            </a:xfrm>
            <a:custGeom>
              <a:rect b="b" l="l" r="r" t="t"/>
              <a:pathLst>
                <a:path extrusionOk="0" h="106" w="105">
                  <a:moveTo>
                    <a:pt x="0" y="105"/>
                  </a:moveTo>
                  <a:lnTo>
                    <a:pt x="105" y="1"/>
                  </a:lnTo>
                  <a:lnTo>
                    <a:pt x="10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0"/>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90"/>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90"/>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90"/>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 name="Google Shape;857;p90"/>
            <p:cNvGrpSpPr/>
            <p:nvPr/>
          </p:nvGrpSpPr>
          <p:grpSpPr>
            <a:xfrm>
              <a:off x="4842300" y="3099950"/>
              <a:ext cx="31425" cy="59650"/>
              <a:chOff x="4842300" y="3099950"/>
              <a:chExt cx="31425" cy="59650"/>
            </a:xfrm>
          </p:grpSpPr>
          <p:sp>
            <p:nvSpPr>
              <p:cNvPr id="858" name="Google Shape;858;p9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9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9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90"/>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90"/>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90"/>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90"/>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90"/>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90"/>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0"/>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90"/>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 name="Google Shape;870;p90"/>
            <p:cNvGrpSpPr/>
            <p:nvPr/>
          </p:nvGrpSpPr>
          <p:grpSpPr>
            <a:xfrm>
              <a:off x="3866750" y="2520350"/>
              <a:ext cx="78475" cy="60700"/>
              <a:chOff x="3866750" y="2520350"/>
              <a:chExt cx="78475" cy="60700"/>
            </a:xfrm>
          </p:grpSpPr>
          <p:sp>
            <p:nvSpPr>
              <p:cNvPr id="871" name="Google Shape;871;p9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9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9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 name="Google Shape;875;p90"/>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0"/>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0"/>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0"/>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0"/>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90"/>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0"/>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0"/>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0"/>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0"/>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0"/>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90"/>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0"/>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0"/>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0"/>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0"/>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0"/>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0"/>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0"/>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0"/>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90"/>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0"/>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0"/>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0"/>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0"/>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0"/>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0"/>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0"/>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0"/>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0"/>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0"/>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0"/>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0"/>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0"/>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0"/>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90"/>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0"/>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0"/>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0"/>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0"/>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0"/>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0"/>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 name="Google Shape;917;p90"/>
            <p:cNvGrpSpPr/>
            <p:nvPr/>
          </p:nvGrpSpPr>
          <p:grpSpPr>
            <a:xfrm>
              <a:off x="3450375" y="3038225"/>
              <a:ext cx="132875" cy="99400"/>
              <a:chOff x="3450375" y="3038225"/>
              <a:chExt cx="132875" cy="99400"/>
            </a:xfrm>
          </p:grpSpPr>
          <p:sp>
            <p:nvSpPr>
              <p:cNvPr id="918" name="Google Shape;918;p9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90"/>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0"/>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0"/>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0"/>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0"/>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0"/>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0"/>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0"/>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0"/>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0"/>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0"/>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0"/>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0"/>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0"/>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0"/>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90"/>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0"/>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0"/>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0"/>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0"/>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0"/>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0"/>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0"/>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0"/>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90"/>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90"/>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0"/>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0"/>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0"/>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0"/>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0"/>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90"/>
            <p:cNvSpPr/>
            <p:nvPr/>
          </p:nvSpPr>
          <p:spPr>
            <a:xfrm>
              <a:off x="4298825" y="2603000"/>
              <a:ext cx="2625" cy="2650"/>
            </a:xfrm>
            <a:custGeom>
              <a:rect b="b" l="l" r="r" t="t"/>
              <a:pathLst>
                <a:path extrusionOk="0" fill="none" h="106" w="105">
                  <a:moveTo>
                    <a:pt x="105" y="105"/>
                  </a:moveTo>
                  <a:lnTo>
                    <a:pt x="0" y="1"/>
                  </a:lnTo>
                </a:path>
              </a:pathLst>
            </a:custGeom>
            <a:solidFill>
              <a:srgbClr val="666666"/>
            </a:solidFill>
            <a:ln cap="rnd" cmpd="sng" w="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0"/>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90"/>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0"/>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90"/>
          <p:cNvSpPr txBox="1"/>
          <p:nvPr>
            <p:ph type="title"/>
          </p:nvPr>
        </p:nvSpPr>
        <p:spPr>
          <a:xfrm>
            <a:off x="3135075" y="666950"/>
            <a:ext cx="5295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This is a map</a:t>
            </a:r>
            <a:endParaRPr/>
          </a:p>
        </p:txBody>
      </p:sp>
      <p:sp>
        <p:nvSpPr>
          <p:cNvPr id="956" name="Google Shape;956;p90"/>
          <p:cNvSpPr txBox="1"/>
          <p:nvPr>
            <p:ph idx="4294967295" type="body"/>
          </p:nvPr>
        </p:nvSpPr>
        <p:spPr>
          <a:xfrm flipH="1">
            <a:off x="4564334" y="1565623"/>
            <a:ext cx="1482000" cy="451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Mars is a very cold place</a:t>
            </a:r>
            <a:endParaRPr sz="1200"/>
          </a:p>
        </p:txBody>
      </p:sp>
      <p:sp>
        <p:nvSpPr>
          <p:cNvPr id="957" name="Google Shape;957;p90"/>
          <p:cNvSpPr txBox="1"/>
          <p:nvPr>
            <p:ph idx="4294967295" type="body"/>
          </p:nvPr>
        </p:nvSpPr>
        <p:spPr>
          <a:xfrm flipH="1">
            <a:off x="4564376" y="1272258"/>
            <a:ext cx="1482000" cy="263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latin typeface="Ubuntu"/>
                <a:ea typeface="Ubuntu"/>
                <a:cs typeface="Ubuntu"/>
                <a:sym typeface="Ubuntu"/>
              </a:rPr>
              <a:t>MARS</a:t>
            </a:r>
            <a:endParaRPr b="1">
              <a:latin typeface="Ubuntu"/>
              <a:ea typeface="Ubuntu"/>
              <a:cs typeface="Ubuntu"/>
              <a:sym typeface="Ubuntu"/>
            </a:endParaRPr>
          </a:p>
        </p:txBody>
      </p:sp>
      <p:sp>
        <p:nvSpPr>
          <p:cNvPr id="958" name="Google Shape;958;p90"/>
          <p:cNvSpPr txBox="1"/>
          <p:nvPr>
            <p:ph idx="4294967295" type="body"/>
          </p:nvPr>
        </p:nvSpPr>
        <p:spPr>
          <a:xfrm>
            <a:off x="6301606" y="1565612"/>
            <a:ext cx="1482000" cy="451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Venus has a nice name</a:t>
            </a:r>
            <a:endParaRPr sz="1200"/>
          </a:p>
        </p:txBody>
      </p:sp>
      <p:sp>
        <p:nvSpPr>
          <p:cNvPr id="959" name="Google Shape;959;p90"/>
          <p:cNvSpPr txBox="1"/>
          <p:nvPr>
            <p:ph idx="4294967295" type="body"/>
          </p:nvPr>
        </p:nvSpPr>
        <p:spPr>
          <a:xfrm>
            <a:off x="6301598" y="1272246"/>
            <a:ext cx="1482000" cy="263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latin typeface="Ubuntu"/>
                <a:ea typeface="Ubuntu"/>
                <a:cs typeface="Ubuntu"/>
                <a:sym typeface="Ubuntu"/>
              </a:rPr>
              <a:t>VENUS</a:t>
            </a:r>
            <a:endParaRPr b="1">
              <a:latin typeface="Ubuntu"/>
              <a:ea typeface="Ubuntu"/>
              <a:cs typeface="Ubuntu"/>
              <a:sym typeface="Ubuntu"/>
            </a:endParaRPr>
          </a:p>
        </p:txBody>
      </p:sp>
      <p:sp>
        <p:nvSpPr>
          <p:cNvPr id="960" name="Google Shape;960;p90"/>
          <p:cNvSpPr/>
          <p:nvPr/>
        </p:nvSpPr>
        <p:spPr>
          <a:xfrm>
            <a:off x="4328875" y="1324450"/>
            <a:ext cx="159300" cy="159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0"/>
          <p:cNvSpPr/>
          <p:nvPr/>
        </p:nvSpPr>
        <p:spPr>
          <a:xfrm>
            <a:off x="6066125" y="1324450"/>
            <a:ext cx="159300" cy="159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grpSp>
        <p:nvGrpSpPr>
          <p:cNvPr id="966" name="Google Shape;966;p91"/>
          <p:cNvGrpSpPr/>
          <p:nvPr/>
        </p:nvGrpSpPr>
        <p:grpSpPr>
          <a:xfrm>
            <a:off x="2398692" y="1887915"/>
            <a:ext cx="4346616" cy="2315601"/>
            <a:chOff x="233350" y="949250"/>
            <a:chExt cx="7137300" cy="3802300"/>
          </a:xfrm>
        </p:grpSpPr>
        <p:sp>
          <p:nvSpPr>
            <p:cNvPr id="967" name="Google Shape;967;p9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91"/>
          <p:cNvSpPr txBox="1"/>
          <p:nvPr>
            <p:ph idx="4294967295" type="body"/>
          </p:nvPr>
        </p:nvSpPr>
        <p:spPr>
          <a:xfrm>
            <a:off x="6607351" y="2207768"/>
            <a:ext cx="1822200" cy="4512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Venus has a beautiful name</a:t>
            </a:r>
            <a:endParaRPr/>
          </a:p>
        </p:txBody>
      </p:sp>
      <p:sp>
        <p:nvSpPr>
          <p:cNvPr id="1019" name="Google Shape;1019;p91"/>
          <p:cNvSpPr txBox="1"/>
          <p:nvPr>
            <p:ph idx="4294967295" type="body"/>
          </p:nvPr>
        </p:nvSpPr>
        <p:spPr>
          <a:xfrm>
            <a:off x="7321647" y="1880375"/>
            <a:ext cx="1107900" cy="2637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800">
                <a:latin typeface="Ubuntu"/>
                <a:ea typeface="Ubuntu"/>
                <a:cs typeface="Ubuntu"/>
                <a:sym typeface="Ubuntu"/>
              </a:rPr>
              <a:t>UK</a:t>
            </a:r>
            <a:endParaRPr b="1" sz="1800">
              <a:latin typeface="Ubuntu"/>
              <a:ea typeface="Ubuntu"/>
              <a:cs typeface="Ubuntu"/>
              <a:sym typeface="Ubuntu"/>
            </a:endParaRPr>
          </a:p>
        </p:txBody>
      </p:sp>
      <p:sp>
        <p:nvSpPr>
          <p:cNvPr id="1020" name="Google Shape;1020;p91"/>
          <p:cNvSpPr txBox="1"/>
          <p:nvPr>
            <p:ph idx="4294967295" type="body"/>
          </p:nvPr>
        </p:nvSpPr>
        <p:spPr>
          <a:xfrm>
            <a:off x="6607376" y="3757073"/>
            <a:ext cx="1822200" cy="4512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Mars is a very cold place </a:t>
            </a:r>
            <a:endParaRPr/>
          </a:p>
        </p:txBody>
      </p:sp>
      <p:sp>
        <p:nvSpPr>
          <p:cNvPr id="1021" name="Google Shape;1021;p91"/>
          <p:cNvSpPr txBox="1"/>
          <p:nvPr>
            <p:ph idx="4294967295" type="body"/>
          </p:nvPr>
        </p:nvSpPr>
        <p:spPr>
          <a:xfrm>
            <a:off x="7321672" y="3419626"/>
            <a:ext cx="1107900" cy="2637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800">
                <a:latin typeface="Ubuntu"/>
                <a:ea typeface="Ubuntu"/>
                <a:cs typeface="Ubuntu"/>
                <a:sym typeface="Ubuntu"/>
              </a:rPr>
              <a:t>India</a:t>
            </a:r>
            <a:endParaRPr b="1" sz="1800">
              <a:latin typeface="Ubuntu"/>
              <a:ea typeface="Ubuntu"/>
              <a:cs typeface="Ubuntu"/>
              <a:sym typeface="Ubuntu"/>
            </a:endParaRPr>
          </a:p>
        </p:txBody>
      </p:sp>
      <p:sp>
        <p:nvSpPr>
          <p:cNvPr id="1022" name="Google Shape;1022;p91"/>
          <p:cNvSpPr txBox="1"/>
          <p:nvPr>
            <p:ph idx="4294967295" type="body"/>
          </p:nvPr>
        </p:nvSpPr>
        <p:spPr>
          <a:xfrm flipH="1">
            <a:off x="714825" y="3751723"/>
            <a:ext cx="1822200" cy="451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Saturn is a gas giant as well</a:t>
            </a:r>
            <a:endParaRPr/>
          </a:p>
        </p:txBody>
      </p:sp>
      <p:sp>
        <p:nvSpPr>
          <p:cNvPr id="1023" name="Google Shape;1023;p91"/>
          <p:cNvSpPr txBox="1"/>
          <p:nvPr>
            <p:ph idx="4294967295" type="body"/>
          </p:nvPr>
        </p:nvSpPr>
        <p:spPr>
          <a:xfrm flipH="1">
            <a:off x="714753" y="3414277"/>
            <a:ext cx="1107900" cy="263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latin typeface="Ubuntu"/>
                <a:ea typeface="Ubuntu"/>
                <a:cs typeface="Ubuntu"/>
                <a:sym typeface="Ubuntu"/>
              </a:rPr>
              <a:t>Brazil</a:t>
            </a:r>
            <a:endParaRPr b="1" sz="1800">
              <a:latin typeface="Ubuntu"/>
              <a:ea typeface="Ubuntu"/>
              <a:cs typeface="Ubuntu"/>
              <a:sym typeface="Ubuntu"/>
            </a:endParaRPr>
          </a:p>
        </p:txBody>
      </p:sp>
      <p:sp>
        <p:nvSpPr>
          <p:cNvPr id="1024" name="Google Shape;1024;p91"/>
          <p:cNvSpPr txBox="1"/>
          <p:nvPr>
            <p:ph idx="4294967295" type="body"/>
          </p:nvPr>
        </p:nvSpPr>
        <p:spPr>
          <a:xfrm flipH="1">
            <a:off x="714825" y="2213593"/>
            <a:ext cx="1822200" cy="451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Jupiter is the biggest planet</a:t>
            </a:r>
            <a:endParaRPr/>
          </a:p>
        </p:txBody>
      </p:sp>
      <p:sp>
        <p:nvSpPr>
          <p:cNvPr id="1025" name="Google Shape;1025;p91"/>
          <p:cNvSpPr txBox="1"/>
          <p:nvPr>
            <p:ph idx="4294967295" type="body"/>
          </p:nvPr>
        </p:nvSpPr>
        <p:spPr>
          <a:xfrm flipH="1">
            <a:off x="714753" y="1886200"/>
            <a:ext cx="1107900" cy="263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latin typeface="Ubuntu"/>
                <a:ea typeface="Ubuntu"/>
                <a:cs typeface="Ubuntu"/>
                <a:sym typeface="Ubuntu"/>
              </a:rPr>
              <a:t>USA</a:t>
            </a:r>
            <a:endParaRPr b="1" sz="1800">
              <a:latin typeface="Ubuntu"/>
              <a:ea typeface="Ubuntu"/>
              <a:cs typeface="Ubuntu"/>
              <a:sym typeface="Ubuntu"/>
            </a:endParaRPr>
          </a:p>
        </p:txBody>
      </p:sp>
      <p:sp>
        <p:nvSpPr>
          <p:cNvPr id="1026" name="Google Shape;1026;p91"/>
          <p:cNvSpPr/>
          <p:nvPr/>
        </p:nvSpPr>
        <p:spPr>
          <a:xfrm>
            <a:off x="1810750" y="2018049"/>
            <a:ext cx="1297775" cy="473327"/>
          </a:xfrm>
          <a:custGeom>
            <a:rect b="b" l="l" r="r" t="t"/>
            <a:pathLst>
              <a:path extrusionOk="0" h="18097" w="51911">
                <a:moveTo>
                  <a:pt x="0" y="0"/>
                </a:moveTo>
                <a:lnTo>
                  <a:pt x="51911" y="0"/>
                </a:lnTo>
                <a:lnTo>
                  <a:pt x="51911" y="18097"/>
                </a:lnTo>
              </a:path>
            </a:pathLst>
          </a:custGeom>
          <a:noFill/>
          <a:ln cap="flat" cmpd="sng" w="19050">
            <a:solidFill>
              <a:schemeClr val="accent3"/>
            </a:solidFill>
            <a:prstDash val="solid"/>
            <a:round/>
            <a:headEnd len="med" w="med" type="none"/>
            <a:tailEnd len="med" w="med" type="oval"/>
          </a:ln>
        </p:spPr>
      </p:sp>
      <p:sp>
        <p:nvSpPr>
          <p:cNvPr id="1027" name="Google Shape;1027;p91"/>
          <p:cNvSpPr/>
          <p:nvPr/>
        </p:nvSpPr>
        <p:spPr>
          <a:xfrm>
            <a:off x="1810750" y="3324825"/>
            <a:ext cx="1857375" cy="221293"/>
          </a:xfrm>
          <a:custGeom>
            <a:rect b="b" l="l" r="r" t="t"/>
            <a:pathLst>
              <a:path extrusionOk="0" h="9049" w="74295">
                <a:moveTo>
                  <a:pt x="0" y="9049"/>
                </a:moveTo>
                <a:lnTo>
                  <a:pt x="74295" y="9049"/>
                </a:lnTo>
                <a:lnTo>
                  <a:pt x="74295" y="0"/>
                </a:lnTo>
              </a:path>
            </a:pathLst>
          </a:custGeom>
          <a:noFill/>
          <a:ln cap="flat" cmpd="sng" w="19050">
            <a:solidFill>
              <a:schemeClr val="accent4"/>
            </a:solidFill>
            <a:prstDash val="solid"/>
            <a:round/>
            <a:headEnd len="med" w="med" type="none"/>
            <a:tailEnd len="med" w="med" type="oval"/>
          </a:ln>
        </p:spPr>
      </p:sp>
      <p:sp>
        <p:nvSpPr>
          <p:cNvPr id="1028" name="Google Shape;1028;p91"/>
          <p:cNvSpPr/>
          <p:nvPr/>
        </p:nvSpPr>
        <p:spPr>
          <a:xfrm>
            <a:off x="4282700" y="2018050"/>
            <a:ext cx="3112119" cy="330529"/>
          </a:xfrm>
          <a:custGeom>
            <a:rect b="b" l="l" r="r" t="t"/>
            <a:pathLst>
              <a:path extrusionOk="0" h="15717" w="115253">
                <a:moveTo>
                  <a:pt x="115253" y="0"/>
                </a:moveTo>
                <a:lnTo>
                  <a:pt x="0" y="0"/>
                </a:lnTo>
                <a:lnTo>
                  <a:pt x="0" y="15717"/>
                </a:lnTo>
              </a:path>
            </a:pathLst>
          </a:custGeom>
          <a:noFill/>
          <a:ln cap="flat" cmpd="sng" w="19050">
            <a:solidFill>
              <a:schemeClr val="accent2"/>
            </a:solidFill>
            <a:prstDash val="solid"/>
            <a:round/>
            <a:headEnd len="med" w="med" type="none"/>
            <a:tailEnd len="med" w="med" type="oval"/>
          </a:ln>
        </p:spPr>
      </p:sp>
      <p:sp>
        <p:nvSpPr>
          <p:cNvPr id="1029" name="Google Shape;1029;p91"/>
          <p:cNvSpPr/>
          <p:nvPr/>
        </p:nvSpPr>
        <p:spPr>
          <a:xfrm>
            <a:off x="5454050" y="2800950"/>
            <a:ext cx="1940681" cy="745188"/>
          </a:xfrm>
          <a:custGeom>
            <a:rect b="b" l="l" r="r" t="t"/>
            <a:pathLst>
              <a:path extrusionOk="0" h="30956" w="74771">
                <a:moveTo>
                  <a:pt x="74771" y="30956"/>
                </a:moveTo>
                <a:lnTo>
                  <a:pt x="0" y="30956"/>
                </a:lnTo>
                <a:lnTo>
                  <a:pt x="0" y="0"/>
                </a:lnTo>
              </a:path>
            </a:pathLst>
          </a:custGeom>
          <a:noFill/>
          <a:ln cap="flat" cmpd="sng" w="19050">
            <a:solidFill>
              <a:schemeClr val="accent5"/>
            </a:solidFill>
            <a:prstDash val="solid"/>
            <a:round/>
            <a:headEnd len="med" w="med" type="none"/>
            <a:tailEnd len="med" w="med" type="oval"/>
          </a:ln>
        </p:spPr>
      </p:sp>
      <p:sp>
        <p:nvSpPr>
          <p:cNvPr id="1030" name="Google Shape;1030;p91"/>
          <p:cNvSpPr txBox="1"/>
          <p:nvPr>
            <p:ph type="title"/>
          </p:nvPr>
        </p:nvSpPr>
        <p:spPr>
          <a:xfrm>
            <a:off x="1082850" y="667350"/>
            <a:ext cx="69783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92"/>
          <p:cNvSpPr txBox="1"/>
          <p:nvPr>
            <p:ph type="title"/>
          </p:nvPr>
        </p:nvSpPr>
        <p:spPr>
          <a:xfrm>
            <a:off x="1132350" y="670700"/>
            <a:ext cx="6879300" cy="57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 works well</a:t>
            </a:r>
            <a:endParaRPr/>
          </a:p>
        </p:txBody>
      </p:sp>
      <p:grpSp>
        <p:nvGrpSpPr>
          <p:cNvPr id="1036" name="Google Shape;1036;p92"/>
          <p:cNvGrpSpPr/>
          <p:nvPr/>
        </p:nvGrpSpPr>
        <p:grpSpPr>
          <a:xfrm>
            <a:off x="2576006" y="2466179"/>
            <a:ext cx="2016796" cy="834714"/>
            <a:chOff x="4260510" y="2242993"/>
            <a:chExt cx="628501" cy="260125"/>
          </a:xfrm>
        </p:grpSpPr>
        <p:grpSp>
          <p:nvGrpSpPr>
            <p:cNvPr id="1037" name="Google Shape;1037;p92"/>
            <p:cNvGrpSpPr/>
            <p:nvPr/>
          </p:nvGrpSpPr>
          <p:grpSpPr>
            <a:xfrm>
              <a:off x="4260510" y="2286954"/>
              <a:ext cx="628501" cy="172421"/>
              <a:chOff x="4260510" y="2286954"/>
              <a:chExt cx="628501" cy="172421"/>
            </a:xfrm>
          </p:grpSpPr>
          <p:sp>
            <p:nvSpPr>
              <p:cNvPr id="1038" name="Google Shape;1038;p92"/>
              <p:cNvSpPr/>
              <p:nvPr/>
            </p:nvSpPr>
            <p:spPr>
              <a:xfrm>
                <a:off x="4643001" y="2286954"/>
                <a:ext cx="246010" cy="172421"/>
              </a:xfrm>
              <a:custGeom>
                <a:rect b="b" l="l" r="r" t="t"/>
                <a:pathLst>
                  <a:path extrusionOk="0" h="6291" w="8976">
                    <a:moveTo>
                      <a:pt x="1" y="1"/>
                    </a:moveTo>
                    <a:cubicBezTo>
                      <a:pt x="1585" y="1791"/>
                      <a:pt x="1585" y="4500"/>
                      <a:pt x="1" y="6290"/>
                    </a:cubicBezTo>
                    <a:lnTo>
                      <a:pt x="7117" y="6290"/>
                    </a:lnTo>
                    <a:lnTo>
                      <a:pt x="8976" y="3306"/>
                    </a:lnTo>
                    <a:lnTo>
                      <a:pt x="7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2"/>
              <p:cNvSpPr/>
              <p:nvPr/>
            </p:nvSpPr>
            <p:spPr>
              <a:xfrm>
                <a:off x="4260510" y="2286954"/>
                <a:ext cx="187495" cy="172421"/>
              </a:xfrm>
              <a:custGeom>
                <a:rect b="b" l="l" r="r" t="t"/>
                <a:pathLst>
                  <a:path extrusionOk="0" h="6291" w="6841">
                    <a:moveTo>
                      <a:pt x="0" y="1"/>
                    </a:moveTo>
                    <a:lnTo>
                      <a:pt x="1619" y="3214"/>
                    </a:lnTo>
                    <a:lnTo>
                      <a:pt x="0" y="6290"/>
                    </a:lnTo>
                    <a:lnTo>
                      <a:pt x="6841" y="6290"/>
                    </a:lnTo>
                    <a:cubicBezTo>
                      <a:pt x="5245" y="4500"/>
                      <a:pt x="5245" y="1791"/>
                      <a:pt x="68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2"/>
              <p:cNvSpPr/>
              <p:nvPr/>
            </p:nvSpPr>
            <p:spPr>
              <a:xfrm>
                <a:off x="4375550" y="2288375"/>
                <a:ext cx="350625" cy="170850"/>
              </a:xfrm>
              <a:custGeom>
                <a:rect b="b" l="l" r="r" t="t"/>
                <a:pathLst>
                  <a:path extrusionOk="0" h="6834" w="14025">
                    <a:moveTo>
                      <a:pt x="2857" y="0"/>
                    </a:moveTo>
                    <a:lnTo>
                      <a:pt x="0" y="2786"/>
                    </a:lnTo>
                    <a:lnTo>
                      <a:pt x="1476" y="5953"/>
                    </a:lnTo>
                    <a:lnTo>
                      <a:pt x="2857" y="6834"/>
                    </a:lnTo>
                    <a:lnTo>
                      <a:pt x="10739" y="6834"/>
                    </a:lnTo>
                    <a:lnTo>
                      <a:pt x="14025" y="3167"/>
                    </a:lnTo>
                    <a:lnTo>
                      <a:pt x="10930" y="0"/>
                    </a:lnTo>
                    <a:close/>
                  </a:path>
                </a:pathLst>
              </a:custGeom>
              <a:solidFill>
                <a:srgbClr val="9100A7"/>
              </a:solidFill>
              <a:ln>
                <a:noFill/>
              </a:ln>
            </p:spPr>
          </p:sp>
        </p:grpSp>
        <p:sp>
          <p:nvSpPr>
            <p:cNvPr id="1041" name="Google Shape;1041;p92"/>
            <p:cNvSpPr/>
            <p:nvPr/>
          </p:nvSpPr>
          <p:spPr>
            <a:xfrm>
              <a:off x="4415277" y="2242993"/>
              <a:ext cx="273691" cy="260125"/>
            </a:xfrm>
            <a:custGeom>
              <a:rect b="b" l="l" r="r" t="t"/>
              <a:pathLst>
                <a:path extrusionOk="0" h="9491" w="9986">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2"/>
            <p:cNvSpPr/>
            <p:nvPr/>
          </p:nvSpPr>
          <p:spPr>
            <a:xfrm>
              <a:off x="4435394" y="2263055"/>
              <a:ext cx="229044" cy="220274"/>
            </a:xfrm>
            <a:custGeom>
              <a:rect b="b" l="l" r="r" t="t"/>
              <a:pathLst>
                <a:path extrusionOk="0" h="8037" w="8357">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2"/>
            <p:cNvSpPr/>
            <p:nvPr/>
          </p:nvSpPr>
          <p:spPr>
            <a:xfrm>
              <a:off x="4480999" y="2312908"/>
              <a:ext cx="129007" cy="120182"/>
            </a:xfrm>
            <a:custGeom>
              <a:rect b="b" l="l" r="r" t="t"/>
              <a:pathLst>
                <a:path extrusionOk="0" h="4385" w="4707">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92"/>
          <p:cNvGrpSpPr/>
          <p:nvPr/>
        </p:nvGrpSpPr>
        <p:grpSpPr>
          <a:xfrm>
            <a:off x="4542206" y="2466179"/>
            <a:ext cx="2016796" cy="834714"/>
            <a:chOff x="4260510" y="2242993"/>
            <a:chExt cx="628501" cy="260125"/>
          </a:xfrm>
        </p:grpSpPr>
        <p:grpSp>
          <p:nvGrpSpPr>
            <p:cNvPr id="1045" name="Google Shape;1045;p92"/>
            <p:cNvGrpSpPr/>
            <p:nvPr/>
          </p:nvGrpSpPr>
          <p:grpSpPr>
            <a:xfrm>
              <a:off x="4260510" y="2286954"/>
              <a:ext cx="628501" cy="172421"/>
              <a:chOff x="4260510" y="2286954"/>
              <a:chExt cx="628501" cy="172421"/>
            </a:xfrm>
          </p:grpSpPr>
          <p:sp>
            <p:nvSpPr>
              <p:cNvPr id="1046" name="Google Shape;1046;p92"/>
              <p:cNvSpPr/>
              <p:nvPr/>
            </p:nvSpPr>
            <p:spPr>
              <a:xfrm>
                <a:off x="4643001" y="2286954"/>
                <a:ext cx="246010" cy="172421"/>
              </a:xfrm>
              <a:custGeom>
                <a:rect b="b" l="l" r="r" t="t"/>
                <a:pathLst>
                  <a:path extrusionOk="0" h="6291" w="8976">
                    <a:moveTo>
                      <a:pt x="1" y="1"/>
                    </a:moveTo>
                    <a:cubicBezTo>
                      <a:pt x="1585" y="1791"/>
                      <a:pt x="1585" y="4500"/>
                      <a:pt x="1" y="6290"/>
                    </a:cubicBezTo>
                    <a:lnTo>
                      <a:pt x="7117" y="6290"/>
                    </a:lnTo>
                    <a:lnTo>
                      <a:pt x="8976" y="3306"/>
                    </a:lnTo>
                    <a:lnTo>
                      <a:pt x="71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2"/>
              <p:cNvSpPr/>
              <p:nvPr/>
            </p:nvSpPr>
            <p:spPr>
              <a:xfrm>
                <a:off x="4260510" y="2286954"/>
                <a:ext cx="187495" cy="172421"/>
              </a:xfrm>
              <a:custGeom>
                <a:rect b="b" l="l" r="r" t="t"/>
                <a:pathLst>
                  <a:path extrusionOk="0" h="6291" w="6841">
                    <a:moveTo>
                      <a:pt x="0" y="1"/>
                    </a:moveTo>
                    <a:lnTo>
                      <a:pt x="1619" y="3214"/>
                    </a:lnTo>
                    <a:lnTo>
                      <a:pt x="0" y="6290"/>
                    </a:lnTo>
                    <a:lnTo>
                      <a:pt x="6841" y="6290"/>
                    </a:lnTo>
                    <a:cubicBezTo>
                      <a:pt x="5245" y="4500"/>
                      <a:pt x="5245" y="1791"/>
                      <a:pt x="68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2"/>
              <p:cNvSpPr/>
              <p:nvPr/>
            </p:nvSpPr>
            <p:spPr>
              <a:xfrm>
                <a:off x="4375550" y="2288375"/>
                <a:ext cx="350625" cy="170850"/>
              </a:xfrm>
              <a:custGeom>
                <a:rect b="b" l="l" r="r" t="t"/>
                <a:pathLst>
                  <a:path extrusionOk="0" h="6834" w="14025">
                    <a:moveTo>
                      <a:pt x="2857" y="0"/>
                    </a:moveTo>
                    <a:lnTo>
                      <a:pt x="0" y="2786"/>
                    </a:lnTo>
                    <a:lnTo>
                      <a:pt x="1476" y="5953"/>
                    </a:lnTo>
                    <a:lnTo>
                      <a:pt x="2857" y="6834"/>
                    </a:lnTo>
                    <a:lnTo>
                      <a:pt x="10739" y="6834"/>
                    </a:lnTo>
                    <a:lnTo>
                      <a:pt x="14025" y="3167"/>
                    </a:lnTo>
                    <a:lnTo>
                      <a:pt x="10930" y="0"/>
                    </a:lnTo>
                    <a:close/>
                  </a:path>
                </a:pathLst>
              </a:custGeom>
              <a:solidFill>
                <a:srgbClr val="E7496C"/>
              </a:solidFill>
              <a:ln>
                <a:noFill/>
              </a:ln>
            </p:spPr>
          </p:sp>
        </p:grpSp>
        <p:sp>
          <p:nvSpPr>
            <p:cNvPr id="1049" name="Google Shape;1049;p92"/>
            <p:cNvSpPr/>
            <p:nvPr/>
          </p:nvSpPr>
          <p:spPr>
            <a:xfrm>
              <a:off x="4415277" y="2242993"/>
              <a:ext cx="273691" cy="260125"/>
            </a:xfrm>
            <a:custGeom>
              <a:rect b="b" l="l" r="r" t="t"/>
              <a:pathLst>
                <a:path extrusionOk="0" h="9491" w="9986">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2"/>
            <p:cNvSpPr/>
            <p:nvPr/>
          </p:nvSpPr>
          <p:spPr>
            <a:xfrm>
              <a:off x="4435394" y="2263055"/>
              <a:ext cx="229044" cy="220274"/>
            </a:xfrm>
            <a:custGeom>
              <a:rect b="b" l="l" r="r" t="t"/>
              <a:pathLst>
                <a:path extrusionOk="0" h="8037" w="8357">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2"/>
            <p:cNvSpPr/>
            <p:nvPr/>
          </p:nvSpPr>
          <p:spPr>
            <a:xfrm>
              <a:off x="4480999" y="2312908"/>
              <a:ext cx="129007" cy="120182"/>
            </a:xfrm>
            <a:custGeom>
              <a:rect b="b" l="l" r="r" t="t"/>
              <a:pathLst>
                <a:path extrusionOk="0" h="4385" w="4707">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92"/>
          <p:cNvGrpSpPr/>
          <p:nvPr/>
        </p:nvGrpSpPr>
        <p:grpSpPr>
          <a:xfrm>
            <a:off x="6508906" y="2466179"/>
            <a:ext cx="2016796" cy="834714"/>
            <a:chOff x="4260510" y="2242993"/>
            <a:chExt cx="628501" cy="260125"/>
          </a:xfrm>
        </p:grpSpPr>
        <p:grpSp>
          <p:nvGrpSpPr>
            <p:cNvPr id="1053" name="Google Shape;1053;p92"/>
            <p:cNvGrpSpPr/>
            <p:nvPr/>
          </p:nvGrpSpPr>
          <p:grpSpPr>
            <a:xfrm>
              <a:off x="4260510" y="2286954"/>
              <a:ext cx="628501" cy="172421"/>
              <a:chOff x="4260510" y="2286954"/>
              <a:chExt cx="628501" cy="172421"/>
            </a:xfrm>
          </p:grpSpPr>
          <p:sp>
            <p:nvSpPr>
              <p:cNvPr id="1054" name="Google Shape;1054;p92"/>
              <p:cNvSpPr/>
              <p:nvPr/>
            </p:nvSpPr>
            <p:spPr>
              <a:xfrm>
                <a:off x="4643001" y="2286954"/>
                <a:ext cx="246010" cy="172421"/>
              </a:xfrm>
              <a:custGeom>
                <a:rect b="b" l="l" r="r" t="t"/>
                <a:pathLst>
                  <a:path extrusionOk="0" h="6291" w="8976">
                    <a:moveTo>
                      <a:pt x="1" y="1"/>
                    </a:moveTo>
                    <a:cubicBezTo>
                      <a:pt x="1585" y="1791"/>
                      <a:pt x="1585" y="4500"/>
                      <a:pt x="1" y="6290"/>
                    </a:cubicBezTo>
                    <a:lnTo>
                      <a:pt x="7117" y="6290"/>
                    </a:lnTo>
                    <a:lnTo>
                      <a:pt x="8976" y="3306"/>
                    </a:lnTo>
                    <a:lnTo>
                      <a:pt x="71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2"/>
              <p:cNvSpPr/>
              <p:nvPr/>
            </p:nvSpPr>
            <p:spPr>
              <a:xfrm>
                <a:off x="4260510" y="2286954"/>
                <a:ext cx="187495" cy="172421"/>
              </a:xfrm>
              <a:custGeom>
                <a:rect b="b" l="l" r="r" t="t"/>
                <a:pathLst>
                  <a:path extrusionOk="0" h="6291" w="6841">
                    <a:moveTo>
                      <a:pt x="0" y="1"/>
                    </a:moveTo>
                    <a:lnTo>
                      <a:pt x="1619" y="3214"/>
                    </a:lnTo>
                    <a:lnTo>
                      <a:pt x="0" y="6290"/>
                    </a:lnTo>
                    <a:lnTo>
                      <a:pt x="6841" y="6290"/>
                    </a:lnTo>
                    <a:cubicBezTo>
                      <a:pt x="5245" y="4500"/>
                      <a:pt x="5245" y="1791"/>
                      <a:pt x="68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92"/>
              <p:cNvSpPr/>
              <p:nvPr/>
            </p:nvSpPr>
            <p:spPr>
              <a:xfrm>
                <a:off x="4375550" y="2288375"/>
                <a:ext cx="350625" cy="170850"/>
              </a:xfrm>
              <a:custGeom>
                <a:rect b="b" l="l" r="r" t="t"/>
                <a:pathLst>
                  <a:path extrusionOk="0" h="6834" w="14025">
                    <a:moveTo>
                      <a:pt x="2857" y="0"/>
                    </a:moveTo>
                    <a:lnTo>
                      <a:pt x="0" y="2786"/>
                    </a:lnTo>
                    <a:lnTo>
                      <a:pt x="1476" y="5953"/>
                    </a:lnTo>
                    <a:lnTo>
                      <a:pt x="2857" y="6834"/>
                    </a:lnTo>
                    <a:lnTo>
                      <a:pt x="10739" y="6834"/>
                    </a:lnTo>
                    <a:lnTo>
                      <a:pt x="14025" y="3167"/>
                    </a:lnTo>
                    <a:lnTo>
                      <a:pt x="10930" y="0"/>
                    </a:lnTo>
                    <a:close/>
                  </a:path>
                </a:pathLst>
              </a:custGeom>
              <a:solidFill>
                <a:srgbClr val="333333"/>
              </a:solidFill>
              <a:ln>
                <a:noFill/>
              </a:ln>
            </p:spPr>
          </p:sp>
        </p:grpSp>
        <p:sp>
          <p:nvSpPr>
            <p:cNvPr id="1057" name="Google Shape;1057;p92"/>
            <p:cNvSpPr/>
            <p:nvPr/>
          </p:nvSpPr>
          <p:spPr>
            <a:xfrm>
              <a:off x="4415277" y="2242993"/>
              <a:ext cx="273691" cy="260125"/>
            </a:xfrm>
            <a:custGeom>
              <a:rect b="b" l="l" r="r" t="t"/>
              <a:pathLst>
                <a:path extrusionOk="0" h="9491" w="9986">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2"/>
            <p:cNvSpPr/>
            <p:nvPr/>
          </p:nvSpPr>
          <p:spPr>
            <a:xfrm>
              <a:off x="4435394" y="2263055"/>
              <a:ext cx="229044" cy="220274"/>
            </a:xfrm>
            <a:custGeom>
              <a:rect b="b" l="l" r="r" t="t"/>
              <a:pathLst>
                <a:path extrusionOk="0" h="8037" w="8357">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92"/>
            <p:cNvSpPr/>
            <p:nvPr/>
          </p:nvSpPr>
          <p:spPr>
            <a:xfrm>
              <a:off x="4480999" y="2312908"/>
              <a:ext cx="129007" cy="120182"/>
            </a:xfrm>
            <a:custGeom>
              <a:rect b="b" l="l" r="r" t="t"/>
              <a:pathLst>
                <a:path extrusionOk="0" h="4385" w="4707">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92"/>
          <p:cNvGrpSpPr/>
          <p:nvPr/>
        </p:nvGrpSpPr>
        <p:grpSpPr>
          <a:xfrm>
            <a:off x="618306" y="2466179"/>
            <a:ext cx="2016796" cy="834714"/>
            <a:chOff x="4260510" y="2242993"/>
            <a:chExt cx="628501" cy="260125"/>
          </a:xfrm>
        </p:grpSpPr>
        <p:grpSp>
          <p:nvGrpSpPr>
            <p:cNvPr id="1061" name="Google Shape;1061;p92"/>
            <p:cNvGrpSpPr/>
            <p:nvPr/>
          </p:nvGrpSpPr>
          <p:grpSpPr>
            <a:xfrm>
              <a:off x="4260510" y="2286954"/>
              <a:ext cx="628501" cy="172421"/>
              <a:chOff x="4260510" y="2286954"/>
              <a:chExt cx="628501" cy="172421"/>
            </a:xfrm>
          </p:grpSpPr>
          <p:sp>
            <p:nvSpPr>
              <p:cNvPr id="1062" name="Google Shape;1062;p92"/>
              <p:cNvSpPr/>
              <p:nvPr/>
            </p:nvSpPr>
            <p:spPr>
              <a:xfrm>
                <a:off x="4643001" y="2286954"/>
                <a:ext cx="246010" cy="172421"/>
              </a:xfrm>
              <a:custGeom>
                <a:rect b="b" l="l" r="r" t="t"/>
                <a:pathLst>
                  <a:path extrusionOk="0" h="6291" w="8976">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2"/>
              <p:cNvSpPr/>
              <p:nvPr/>
            </p:nvSpPr>
            <p:spPr>
              <a:xfrm>
                <a:off x="4260510" y="2286954"/>
                <a:ext cx="187495" cy="172421"/>
              </a:xfrm>
              <a:custGeom>
                <a:rect b="b" l="l" r="r" t="t"/>
                <a:pathLst>
                  <a:path extrusionOk="0" h="6291" w="6841">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2"/>
              <p:cNvSpPr/>
              <p:nvPr/>
            </p:nvSpPr>
            <p:spPr>
              <a:xfrm>
                <a:off x="4375550" y="2288375"/>
                <a:ext cx="350625" cy="170850"/>
              </a:xfrm>
              <a:custGeom>
                <a:rect b="b" l="l" r="r" t="t"/>
                <a:pathLst>
                  <a:path extrusionOk="0" h="6834" w="14025">
                    <a:moveTo>
                      <a:pt x="2857" y="0"/>
                    </a:moveTo>
                    <a:lnTo>
                      <a:pt x="0" y="2786"/>
                    </a:lnTo>
                    <a:lnTo>
                      <a:pt x="1476" y="5953"/>
                    </a:lnTo>
                    <a:lnTo>
                      <a:pt x="2857" y="6834"/>
                    </a:lnTo>
                    <a:lnTo>
                      <a:pt x="10739" y="6834"/>
                    </a:lnTo>
                    <a:lnTo>
                      <a:pt x="14025" y="3167"/>
                    </a:lnTo>
                    <a:lnTo>
                      <a:pt x="10930" y="0"/>
                    </a:lnTo>
                    <a:close/>
                  </a:path>
                </a:pathLst>
              </a:custGeom>
              <a:solidFill>
                <a:srgbClr val="78E5EC"/>
              </a:solidFill>
              <a:ln>
                <a:noFill/>
              </a:ln>
            </p:spPr>
          </p:sp>
        </p:grpSp>
        <p:sp>
          <p:nvSpPr>
            <p:cNvPr id="1065" name="Google Shape;1065;p92"/>
            <p:cNvSpPr/>
            <p:nvPr/>
          </p:nvSpPr>
          <p:spPr>
            <a:xfrm>
              <a:off x="4415277" y="2242993"/>
              <a:ext cx="273691" cy="260125"/>
            </a:xfrm>
            <a:custGeom>
              <a:rect b="b" l="l" r="r" t="t"/>
              <a:pathLst>
                <a:path extrusionOk="0" h="9491" w="9986">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92"/>
            <p:cNvSpPr/>
            <p:nvPr/>
          </p:nvSpPr>
          <p:spPr>
            <a:xfrm>
              <a:off x="4435394" y="2263055"/>
              <a:ext cx="229044" cy="220274"/>
            </a:xfrm>
            <a:custGeom>
              <a:rect b="b" l="l" r="r" t="t"/>
              <a:pathLst>
                <a:path extrusionOk="0" h="8037" w="8357">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2"/>
            <p:cNvSpPr/>
            <p:nvPr/>
          </p:nvSpPr>
          <p:spPr>
            <a:xfrm>
              <a:off x="4480999" y="2312908"/>
              <a:ext cx="129007" cy="120182"/>
            </a:xfrm>
            <a:custGeom>
              <a:rect b="b" l="l" r="r" t="t"/>
              <a:pathLst>
                <a:path extrusionOk="0" h="4385" w="4707">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 name="Google Shape;1068;p92"/>
          <p:cNvSpPr txBox="1"/>
          <p:nvPr/>
        </p:nvSpPr>
        <p:spPr>
          <a:xfrm>
            <a:off x="885125" y="3669500"/>
            <a:ext cx="1293900" cy="4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9D9D9"/>
                </a:solidFill>
                <a:latin typeface="Roboto Mono"/>
                <a:ea typeface="Roboto Mono"/>
                <a:cs typeface="Roboto Mono"/>
                <a:sym typeface="Roboto Mono"/>
              </a:rPr>
              <a:t>Mercury is very small</a:t>
            </a:r>
            <a:endParaRPr>
              <a:solidFill>
                <a:srgbClr val="D9D9D9"/>
              </a:solidFill>
              <a:latin typeface="Roboto Mono"/>
              <a:ea typeface="Roboto Mono"/>
              <a:cs typeface="Roboto Mono"/>
              <a:sym typeface="Roboto Mono"/>
            </a:endParaRPr>
          </a:p>
        </p:txBody>
      </p:sp>
      <p:sp>
        <p:nvSpPr>
          <p:cNvPr id="1069" name="Google Shape;1069;p92"/>
          <p:cNvSpPr txBox="1"/>
          <p:nvPr/>
        </p:nvSpPr>
        <p:spPr>
          <a:xfrm>
            <a:off x="1020115" y="3319850"/>
            <a:ext cx="1023900" cy="2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Mono"/>
                <a:ea typeface="Roboto Mono"/>
                <a:cs typeface="Roboto Mono"/>
                <a:sym typeface="Roboto Mono"/>
              </a:rPr>
              <a:t>Day 1</a:t>
            </a:r>
            <a:endParaRPr b="1" sz="1800">
              <a:solidFill>
                <a:schemeClr val="lt1"/>
              </a:solidFill>
              <a:latin typeface="Roboto Mono"/>
              <a:ea typeface="Roboto Mono"/>
              <a:cs typeface="Roboto Mono"/>
              <a:sym typeface="Roboto Mono"/>
            </a:endParaRPr>
          </a:p>
        </p:txBody>
      </p:sp>
      <p:sp>
        <p:nvSpPr>
          <p:cNvPr id="1070" name="Google Shape;1070;p92"/>
          <p:cNvSpPr txBox="1"/>
          <p:nvPr/>
        </p:nvSpPr>
        <p:spPr>
          <a:xfrm>
            <a:off x="4803575" y="3669500"/>
            <a:ext cx="1398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9D9D9"/>
                </a:solidFill>
                <a:latin typeface="Roboto Mono"/>
                <a:ea typeface="Roboto Mono"/>
                <a:cs typeface="Roboto Mono"/>
                <a:sym typeface="Roboto Mono"/>
              </a:rPr>
              <a:t>Mars is a cold place</a:t>
            </a:r>
            <a:endParaRPr>
              <a:solidFill>
                <a:srgbClr val="D9D9D9"/>
              </a:solidFill>
              <a:latin typeface="Roboto Mono"/>
              <a:ea typeface="Roboto Mono"/>
              <a:cs typeface="Roboto Mono"/>
              <a:sym typeface="Roboto Mono"/>
            </a:endParaRPr>
          </a:p>
        </p:txBody>
      </p:sp>
      <p:sp>
        <p:nvSpPr>
          <p:cNvPr id="1071" name="Google Shape;1071;p92"/>
          <p:cNvSpPr txBox="1"/>
          <p:nvPr/>
        </p:nvSpPr>
        <p:spPr>
          <a:xfrm>
            <a:off x="4912877" y="3319850"/>
            <a:ext cx="10164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Mono"/>
                <a:ea typeface="Roboto Mono"/>
                <a:cs typeface="Roboto Mono"/>
                <a:sym typeface="Roboto Mono"/>
              </a:rPr>
              <a:t>Day 3</a:t>
            </a:r>
            <a:endParaRPr b="1" sz="1800">
              <a:solidFill>
                <a:schemeClr val="lt1"/>
              </a:solidFill>
              <a:latin typeface="Roboto Mono"/>
              <a:ea typeface="Roboto Mono"/>
              <a:cs typeface="Roboto Mono"/>
              <a:sym typeface="Roboto Mono"/>
            </a:endParaRPr>
          </a:p>
        </p:txBody>
      </p:sp>
      <p:sp>
        <p:nvSpPr>
          <p:cNvPr id="1072" name="Google Shape;1072;p92"/>
          <p:cNvSpPr txBox="1"/>
          <p:nvPr/>
        </p:nvSpPr>
        <p:spPr>
          <a:xfrm>
            <a:off x="2762449" y="3669500"/>
            <a:ext cx="14577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9D9D9"/>
                </a:solidFill>
                <a:latin typeface="Roboto Mono"/>
                <a:ea typeface="Roboto Mono"/>
                <a:cs typeface="Roboto Mono"/>
                <a:sym typeface="Roboto Mono"/>
              </a:rPr>
              <a:t>Venus has a nice name</a:t>
            </a:r>
            <a:endParaRPr>
              <a:solidFill>
                <a:srgbClr val="D9D9D9"/>
              </a:solidFill>
              <a:latin typeface="Roboto Mono"/>
              <a:ea typeface="Roboto Mono"/>
              <a:cs typeface="Roboto Mono"/>
              <a:sym typeface="Roboto Mono"/>
            </a:endParaRPr>
          </a:p>
        </p:txBody>
      </p:sp>
      <p:sp>
        <p:nvSpPr>
          <p:cNvPr id="1073" name="Google Shape;1073;p92"/>
          <p:cNvSpPr txBox="1"/>
          <p:nvPr/>
        </p:nvSpPr>
        <p:spPr>
          <a:xfrm>
            <a:off x="2979350" y="3319850"/>
            <a:ext cx="10239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Mono"/>
                <a:ea typeface="Roboto Mono"/>
                <a:cs typeface="Roboto Mono"/>
                <a:sym typeface="Roboto Mono"/>
              </a:rPr>
              <a:t>Day 2</a:t>
            </a:r>
            <a:endParaRPr b="1" sz="1800">
              <a:solidFill>
                <a:schemeClr val="lt1"/>
              </a:solidFill>
              <a:latin typeface="Roboto Mono"/>
              <a:ea typeface="Roboto Mono"/>
              <a:cs typeface="Roboto Mono"/>
              <a:sym typeface="Roboto Mono"/>
            </a:endParaRPr>
          </a:p>
        </p:txBody>
      </p:sp>
      <p:sp>
        <p:nvSpPr>
          <p:cNvPr id="1074" name="Google Shape;1074;p92"/>
          <p:cNvSpPr txBox="1"/>
          <p:nvPr/>
        </p:nvSpPr>
        <p:spPr>
          <a:xfrm>
            <a:off x="6781450" y="3669500"/>
            <a:ext cx="1293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9D9D9"/>
                </a:solidFill>
                <a:latin typeface="Roboto Mono"/>
                <a:ea typeface="Roboto Mono"/>
                <a:cs typeface="Roboto Mono"/>
                <a:sym typeface="Roboto Mono"/>
              </a:rPr>
              <a:t>Jupiter is very big</a:t>
            </a:r>
            <a:endParaRPr>
              <a:solidFill>
                <a:srgbClr val="D9D9D9"/>
              </a:solidFill>
              <a:latin typeface="Roboto Mono"/>
              <a:ea typeface="Roboto Mono"/>
              <a:cs typeface="Roboto Mono"/>
              <a:sym typeface="Roboto Mono"/>
            </a:endParaRPr>
          </a:p>
        </p:txBody>
      </p:sp>
      <p:sp>
        <p:nvSpPr>
          <p:cNvPr id="1075" name="Google Shape;1075;p92"/>
          <p:cNvSpPr txBox="1"/>
          <p:nvPr/>
        </p:nvSpPr>
        <p:spPr>
          <a:xfrm>
            <a:off x="6923802" y="3319850"/>
            <a:ext cx="10092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Mono"/>
                <a:ea typeface="Roboto Mono"/>
                <a:cs typeface="Roboto Mono"/>
                <a:sym typeface="Roboto Mono"/>
              </a:rPr>
              <a:t>Day 4</a:t>
            </a:r>
            <a:endParaRPr b="1" sz="1800">
              <a:solidFill>
                <a:schemeClr val="lt1"/>
              </a:solidFill>
              <a:latin typeface="Roboto Mono"/>
              <a:ea typeface="Roboto Mono"/>
              <a:cs typeface="Roboto Mono"/>
              <a:sym typeface="Roboto Mono"/>
            </a:endParaRPr>
          </a:p>
        </p:txBody>
      </p:sp>
      <p:grpSp>
        <p:nvGrpSpPr>
          <p:cNvPr id="1076" name="Google Shape;1076;p92"/>
          <p:cNvGrpSpPr/>
          <p:nvPr/>
        </p:nvGrpSpPr>
        <p:grpSpPr>
          <a:xfrm>
            <a:off x="3358441" y="2752593"/>
            <a:ext cx="265727" cy="261895"/>
            <a:chOff x="-64774725" y="1916550"/>
            <a:chExt cx="319000" cy="314400"/>
          </a:xfrm>
        </p:grpSpPr>
        <p:sp>
          <p:nvSpPr>
            <p:cNvPr id="1077" name="Google Shape;1077;p92"/>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2"/>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92"/>
          <p:cNvGrpSpPr/>
          <p:nvPr/>
        </p:nvGrpSpPr>
        <p:grpSpPr>
          <a:xfrm>
            <a:off x="5322226" y="2755200"/>
            <a:ext cx="282552" cy="256692"/>
            <a:chOff x="-62518200" y="2692475"/>
            <a:chExt cx="318225" cy="289100"/>
          </a:xfrm>
        </p:grpSpPr>
        <p:sp>
          <p:nvSpPr>
            <p:cNvPr id="1080" name="Google Shape;1080;p92"/>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2"/>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92"/>
          <p:cNvGrpSpPr/>
          <p:nvPr/>
        </p:nvGrpSpPr>
        <p:grpSpPr>
          <a:xfrm>
            <a:off x="1403722" y="2752595"/>
            <a:ext cx="256678" cy="261876"/>
            <a:chOff x="-65129950" y="2646800"/>
            <a:chExt cx="311125" cy="317425"/>
          </a:xfrm>
        </p:grpSpPr>
        <p:sp>
          <p:nvSpPr>
            <p:cNvPr id="1083" name="Google Shape;1083;p92"/>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2"/>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92"/>
          <p:cNvGrpSpPr/>
          <p:nvPr/>
        </p:nvGrpSpPr>
        <p:grpSpPr>
          <a:xfrm>
            <a:off x="7302819" y="2756740"/>
            <a:ext cx="251152" cy="253605"/>
            <a:chOff x="-59100700" y="1911950"/>
            <a:chExt cx="315875" cy="319000"/>
          </a:xfrm>
        </p:grpSpPr>
        <p:sp>
          <p:nvSpPr>
            <p:cNvPr id="1086" name="Google Shape;1086;p92"/>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2"/>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2"/>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2"/>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2"/>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2"/>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2"/>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2"/>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2"/>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2"/>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93"/>
          <p:cNvSpPr txBox="1"/>
          <p:nvPr/>
        </p:nvSpPr>
        <p:spPr>
          <a:xfrm>
            <a:off x="1839025" y="3286225"/>
            <a:ext cx="680400" cy="41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1"/>
                </a:solidFill>
                <a:latin typeface="Ubuntu"/>
                <a:ea typeface="Ubuntu"/>
                <a:cs typeface="Ubuntu"/>
                <a:sym typeface="Ubuntu"/>
              </a:rPr>
              <a:t>01</a:t>
            </a:r>
            <a:endParaRPr b="1" sz="2000">
              <a:solidFill>
                <a:schemeClr val="accent1"/>
              </a:solidFill>
              <a:latin typeface="Ubuntu"/>
              <a:ea typeface="Ubuntu"/>
              <a:cs typeface="Ubuntu"/>
              <a:sym typeface="Ubuntu"/>
            </a:endParaRPr>
          </a:p>
        </p:txBody>
      </p:sp>
      <p:sp>
        <p:nvSpPr>
          <p:cNvPr id="1101" name="Google Shape;1101;p93"/>
          <p:cNvSpPr txBox="1"/>
          <p:nvPr/>
        </p:nvSpPr>
        <p:spPr>
          <a:xfrm>
            <a:off x="1456825" y="3636175"/>
            <a:ext cx="1444800" cy="54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lt1"/>
                </a:solidFill>
                <a:latin typeface="Roboto Mono"/>
                <a:ea typeface="Roboto Mono"/>
                <a:cs typeface="Roboto Mono"/>
                <a:sym typeface="Roboto Mono"/>
              </a:rPr>
              <a:t>Saturn is the ringed planet</a:t>
            </a:r>
            <a:endParaRPr sz="1200">
              <a:solidFill>
                <a:schemeClr val="lt1"/>
              </a:solidFill>
              <a:latin typeface="Roboto Mono"/>
              <a:ea typeface="Roboto Mono"/>
              <a:cs typeface="Roboto Mono"/>
              <a:sym typeface="Roboto Mono"/>
            </a:endParaRPr>
          </a:p>
        </p:txBody>
      </p:sp>
      <p:sp>
        <p:nvSpPr>
          <p:cNvPr id="1102" name="Google Shape;1102;p93"/>
          <p:cNvSpPr txBox="1"/>
          <p:nvPr>
            <p:ph type="title"/>
          </p:nvPr>
        </p:nvSpPr>
        <p:spPr>
          <a:xfrm>
            <a:off x="1082850" y="677104"/>
            <a:ext cx="6978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 works well</a:t>
            </a:r>
            <a:endParaRPr/>
          </a:p>
          <a:p>
            <a:pPr indent="0" lvl="0" marL="0" rtl="0" algn="ctr">
              <a:spcBef>
                <a:spcPts val="0"/>
              </a:spcBef>
              <a:spcAft>
                <a:spcPts val="0"/>
              </a:spcAft>
              <a:buNone/>
            </a:pPr>
            <a:r>
              <a:t/>
            </a:r>
            <a:endParaRPr/>
          </a:p>
        </p:txBody>
      </p:sp>
      <p:sp>
        <p:nvSpPr>
          <p:cNvPr id="1103" name="Google Shape;1103;p93"/>
          <p:cNvSpPr txBox="1"/>
          <p:nvPr/>
        </p:nvSpPr>
        <p:spPr>
          <a:xfrm>
            <a:off x="4693623" y="3636175"/>
            <a:ext cx="1444800" cy="54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lt1"/>
                </a:solidFill>
                <a:latin typeface="Roboto Mono"/>
                <a:ea typeface="Roboto Mono"/>
                <a:cs typeface="Roboto Mono"/>
                <a:sym typeface="Roboto Mono"/>
              </a:rPr>
              <a:t>Mercury is the smallest</a:t>
            </a:r>
            <a:endParaRPr sz="1200">
              <a:solidFill>
                <a:schemeClr val="lt1"/>
              </a:solidFill>
              <a:latin typeface="Roboto Mono"/>
              <a:ea typeface="Roboto Mono"/>
              <a:cs typeface="Roboto Mono"/>
              <a:sym typeface="Roboto Mono"/>
            </a:endParaRPr>
          </a:p>
        </p:txBody>
      </p:sp>
      <p:sp>
        <p:nvSpPr>
          <p:cNvPr id="1104" name="Google Shape;1104;p93"/>
          <p:cNvSpPr txBox="1"/>
          <p:nvPr/>
        </p:nvSpPr>
        <p:spPr>
          <a:xfrm>
            <a:off x="5065235" y="3286225"/>
            <a:ext cx="680400" cy="41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2"/>
                </a:solidFill>
                <a:latin typeface="Ubuntu"/>
                <a:ea typeface="Ubuntu"/>
                <a:cs typeface="Ubuntu"/>
                <a:sym typeface="Ubuntu"/>
              </a:rPr>
              <a:t>03</a:t>
            </a:r>
            <a:endParaRPr b="1" sz="2000">
              <a:solidFill>
                <a:schemeClr val="accent2"/>
              </a:solidFill>
              <a:latin typeface="Ubuntu"/>
              <a:ea typeface="Ubuntu"/>
              <a:cs typeface="Ubuntu"/>
              <a:sym typeface="Ubuntu"/>
            </a:endParaRPr>
          </a:p>
        </p:txBody>
      </p:sp>
      <p:sp>
        <p:nvSpPr>
          <p:cNvPr id="1105" name="Google Shape;1105;p93"/>
          <p:cNvSpPr txBox="1"/>
          <p:nvPr/>
        </p:nvSpPr>
        <p:spPr>
          <a:xfrm>
            <a:off x="3080575" y="2130002"/>
            <a:ext cx="1444800" cy="54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lt1"/>
                </a:solidFill>
                <a:latin typeface="Roboto Mono"/>
                <a:ea typeface="Roboto Mono"/>
                <a:cs typeface="Roboto Mono"/>
                <a:sym typeface="Roboto Mono"/>
              </a:rPr>
              <a:t>Mars is a cold place</a:t>
            </a:r>
            <a:endParaRPr sz="1200">
              <a:solidFill>
                <a:schemeClr val="lt1"/>
              </a:solidFill>
              <a:latin typeface="Roboto Mono"/>
              <a:ea typeface="Roboto Mono"/>
              <a:cs typeface="Roboto Mono"/>
              <a:sym typeface="Roboto Mono"/>
            </a:endParaRPr>
          </a:p>
        </p:txBody>
      </p:sp>
      <p:sp>
        <p:nvSpPr>
          <p:cNvPr id="1106" name="Google Shape;1106;p93"/>
          <p:cNvSpPr txBox="1"/>
          <p:nvPr/>
        </p:nvSpPr>
        <p:spPr>
          <a:xfrm>
            <a:off x="6302375" y="2130001"/>
            <a:ext cx="1384800" cy="54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lt1"/>
                </a:solidFill>
                <a:latin typeface="Roboto Mono"/>
                <a:ea typeface="Roboto Mono"/>
                <a:cs typeface="Roboto Mono"/>
                <a:sym typeface="Roboto Mono"/>
              </a:rPr>
              <a:t>We live on planet Earth</a:t>
            </a:r>
            <a:endParaRPr sz="1200">
              <a:solidFill>
                <a:schemeClr val="lt1"/>
              </a:solidFill>
              <a:latin typeface="Roboto Mono"/>
              <a:ea typeface="Roboto Mono"/>
              <a:cs typeface="Roboto Mono"/>
              <a:sym typeface="Roboto Mono"/>
            </a:endParaRPr>
          </a:p>
        </p:txBody>
      </p:sp>
      <p:sp>
        <p:nvSpPr>
          <p:cNvPr id="1107" name="Google Shape;1107;p93"/>
          <p:cNvSpPr txBox="1"/>
          <p:nvPr/>
        </p:nvSpPr>
        <p:spPr>
          <a:xfrm>
            <a:off x="3457474" y="1780038"/>
            <a:ext cx="680400" cy="41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3"/>
                </a:solidFill>
                <a:latin typeface="Ubuntu"/>
                <a:ea typeface="Ubuntu"/>
                <a:cs typeface="Ubuntu"/>
                <a:sym typeface="Ubuntu"/>
              </a:rPr>
              <a:t>02</a:t>
            </a:r>
            <a:endParaRPr b="1" sz="2000">
              <a:solidFill>
                <a:schemeClr val="accent3"/>
              </a:solidFill>
              <a:latin typeface="Ubuntu"/>
              <a:ea typeface="Ubuntu"/>
              <a:cs typeface="Ubuntu"/>
              <a:sym typeface="Ubuntu"/>
            </a:endParaRPr>
          </a:p>
        </p:txBody>
      </p:sp>
      <p:sp>
        <p:nvSpPr>
          <p:cNvPr id="1108" name="Google Shape;1108;p93"/>
          <p:cNvSpPr txBox="1"/>
          <p:nvPr/>
        </p:nvSpPr>
        <p:spPr>
          <a:xfrm>
            <a:off x="6668671" y="1780038"/>
            <a:ext cx="652200" cy="41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Ubuntu"/>
                <a:ea typeface="Ubuntu"/>
                <a:cs typeface="Ubuntu"/>
                <a:sym typeface="Ubuntu"/>
              </a:rPr>
              <a:t>04</a:t>
            </a:r>
            <a:endParaRPr b="1" sz="2000">
              <a:solidFill>
                <a:schemeClr val="accent5"/>
              </a:solidFill>
              <a:latin typeface="Ubuntu"/>
              <a:ea typeface="Ubuntu"/>
              <a:cs typeface="Ubuntu"/>
              <a:sym typeface="Ubuntu"/>
            </a:endParaRPr>
          </a:p>
        </p:txBody>
      </p:sp>
      <p:sp>
        <p:nvSpPr>
          <p:cNvPr id="1109" name="Google Shape;1109;p93"/>
          <p:cNvSpPr/>
          <p:nvPr/>
        </p:nvSpPr>
        <p:spPr>
          <a:xfrm>
            <a:off x="3206412" y="3092475"/>
            <a:ext cx="1193100" cy="11931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3"/>
          <p:cNvSpPr/>
          <p:nvPr/>
        </p:nvSpPr>
        <p:spPr>
          <a:xfrm>
            <a:off x="6398212" y="3092475"/>
            <a:ext cx="1193100" cy="1193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3"/>
          <p:cNvSpPr/>
          <p:nvPr/>
        </p:nvSpPr>
        <p:spPr>
          <a:xfrm>
            <a:off x="1582675" y="1660038"/>
            <a:ext cx="1193100" cy="1193100"/>
          </a:xfrm>
          <a:prstGeom prst="snip2DiagRect">
            <a:avLst>
              <a:gd fmla="val 0" name="adj1"/>
              <a:gd fmla="val 1666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93"/>
          <p:cNvSpPr/>
          <p:nvPr/>
        </p:nvSpPr>
        <p:spPr>
          <a:xfrm>
            <a:off x="4804475" y="1660038"/>
            <a:ext cx="1193100" cy="11931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3" name="Google Shape;1113;p93"/>
          <p:cNvCxnSpPr/>
          <p:nvPr/>
        </p:nvCxnSpPr>
        <p:spPr>
          <a:xfrm>
            <a:off x="3802975" y="2752801"/>
            <a:ext cx="0" cy="339600"/>
          </a:xfrm>
          <a:prstGeom prst="straightConnector1">
            <a:avLst/>
          </a:prstGeom>
          <a:noFill/>
          <a:ln cap="flat" cmpd="sng" w="19050">
            <a:solidFill>
              <a:schemeClr val="accent3"/>
            </a:solidFill>
            <a:prstDash val="solid"/>
            <a:round/>
            <a:headEnd len="med" w="med" type="none"/>
            <a:tailEnd len="med" w="med" type="none"/>
          </a:ln>
        </p:spPr>
      </p:cxnSp>
      <p:cxnSp>
        <p:nvCxnSpPr>
          <p:cNvPr id="1114" name="Google Shape;1114;p93"/>
          <p:cNvCxnSpPr/>
          <p:nvPr/>
        </p:nvCxnSpPr>
        <p:spPr>
          <a:xfrm>
            <a:off x="5401025" y="2853147"/>
            <a:ext cx="4500" cy="339600"/>
          </a:xfrm>
          <a:prstGeom prst="straightConnector1">
            <a:avLst/>
          </a:prstGeom>
          <a:noFill/>
          <a:ln cap="flat" cmpd="sng" w="19050">
            <a:solidFill>
              <a:schemeClr val="accent2"/>
            </a:solidFill>
            <a:prstDash val="solid"/>
            <a:round/>
            <a:headEnd len="med" w="med" type="none"/>
            <a:tailEnd len="med" w="med" type="none"/>
          </a:ln>
        </p:spPr>
      </p:cxnSp>
      <p:cxnSp>
        <p:nvCxnSpPr>
          <p:cNvPr id="1115" name="Google Shape;1115;p93"/>
          <p:cNvCxnSpPr/>
          <p:nvPr/>
        </p:nvCxnSpPr>
        <p:spPr>
          <a:xfrm>
            <a:off x="6994775" y="2752800"/>
            <a:ext cx="0" cy="339600"/>
          </a:xfrm>
          <a:prstGeom prst="straightConnector1">
            <a:avLst/>
          </a:prstGeom>
          <a:noFill/>
          <a:ln cap="flat" cmpd="sng" w="19050">
            <a:solidFill>
              <a:schemeClr val="accent5"/>
            </a:solidFill>
            <a:prstDash val="solid"/>
            <a:round/>
            <a:headEnd len="med" w="med" type="none"/>
            <a:tailEnd len="med" w="med" type="none"/>
          </a:ln>
        </p:spPr>
      </p:cxnSp>
      <p:grpSp>
        <p:nvGrpSpPr>
          <p:cNvPr id="1116" name="Google Shape;1116;p93"/>
          <p:cNvGrpSpPr/>
          <p:nvPr/>
        </p:nvGrpSpPr>
        <p:grpSpPr>
          <a:xfrm>
            <a:off x="3575906" y="3463292"/>
            <a:ext cx="454114" cy="451465"/>
            <a:chOff x="4703197" y="4113022"/>
            <a:chExt cx="378428" cy="376221"/>
          </a:xfrm>
        </p:grpSpPr>
        <p:sp>
          <p:nvSpPr>
            <p:cNvPr id="1117" name="Google Shape;1117;p93"/>
            <p:cNvSpPr/>
            <p:nvPr/>
          </p:nvSpPr>
          <p:spPr>
            <a:xfrm>
              <a:off x="4728871" y="4113022"/>
              <a:ext cx="305612" cy="376221"/>
            </a:xfrm>
            <a:custGeom>
              <a:rect b="b" l="l" r="r" t="t"/>
              <a:pathLst>
                <a:path extrusionOk="0" h="18068" w="14677">
                  <a:moveTo>
                    <a:pt x="7846" y="619"/>
                  </a:moveTo>
                  <a:cubicBezTo>
                    <a:pt x="7867" y="619"/>
                    <a:pt x="7888" y="619"/>
                    <a:pt x="7909" y="619"/>
                  </a:cubicBezTo>
                  <a:cubicBezTo>
                    <a:pt x="10423" y="619"/>
                    <a:pt x="12632" y="2276"/>
                    <a:pt x="13350" y="4679"/>
                  </a:cubicBezTo>
                  <a:cubicBezTo>
                    <a:pt x="14069" y="7082"/>
                    <a:pt x="13129" y="9678"/>
                    <a:pt x="11058" y="11059"/>
                  </a:cubicBezTo>
                  <a:cubicBezTo>
                    <a:pt x="10229" y="11639"/>
                    <a:pt x="9732" y="12551"/>
                    <a:pt x="9677" y="13545"/>
                  </a:cubicBezTo>
                  <a:lnTo>
                    <a:pt x="6059" y="13545"/>
                  </a:lnTo>
                  <a:cubicBezTo>
                    <a:pt x="5976" y="12523"/>
                    <a:pt x="5451" y="11584"/>
                    <a:pt x="4595" y="11004"/>
                  </a:cubicBezTo>
                  <a:cubicBezTo>
                    <a:pt x="0" y="7812"/>
                    <a:pt x="2285" y="619"/>
                    <a:pt x="7846" y="619"/>
                  </a:cubicBezTo>
                  <a:close/>
                  <a:moveTo>
                    <a:pt x="9981" y="14153"/>
                  </a:moveTo>
                  <a:cubicBezTo>
                    <a:pt x="10147" y="14153"/>
                    <a:pt x="10285" y="14291"/>
                    <a:pt x="10285" y="14456"/>
                  </a:cubicBezTo>
                  <a:cubicBezTo>
                    <a:pt x="10285" y="14622"/>
                    <a:pt x="10147" y="14760"/>
                    <a:pt x="9981" y="14760"/>
                  </a:cubicBezTo>
                  <a:lnTo>
                    <a:pt x="5783" y="14760"/>
                  </a:lnTo>
                  <a:cubicBezTo>
                    <a:pt x="5368" y="14733"/>
                    <a:pt x="5368" y="14153"/>
                    <a:pt x="5783" y="14153"/>
                  </a:cubicBezTo>
                  <a:close/>
                  <a:moveTo>
                    <a:pt x="9677" y="15340"/>
                  </a:moveTo>
                  <a:cubicBezTo>
                    <a:pt x="10036" y="15396"/>
                    <a:pt x="10036" y="15920"/>
                    <a:pt x="9677" y="15948"/>
                  </a:cubicBezTo>
                  <a:lnTo>
                    <a:pt x="6059" y="15948"/>
                  </a:lnTo>
                  <a:cubicBezTo>
                    <a:pt x="5700" y="15920"/>
                    <a:pt x="5700" y="15396"/>
                    <a:pt x="6059" y="15340"/>
                  </a:cubicBezTo>
                  <a:close/>
                  <a:moveTo>
                    <a:pt x="9042" y="16556"/>
                  </a:moveTo>
                  <a:cubicBezTo>
                    <a:pt x="8904" y="17080"/>
                    <a:pt x="8407" y="17439"/>
                    <a:pt x="7882" y="17467"/>
                  </a:cubicBezTo>
                  <a:cubicBezTo>
                    <a:pt x="7329" y="17439"/>
                    <a:pt x="6860" y="17080"/>
                    <a:pt x="6722" y="16556"/>
                  </a:cubicBezTo>
                  <a:close/>
                  <a:moveTo>
                    <a:pt x="7843" y="1"/>
                  </a:moveTo>
                  <a:cubicBezTo>
                    <a:pt x="5171" y="1"/>
                    <a:pt x="2760" y="1704"/>
                    <a:pt x="1888" y="4265"/>
                  </a:cubicBezTo>
                  <a:cubicBezTo>
                    <a:pt x="977" y="6944"/>
                    <a:pt x="1944" y="9899"/>
                    <a:pt x="4264" y="11501"/>
                  </a:cubicBezTo>
                  <a:cubicBezTo>
                    <a:pt x="4954" y="11998"/>
                    <a:pt x="5396" y="12744"/>
                    <a:pt x="5451" y="13600"/>
                  </a:cubicBezTo>
                  <a:cubicBezTo>
                    <a:pt x="4733" y="13849"/>
                    <a:pt x="4650" y="14816"/>
                    <a:pt x="5286" y="15202"/>
                  </a:cubicBezTo>
                  <a:cubicBezTo>
                    <a:pt x="5203" y="15340"/>
                    <a:pt x="5147" y="15506"/>
                    <a:pt x="5147" y="15644"/>
                  </a:cubicBezTo>
                  <a:cubicBezTo>
                    <a:pt x="5147" y="16141"/>
                    <a:pt x="5562" y="16556"/>
                    <a:pt x="6059" y="16556"/>
                  </a:cubicBezTo>
                  <a:lnTo>
                    <a:pt x="6087" y="16556"/>
                  </a:lnTo>
                  <a:cubicBezTo>
                    <a:pt x="6252" y="17564"/>
                    <a:pt x="7060" y="18068"/>
                    <a:pt x="7868" y="18068"/>
                  </a:cubicBezTo>
                  <a:cubicBezTo>
                    <a:pt x="8676" y="18068"/>
                    <a:pt x="9484" y="17564"/>
                    <a:pt x="9649" y="16556"/>
                  </a:cubicBezTo>
                  <a:lnTo>
                    <a:pt x="9677" y="16556"/>
                  </a:lnTo>
                  <a:cubicBezTo>
                    <a:pt x="10174" y="16556"/>
                    <a:pt x="10561" y="16141"/>
                    <a:pt x="10561" y="15644"/>
                  </a:cubicBezTo>
                  <a:cubicBezTo>
                    <a:pt x="10561" y="15506"/>
                    <a:pt x="10533" y="15340"/>
                    <a:pt x="10450" y="15202"/>
                  </a:cubicBezTo>
                  <a:cubicBezTo>
                    <a:pt x="11086" y="14816"/>
                    <a:pt x="10975" y="13849"/>
                    <a:pt x="10285" y="13600"/>
                  </a:cubicBezTo>
                  <a:cubicBezTo>
                    <a:pt x="10312" y="12799"/>
                    <a:pt x="10727" y="12026"/>
                    <a:pt x="11389" y="11584"/>
                  </a:cubicBezTo>
                  <a:cubicBezTo>
                    <a:pt x="13654" y="10065"/>
                    <a:pt x="14676" y="7275"/>
                    <a:pt x="13958" y="4652"/>
                  </a:cubicBezTo>
                  <a:cubicBezTo>
                    <a:pt x="13240" y="2028"/>
                    <a:pt x="10920" y="177"/>
                    <a:pt x="8213" y="12"/>
                  </a:cubicBezTo>
                  <a:cubicBezTo>
                    <a:pt x="8089" y="4"/>
                    <a:pt x="7966" y="1"/>
                    <a:pt x="78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3"/>
            <p:cNvSpPr/>
            <p:nvPr/>
          </p:nvSpPr>
          <p:spPr>
            <a:xfrm>
              <a:off x="4703197" y="4238624"/>
              <a:ext cx="45456" cy="12681"/>
            </a:xfrm>
            <a:custGeom>
              <a:rect b="b" l="l" r="r" t="t"/>
              <a:pathLst>
                <a:path extrusionOk="0" h="609" w="2183">
                  <a:moveTo>
                    <a:pt x="387" y="1"/>
                  </a:moveTo>
                  <a:cubicBezTo>
                    <a:pt x="0" y="28"/>
                    <a:pt x="0" y="553"/>
                    <a:pt x="387" y="608"/>
                  </a:cubicBezTo>
                  <a:lnTo>
                    <a:pt x="1906" y="608"/>
                  </a:lnTo>
                  <a:cubicBezTo>
                    <a:pt x="2044" y="581"/>
                    <a:pt x="2182" y="443"/>
                    <a:pt x="2182" y="304"/>
                  </a:cubicBezTo>
                  <a:cubicBezTo>
                    <a:pt x="2182" y="111"/>
                    <a:pt x="2044" y="1"/>
                    <a:pt x="1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3"/>
            <p:cNvSpPr/>
            <p:nvPr/>
          </p:nvSpPr>
          <p:spPr>
            <a:xfrm>
              <a:off x="4716419" y="4169514"/>
              <a:ext cx="42582" cy="24321"/>
            </a:xfrm>
            <a:custGeom>
              <a:rect b="b" l="l" r="r" t="t"/>
              <a:pathLst>
                <a:path extrusionOk="0" h="1168" w="2045">
                  <a:moveTo>
                    <a:pt x="328" y="0"/>
                  </a:moveTo>
                  <a:cubicBezTo>
                    <a:pt x="222" y="0"/>
                    <a:pt x="117" y="77"/>
                    <a:pt x="56" y="199"/>
                  </a:cubicBezTo>
                  <a:cubicBezTo>
                    <a:pt x="1" y="337"/>
                    <a:pt x="84" y="530"/>
                    <a:pt x="222" y="585"/>
                  </a:cubicBezTo>
                  <a:lnTo>
                    <a:pt x="1603" y="1138"/>
                  </a:lnTo>
                  <a:cubicBezTo>
                    <a:pt x="1645" y="1159"/>
                    <a:pt x="1687" y="1168"/>
                    <a:pt x="1728" y="1168"/>
                  </a:cubicBezTo>
                  <a:cubicBezTo>
                    <a:pt x="1793" y="1168"/>
                    <a:pt x="1855" y="1144"/>
                    <a:pt x="1906" y="1110"/>
                  </a:cubicBezTo>
                  <a:cubicBezTo>
                    <a:pt x="1989" y="1027"/>
                    <a:pt x="2044" y="917"/>
                    <a:pt x="2017" y="834"/>
                  </a:cubicBezTo>
                  <a:cubicBezTo>
                    <a:pt x="2017" y="723"/>
                    <a:pt x="1934" y="613"/>
                    <a:pt x="1824" y="585"/>
                  </a:cubicBezTo>
                  <a:lnTo>
                    <a:pt x="443" y="33"/>
                  </a:lnTo>
                  <a:cubicBezTo>
                    <a:pt x="406" y="11"/>
                    <a:pt x="367" y="0"/>
                    <a:pt x="3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3"/>
            <p:cNvSpPr/>
            <p:nvPr/>
          </p:nvSpPr>
          <p:spPr>
            <a:xfrm>
              <a:off x="4754379" y="4113043"/>
              <a:ext cx="36835" cy="33358"/>
            </a:xfrm>
            <a:custGeom>
              <a:rect b="b" l="l" r="r" t="t"/>
              <a:pathLst>
                <a:path extrusionOk="0" h="1602" w="1769">
                  <a:moveTo>
                    <a:pt x="304" y="0"/>
                  </a:moveTo>
                  <a:cubicBezTo>
                    <a:pt x="277" y="0"/>
                    <a:pt x="249" y="4"/>
                    <a:pt x="221" y="11"/>
                  </a:cubicBezTo>
                  <a:cubicBezTo>
                    <a:pt x="139" y="66"/>
                    <a:pt x="56" y="149"/>
                    <a:pt x="28" y="259"/>
                  </a:cubicBezTo>
                  <a:cubicBezTo>
                    <a:pt x="1" y="342"/>
                    <a:pt x="56" y="452"/>
                    <a:pt x="139" y="535"/>
                  </a:cubicBezTo>
                  <a:lnTo>
                    <a:pt x="1243" y="1530"/>
                  </a:lnTo>
                  <a:cubicBezTo>
                    <a:pt x="1296" y="1582"/>
                    <a:pt x="1360" y="1601"/>
                    <a:pt x="1427" y="1601"/>
                  </a:cubicBezTo>
                  <a:cubicBezTo>
                    <a:pt x="1466" y="1601"/>
                    <a:pt x="1507" y="1595"/>
                    <a:pt x="1547" y="1585"/>
                  </a:cubicBezTo>
                  <a:cubicBezTo>
                    <a:pt x="1658" y="1557"/>
                    <a:pt x="1713" y="1474"/>
                    <a:pt x="1741" y="1364"/>
                  </a:cubicBezTo>
                  <a:cubicBezTo>
                    <a:pt x="1768" y="1253"/>
                    <a:pt x="1741" y="1143"/>
                    <a:pt x="1658" y="1088"/>
                  </a:cubicBezTo>
                  <a:lnTo>
                    <a:pt x="525" y="93"/>
                  </a:lnTo>
                  <a:cubicBezTo>
                    <a:pt x="463" y="31"/>
                    <a:pt x="385" y="0"/>
                    <a:pt x="3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3"/>
            <p:cNvSpPr/>
            <p:nvPr/>
          </p:nvSpPr>
          <p:spPr>
            <a:xfrm>
              <a:off x="5025821" y="4169555"/>
              <a:ext cx="42020" cy="24092"/>
            </a:xfrm>
            <a:custGeom>
              <a:rect b="b" l="l" r="r" t="t"/>
              <a:pathLst>
                <a:path extrusionOk="0" h="1157" w="2018">
                  <a:moveTo>
                    <a:pt x="1728" y="1"/>
                  </a:moveTo>
                  <a:cubicBezTo>
                    <a:pt x="1687" y="1"/>
                    <a:pt x="1645" y="10"/>
                    <a:pt x="1603" y="31"/>
                  </a:cubicBezTo>
                  <a:lnTo>
                    <a:pt x="222" y="583"/>
                  </a:lnTo>
                  <a:cubicBezTo>
                    <a:pt x="56" y="639"/>
                    <a:pt x="1" y="832"/>
                    <a:pt x="56" y="970"/>
                  </a:cubicBezTo>
                  <a:cubicBezTo>
                    <a:pt x="98" y="1094"/>
                    <a:pt x="201" y="1156"/>
                    <a:pt x="320" y="1156"/>
                  </a:cubicBezTo>
                  <a:cubicBezTo>
                    <a:pt x="360" y="1156"/>
                    <a:pt x="401" y="1149"/>
                    <a:pt x="443" y="1136"/>
                  </a:cubicBezTo>
                  <a:lnTo>
                    <a:pt x="1824" y="583"/>
                  </a:lnTo>
                  <a:cubicBezTo>
                    <a:pt x="1934" y="528"/>
                    <a:pt x="1989" y="445"/>
                    <a:pt x="2017" y="335"/>
                  </a:cubicBezTo>
                  <a:cubicBezTo>
                    <a:pt x="2017" y="224"/>
                    <a:pt x="1989" y="141"/>
                    <a:pt x="1907" y="59"/>
                  </a:cubicBezTo>
                  <a:cubicBezTo>
                    <a:pt x="1855" y="24"/>
                    <a:pt x="1794" y="1"/>
                    <a:pt x="1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3"/>
            <p:cNvSpPr/>
            <p:nvPr/>
          </p:nvSpPr>
          <p:spPr>
            <a:xfrm>
              <a:off x="4991526" y="4113314"/>
              <a:ext cx="39500" cy="33337"/>
            </a:xfrm>
            <a:custGeom>
              <a:rect b="b" l="l" r="r" t="t"/>
              <a:pathLst>
                <a:path extrusionOk="0" h="1601" w="1897">
                  <a:moveTo>
                    <a:pt x="1566" y="1"/>
                  </a:moveTo>
                  <a:cubicBezTo>
                    <a:pt x="1494" y="1"/>
                    <a:pt x="1424" y="28"/>
                    <a:pt x="1372" y="80"/>
                  </a:cubicBezTo>
                  <a:lnTo>
                    <a:pt x="239" y="1075"/>
                  </a:lnTo>
                  <a:cubicBezTo>
                    <a:pt x="1" y="1270"/>
                    <a:pt x="205" y="1601"/>
                    <a:pt x="450" y="1601"/>
                  </a:cubicBezTo>
                  <a:cubicBezTo>
                    <a:pt x="518" y="1601"/>
                    <a:pt x="588" y="1576"/>
                    <a:pt x="654" y="1517"/>
                  </a:cubicBezTo>
                  <a:lnTo>
                    <a:pt x="1758" y="522"/>
                  </a:lnTo>
                  <a:cubicBezTo>
                    <a:pt x="1896" y="412"/>
                    <a:pt x="1896" y="219"/>
                    <a:pt x="1786" y="108"/>
                  </a:cubicBezTo>
                  <a:cubicBezTo>
                    <a:pt x="1728" y="35"/>
                    <a:pt x="1646" y="1"/>
                    <a:pt x="1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3"/>
            <p:cNvSpPr/>
            <p:nvPr/>
          </p:nvSpPr>
          <p:spPr>
            <a:xfrm>
              <a:off x="4717002" y="4295469"/>
              <a:ext cx="41999" cy="24321"/>
            </a:xfrm>
            <a:custGeom>
              <a:rect b="b" l="l" r="r" t="t"/>
              <a:pathLst>
                <a:path extrusionOk="0" h="1168" w="2017">
                  <a:moveTo>
                    <a:pt x="1721" y="0"/>
                  </a:moveTo>
                  <a:cubicBezTo>
                    <a:pt x="1680" y="0"/>
                    <a:pt x="1639" y="10"/>
                    <a:pt x="1602" y="33"/>
                  </a:cubicBezTo>
                  <a:lnTo>
                    <a:pt x="221" y="585"/>
                  </a:lnTo>
                  <a:cubicBezTo>
                    <a:pt x="111" y="613"/>
                    <a:pt x="56" y="723"/>
                    <a:pt x="28" y="833"/>
                  </a:cubicBezTo>
                  <a:cubicBezTo>
                    <a:pt x="0" y="916"/>
                    <a:pt x="56" y="1027"/>
                    <a:pt x="138" y="1110"/>
                  </a:cubicBezTo>
                  <a:cubicBezTo>
                    <a:pt x="190" y="1144"/>
                    <a:pt x="251" y="1167"/>
                    <a:pt x="317" y="1167"/>
                  </a:cubicBezTo>
                  <a:cubicBezTo>
                    <a:pt x="358" y="1167"/>
                    <a:pt x="400" y="1158"/>
                    <a:pt x="442" y="1137"/>
                  </a:cubicBezTo>
                  <a:lnTo>
                    <a:pt x="1823" y="585"/>
                  </a:lnTo>
                  <a:cubicBezTo>
                    <a:pt x="1906" y="557"/>
                    <a:pt x="1961" y="502"/>
                    <a:pt x="1989" y="419"/>
                  </a:cubicBezTo>
                  <a:cubicBezTo>
                    <a:pt x="2016" y="336"/>
                    <a:pt x="2016" y="253"/>
                    <a:pt x="1989" y="198"/>
                  </a:cubicBezTo>
                  <a:cubicBezTo>
                    <a:pt x="1948" y="77"/>
                    <a:pt x="1834" y="0"/>
                    <a:pt x="17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3"/>
            <p:cNvSpPr/>
            <p:nvPr/>
          </p:nvSpPr>
          <p:spPr>
            <a:xfrm>
              <a:off x="4754379" y="4343069"/>
              <a:ext cx="36835" cy="33254"/>
            </a:xfrm>
            <a:custGeom>
              <a:rect b="b" l="l" r="r" t="t"/>
              <a:pathLst>
                <a:path extrusionOk="0" h="1597" w="1769">
                  <a:moveTo>
                    <a:pt x="1459" y="0"/>
                  </a:moveTo>
                  <a:cubicBezTo>
                    <a:pt x="1380" y="0"/>
                    <a:pt x="1304" y="26"/>
                    <a:pt x="1243" y="67"/>
                  </a:cubicBezTo>
                  <a:lnTo>
                    <a:pt x="139" y="1061"/>
                  </a:lnTo>
                  <a:cubicBezTo>
                    <a:pt x="56" y="1144"/>
                    <a:pt x="1" y="1254"/>
                    <a:pt x="28" y="1365"/>
                  </a:cubicBezTo>
                  <a:cubicBezTo>
                    <a:pt x="56" y="1448"/>
                    <a:pt x="139" y="1558"/>
                    <a:pt x="221" y="1586"/>
                  </a:cubicBezTo>
                  <a:cubicBezTo>
                    <a:pt x="251" y="1593"/>
                    <a:pt x="281" y="1596"/>
                    <a:pt x="310" y="1596"/>
                  </a:cubicBezTo>
                  <a:cubicBezTo>
                    <a:pt x="389" y="1596"/>
                    <a:pt x="465" y="1571"/>
                    <a:pt x="525" y="1530"/>
                  </a:cubicBezTo>
                  <a:lnTo>
                    <a:pt x="1658" y="536"/>
                  </a:lnTo>
                  <a:cubicBezTo>
                    <a:pt x="1741" y="453"/>
                    <a:pt x="1768" y="343"/>
                    <a:pt x="1741" y="232"/>
                  </a:cubicBezTo>
                  <a:cubicBezTo>
                    <a:pt x="1713" y="122"/>
                    <a:pt x="1658" y="39"/>
                    <a:pt x="1547" y="11"/>
                  </a:cubicBezTo>
                  <a:cubicBezTo>
                    <a:pt x="1518" y="4"/>
                    <a:pt x="1488" y="0"/>
                    <a:pt x="14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3"/>
            <p:cNvSpPr/>
            <p:nvPr/>
          </p:nvSpPr>
          <p:spPr>
            <a:xfrm>
              <a:off x="5026404" y="4295511"/>
              <a:ext cx="42582" cy="24591"/>
            </a:xfrm>
            <a:custGeom>
              <a:rect b="b" l="l" r="r" t="t"/>
              <a:pathLst>
                <a:path extrusionOk="0" h="1181" w="2045">
                  <a:moveTo>
                    <a:pt x="317" y="0"/>
                  </a:moveTo>
                  <a:cubicBezTo>
                    <a:pt x="252" y="0"/>
                    <a:pt x="190" y="24"/>
                    <a:pt x="139" y="58"/>
                  </a:cubicBezTo>
                  <a:cubicBezTo>
                    <a:pt x="56" y="141"/>
                    <a:pt x="0" y="251"/>
                    <a:pt x="28" y="362"/>
                  </a:cubicBezTo>
                  <a:cubicBezTo>
                    <a:pt x="28" y="445"/>
                    <a:pt x="111" y="555"/>
                    <a:pt x="194" y="583"/>
                  </a:cubicBezTo>
                  <a:lnTo>
                    <a:pt x="1575" y="1163"/>
                  </a:lnTo>
                  <a:cubicBezTo>
                    <a:pt x="1610" y="1175"/>
                    <a:pt x="1646" y="1180"/>
                    <a:pt x="1680" y="1180"/>
                  </a:cubicBezTo>
                  <a:cubicBezTo>
                    <a:pt x="1806" y="1180"/>
                    <a:pt x="1918" y="1106"/>
                    <a:pt x="1961" y="997"/>
                  </a:cubicBezTo>
                  <a:cubicBezTo>
                    <a:pt x="2044" y="831"/>
                    <a:pt x="1961" y="666"/>
                    <a:pt x="1823" y="583"/>
                  </a:cubicBezTo>
                  <a:lnTo>
                    <a:pt x="442" y="31"/>
                  </a:lnTo>
                  <a:cubicBezTo>
                    <a:pt x="400" y="9"/>
                    <a:pt x="358"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3"/>
            <p:cNvSpPr/>
            <p:nvPr/>
          </p:nvSpPr>
          <p:spPr>
            <a:xfrm>
              <a:off x="4991484" y="4342924"/>
              <a:ext cx="39542" cy="33483"/>
            </a:xfrm>
            <a:custGeom>
              <a:rect b="b" l="l" r="r" t="t"/>
              <a:pathLst>
                <a:path extrusionOk="0" h="1608" w="1899">
                  <a:moveTo>
                    <a:pt x="461" y="0"/>
                  </a:moveTo>
                  <a:cubicBezTo>
                    <a:pt x="211" y="0"/>
                    <a:pt x="0" y="324"/>
                    <a:pt x="241" y="543"/>
                  </a:cubicBezTo>
                  <a:lnTo>
                    <a:pt x="1374" y="1537"/>
                  </a:lnTo>
                  <a:cubicBezTo>
                    <a:pt x="1422" y="1586"/>
                    <a:pt x="1486" y="1608"/>
                    <a:pt x="1553" y="1608"/>
                  </a:cubicBezTo>
                  <a:cubicBezTo>
                    <a:pt x="1638" y="1608"/>
                    <a:pt x="1726" y="1572"/>
                    <a:pt x="1788" y="1510"/>
                  </a:cubicBezTo>
                  <a:cubicBezTo>
                    <a:pt x="1898" y="1372"/>
                    <a:pt x="1898" y="1178"/>
                    <a:pt x="1760" y="1068"/>
                  </a:cubicBezTo>
                  <a:lnTo>
                    <a:pt x="656" y="74"/>
                  </a:lnTo>
                  <a:cubicBezTo>
                    <a:pt x="593" y="22"/>
                    <a:pt x="525"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3"/>
            <p:cNvSpPr/>
            <p:nvPr/>
          </p:nvSpPr>
          <p:spPr>
            <a:xfrm>
              <a:off x="5035607" y="4238624"/>
              <a:ext cx="46018" cy="12681"/>
            </a:xfrm>
            <a:custGeom>
              <a:rect b="b" l="l" r="r" t="t"/>
              <a:pathLst>
                <a:path extrusionOk="0" h="609" w="2210">
                  <a:moveTo>
                    <a:pt x="359" y="1"/>
                  </a:moveTo>
                  <a:cubicBezTo>
                    <a:pt x="0" y="28"/>
                    <a:pt x="0" y="553"/>
                    <a:pt x="359" y="608"/>
                  </a:cubicBezTo>
                  <a:lnTo>
                    <a:pt x="1851" y="608"/>
                  </a:lnTo>
                  <a:cubicBezTo>
                    <a:pt x="2210" y="553"/>
                    <a:pt x="2210" y="28"/>
                    <a:pt x="1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3"/>
            <p:cNvSpPr/>
            <p:nvPr/>
          </p:nvSpPr>
          <p:spPr>
            <a:xfrm>
              <a:off x="4792921" y="4150628"/>
              <a:ext cx="199563" cy="200771"/>
            </a:xfrm>
            <a:custGeom>
              <a:rect b="b" l="l" r="r" t="t"/>
              <a:pathLst>
                <a:path extrusionOk="0" h="9642" w="9584">
                  <a:moveTo>
                    <a:pt x="4723" y="608"/>
                  </a:moveTo>
                  <a:lnTo>
                    <a:pt x="5110" y="1216"/>
                  </a:lnTo>
                  <a:lnTo>
                    <a:pt x="4115" y="1216"/>
                  </a:lnTo>
                  <a:cubicBezTo>
                    <a:pt x="3894" y="1216"/>
                    <a:pt x="3701" y="1327"/>
                    <a:pt x="3591" y="1520"/>
                  </a:cubicBezTo>
                  <a:lnTo>
                    <a:pt x="3038" y="2459"/>
                  </a:lnTo>
                  <a:cubicBezTo>
                    <a:pt x="2928" y="2266"/>
                    <a:pt x="2762" y="2128"/>
                    <a:pt x="2541" y="2100"/>
                  </a:cubicBezTo>
                  <a:lnTo>
                    <a:pt x="3342" y="747"/>
                  </a:lnTo>
                  <a:cubicBezTo>
                    <a:pt x="3397" y="664"/>
                    <a:pt x="3480" y="608"/>
                    <a:pt x="3591" y="608"/>
                  </a:cubicBezTo>
                  <a:close/>
                  <a:moveTo>
                    <a:pt x="5993" y="608"/>
                  </a:moveTo>
                  <a:cubicBezTo>
                    <a:pt x="6104" y="608"/>
                    <a:pt x="6187" y="664"/>
                    <a:pt x="6242" y="747"/>
                  </a:cubicBezTo>
                  <a:lnTo>
                    <a:pt x="7153" y="2293"/>
                  </a:lnTo>
                  <a:cubicBezTo>
                    <a:pt x="7209" y="2404"/>
                    <a:pt x="7319" y="2487"/>
                    <a:pt x="7457" y="2514"/>
                  </a:cubicBezTo>
                  <a:cubicBezTo>
                    <a:pt x="7485" y="2521"/>
                    <a:pt x="7514" y="2525"/>
                    <a:pt x="7544" y="2525"/>
                  </a:cubicBezTo>
                  <a:cubicBezTo>
                    <a:pt x="7633" y="2525"/>
                    <a:pt x="7727" y="2493"/>
                    <a:pt x="7789" y="2431"/>
                  </a:cubicBezTo>
                  <a:lnTo>
                    <a:pt x="8037" y="2266"/>
                  </a:lnTo>
                  <a:lnTo>
                    <a:pt x="8093" y="2266"/>
                  </a:lnTo>
                  <a:lnTo>
                    <a:pt x="7789" y="3895"/>
                  </a:lnTo>
                  <a:cubicBezTo>
                    <a:pt x="7789" y="3895"/>
                    <a:pt x="7789" y="3923"/>
                    <a:pt x="7761" y="3923"/>
                  </a:cubicBezTo>
                  <a:lnTo>
                    <a:pt x="6132" y="3647"/>
                  </a:lnTo>
                  <a:lnTo>
                    <a:pt x="6076" y="3950"/>
                  </a:lnTo>
                  <a:lnTo>
                    <a:pt x="6132" y="3591"/>
                  </a:lnTo>
                  <a:lnTo>
                    <a:pt x="6546" y="3288"/>
                  </a:lnTo>
                  <a:cubicBezTo>
                    <a:pt x="6739" y="3149"/>
                    <a:pt x="6794" y="2901"/>
                    <a:pt x="6684" y="2708"/>
                  </a:cubicBezTo>
                  <a:lnTo>
                    <a:pt x="5883" y="1354"/>
                  </a:lnTo>
                  <a:lnTo>
                    <a:pt x="5413" y="608"/>
                  </a:lnTo>
                  <a:close/>
                  <a:moveTo>
                    <a:pt x="2513" y="2708"/>
                  </a:moveTo>
                  <a:cubicBezTo>
                    <a:pt x="2513" y="2735"/>
                    <a:pt x="2513" y="2735"/>
                    <a:pt x="2513" y="2735"/>
                  </a:cubicBezTo>
                  <a:lnTo>
                    <a:pt x="2983" y="4309"/>
                  </a:lnTo>
                  <a:lnTo>
                    <a:pt x="3259" y="4227"/>
                  </a:lnTo>
                  <a:lnTo>
                    <a:pt x="2955" y="4337"/>
                  </a:lnTo>
                  <a:lnTo>
                    <a:pt x="2541" y="4116"/>
                  </a:lnTo>
                  <a:cubicBezTo>
                    <a:pt x="2482" y="4082"/>
                    <a:pt x="2415" y="4067"/>
                    <a:pt x="2348" y="4067"/>
                  </a:cubicBezTo>
                  <a:cubicBezTo>
                    <a:pt x="2194" y="4067"/>
                    <a:pt x="2038" y="4148"/>
                    <a:pt x="1961" y="4282"/>
                  </a:cubicBezTo>
                  <a:lnTo>
                    <a:pt x="1381" y="5276"/>
                  </a:lnTo>
                  <a:lnTo>
                    <a:pt x="939" y="6022"/>
                  </a:lnTo>
                  <a:lnTo>
                    <a:pt x="691" y="5580"/>
                  </a:lnTo>
                  <a:cubicBezTo>
                    <a:pt x="635" y="5469"/>
                    <a:pt x="635" y="5359"/>
                    <a:pt x="691" y="5276"/>
                  </a:cubicBezTo>
                  <a:lnTo>
                    <a:pt x="1409" y="4033"/>
                  </a:lnTo>
                  <a:cubicBezTo>
                    <a:pt x="1491" y="3923"/>
                    <a:pt x="1491" y="3785"/>
                    <a:pt x="1464" y="3674"/>
                  </a:cubicBezTo>
                  <a:cubicBezTo>
                    <a:pt x="1436" y="3564"/>
                    <a:pt x="1353" y="3453"/>
                    <a:pt x="1243" y="3398"/>
                  </a:cubicBezTo>
                  <a:lnTo>
                    <a:pt x="911" y="3232"/>
                  </a:lnTo>
                  <a:lnTo>
                    <a:pt x="746" y="3481"/>
                  </a:lnTo>
                  <a:lnTo>
                    <a:pt x="911" y="3177"/>
                  </a:lnTo>
                  <a:lnTo>
                    <a:pt x="2486" y="2708"/>
                  </a:lnTo>
                  <a:close/>
                  <a:moveTo>
                    <a:pt x="5496" y="1824"/>
                  </a:moveTo>
                  <a:lnTo>
                    <a:pt x="6132" y="2901"/>
                  </a:lnTo>
                  <a:lnTo>
                    <a:pt x="5800" y="3122"/>
                  </a:lnTo>
                  <a:cubicBezTo>
                    <a:pt x="5607" y="3260"/>
                    <a:pt x="5496" y="3508"/>
                    <a:pt x="5552" y="3757"/>
                  </a:cubicBezTo>
                  <a:cubicBezTo>
                    <a:pt x="5607" y="4006"/>
                    <a:pt x="5800" y="4199"/>
                    <a:pt x="6076" y="4254"/>
                  </a:cubicBezTo>
                  <a:lnTo>
                    <a:pt x="7015" y="4392"/>
                  </a:lnTo>
                  <a:lnTo>
                    <a:pt x="7595" y="5414"/>
                  </a:lnTo>
                  <a:lnTo>
                    <a:pt x="6684" y="6933"/>
                  </a:lnTo>
                  <a:lnTo>
                    <a:pt x="5993" y="6933"/>
                  </a:lnTo>
                  <a:lnTo>
                    <a:pt x="5993" y="6657"/>
                  </a:lnTo>
                  <a:cubicBezTo>
                    <a:pt x="5993" y="6409"/>
                    <a:pt x="5855" y="6160"/>
                    <a:pt x="5607" y="6077"/>
                  </a:cubicBezTo>
                  <a:cubicBezTo>
                    <a:pt x="5521" y="6039"/>
                    <a:pt x="5433" y="6021"/>
                    <a:pt x="5347" y="6021"/>
                  </a:cubicBezTo>
                  <a:cubicBezTo>
                    <a:pt x="5182" y="6021"/>
                    <a:pt x="5025" y="6088"/>
                    <a:pt x="4916" y="6215"/>
                  </a:cubicBezTo>
                  <a:lnTo>
                    <a:pt x="4226" y="6933"/>
                  </a:lnTo>
                  <a:lnTo>
                    <a:pt x="2900" y="6933"/>
                  </a:lnTo>
                  <a:lnTo>
                    <a:pt x="1989" y="5414"/>
                  </a:lnTo>
                  <a:lnTo>
                    <a:pt x="2403" y="4724"/>
                  </a:lnTo>
                  <a:lnTo>
                    <a:pt x="2651" y="4862"/>
                  </a:lnTo>
                  <a:cubicBezTo>
                    <a:pt x="2759" y="4922"/>
                    <a:pt x="2866" y="4950"/>
                    <a:pt x="2969" y="4950"/>
                  </a:cubicBezTo>
                  <a:cubicBezTo>
                    <a:pt x="3105" y="4950"/>
                    <a:pt x="3232" y="4901"/>
                    <a:pt x="3342" y="4807"/>
                  </a:cubicBezTo>
                  <a:cubicBezTo>
                    <a:pt x="3563" y="4641"/>
                    <a:pt x="3618" y="4392"/>
                    <a:pt x="3563" y="4144"/>
                  </a:cubicBezTo>
                  <a:lnTo>
                    <a:pt x="3287" y="3232"/>
                  </a:lnTo>
                  <a:lnTo>
                    <a:pt x="4115" y="1824"/>
                  </a:lnTo>
                  <a:close/>
                  <a:moveTo>
                    <a:pt x="8341" y="4254"/>
                  </a:moveTo>
                  <a:lnTo>
                    <a:pt x="8921" y="5276"/>
                  </a:lnTo>
                  <a:cubicBezTo>
                    <a:pt x="8976" y="5387"/>
                    <a:pt x="8976" y="5497"/>
                    <a:pt x="8921" y="5580"/>
                  </a:cubicBezTo>
                  <a:lnTo>
                    <a:pt x="8093" y="6933"/>
                  </a:lnTo>
                  <a:lnTo>
                    <a:pt x="7402" y="6933"/>
                  </a:lnTo>
                  <a:lnTo>
                    <a:pt x="8148" y="5718"/>
                  </a:lnTo>
                  <a:cubicBezTo>
                    <a:pt x="8258" y="5525"/>
                    <a:pt x="8258" y="5304"/>
                    <a:pt x="8148" y="5110"/>
                  </a:cubicBezTo>
                  <a:lnTo>
                    <a:pt x="7789" y="4530"/>
                  </a:lnTo>
                  <a:lnTo>
                    <a:pt x="7816" y="4530"/>
                  </a:lnTo>
                  <a:cubicBezTo>
                    <a:pt x="8010" y="4530"/>
                    <a:pt x="8203" y="4420"/>
                    <a:pt x="8341" y="4254"/>
                  </a:cubicBezTo>
                  <a:close/>
                  <a:moveTo>
                    <a:pt x="1657" y="6022"/>
                  </a:moveTo>
                  <a:lnTo>
                    <a:pt x="2403" y="7237"/>
                  </a:lnTo>
                  <a:cubicBezTo>
                    <a:pt x="2486" y="7430"/>
                    <a:pt x="2707" y="7541"/>
                    <a:pt x="2900" y="7541"/>
                  </a:cubicBezTo>
                  <a:lnTo>
                    <a:pt x="3673" y="7541"/>
                  </a:lnTo>
                  <a:cubicBezTo>
                    <a:pt x="3591" y="7734"/>
                    <a:pt x="3591" y="7955"/>
                    <a:pt x="3673" y="8149"/>
                  </a:cubicBezTo>
                  <a:lnTo>
                    <a:pt x="2375" y="8149"/>
                  </a:lnTo>
                  <a:cubicBezTo>
                    <a:pt x="2265" y="8121"/>
                    <a:pt x="2182" y="8066"/>
                    <a:pt x="2127" y="7983"/>
                  </a:cubicBezTo>
                  <a:lnTo>
                    <a:pt x="2154" y="7983"/>
                  </a:lnTo>
                  <a:lnTo>
                    <a:pt x="1298" y="6602"/>
                  </a:lnTo>
                  <a:lnTo>
                    <a:pt x="1657" y="6022"/>
                  </a:lnTo>
                  <a:close/>
                  <a:moveTo>
                    <a:pt x="5386" y="6629"/>
                  </a:moveTo>
                  <a:cubicBezTo>
                    <a:pt x="5386" y="6629"/>
                    <a:pt x="5386" y="6629"/>
                    <a:pt x="5386" y="6657"/>
                  </a:cubicBezTo>
                  <a:lnTo>
                    <a:pt x="5386" y="7071"/>
                  </a:lnTo>
                  <a:cubicBezTo>
                    <a:pt x="5386" y="7320"/>
                    <a:pt x="5579" y="7513"/>
                    <a:pt x="5828" y="7541"/>
                  </a:cubicBezTo>
                  <a:lnTo>
                    <a:pt x="7733" y="7541"/>
                  </a:lnTo>
                  <a:lnTo>
                    <a:pt x="7457" y="7983"/>
                  </a:lnTo>
                  <a:cubicBezTo>
                    <a:pt x="7402" y="8066"/>
                    <a:pt x="7292" y="8121"/>
                    <a:pt x="7209" y="8121"/>
                  </a:cubicBezTo>
                  <a:lnTo>
                    <a:pt x="5855" y="8121"/>
                  </a:lnTo>
                  <a:cubicBezTo>
                    <a:pt x="5607" y="8121"/>
                    <a:pt x="5413" y="8342"/>
                    <a:pt x="5413" y="8590"/>
                  </a:cubicBezTo>
                  <a:lnTo>
                    <a:pt x="5413" y="9005"/>
                  </a:lnTo>
                  <a:cubicBezTo>
                    <a:pt x="5413" y="9005"/>
                    <a:pt x="5413" y="9032"/>
                    <a:pt x="5358" y="9032"/>
                  </a:cubicBezTo>
                  <a:lnTo>
                    <a:pt x="4198" y="7845"/>
                  </a:lnTo>
                  <a:cubicBezTo>
                    <a:pt x="4198" y="7845"/>
                    <a:pt x="4198" y="7817"/>
                    <a:pt x="4198" y="7817"/>
                  </a:cubicBezTo>
                  <a:lnTo>
                    <a:pt x="5386" y="6629"/>
                  </a:lnTo>
                  <a:close/>
                  <a:moveTo>
                    <a:pt x="3591" y="1"/>
                  </a:moveTo>
                  <a:cubicBezTo>
                    <a:pt x="3259" y="1"/>
                    <a:pt x="2955" y="167"/>
                    <a:pt x="2817" y="443"/>
                  </a:cubicBezTo>
                  <a:lnTo>
                    <a:pt x="1740" y="2321"/>
                  </a:lnTo>
                  <a:lnTo>
                    <a:pt x="718" y="2597"/>
                  </a:lnTo>
                  <a:cubicBezTo>
                    <a:pt x="193" y="2763"/>
                    <a:pt x="111" y="3481"/>
                    <a:pt x="608" y="3757"/>
                  </a:cubicBezTo>
                  <a:lnTo>
                    <a:pt x="801" y="3868"/>
                  </a:lnTo>
                  <a:lnTo>
                    <a:pt x="166" y="4972"/>
                  </a:lnTo>
                  <a:cubicBezTo>
                    <a:pt x="0" y="5249"/>
                    <a:pt x="0" y="5608"/>
                    <a:pt x="166" y="5884"/>
                  </a:cubicBezTo>
                  <a:lnTo>
                    <a:pt x="1602" y="8314"/>
                  </a:lnTo>
                  <a:cubicBezTo>
                    <a:pt x="1768" y="8563"/>
                    <a:pt x="2071" y="8729"/>
                    <a:pt x="2375" y="8729"/>
                  </a:cubicBezTo>
                  <a:lnTo>
                    <a:pt x="4226" y="8729"/>
                  </a:lnTo>
                  <a:lnTo>
                    <a:pt x="4916" y="9447"/>
                  </a:lnTo>
                  <a:cubicBezTo>
                    <a:pt x="5025" y="9574"/>
                    <a:pt x="5182" y="9641"/>
                    <a:pt x="5347" y="9641"/>
                  </a:cubicBezTo>
                  <a:cubicBezTo>
                    <a:pt x="5433" y="9641"/>
                    <a:pt x="5521" y="9623"/>
                    <a:pt x="5607" y="9585"/>
                  </a:cubicBezTo>
                  <a:cubicBezTo>
                    <a:pt x="5828" y="9502"/>
                    <a:pt x="5993" y="9281"/>
                    <a:pt x="5993" y="9005"/>
                  </a:cubicBezTo>
                  <a:lnTo>
                    <a:pt x="5993" y="8729"/>
                  </a:lnTo>
                  <a:lnTo>
                    <a:pt x="7181" y="8729"/>
                  </a:lnTo>
                  <a:cubicBezTo>
                    <a:pt x="7512" y="8729"/>
                    <a:pt x="7789" y="8563"/>
                    <a:pt x="7954" y="8314"/>
                  </a:cubicBezTo>
                  <a:lnTo>
                    <a:pt x="9418" y="5884"/>
                  </a:lnTo>
                  <a:cubicBezTo>
                    <a:pt x="9584" y="5608"/>
                    <a:pt x="9584" y="5249"/>
                    <a:pt x="9418" y="4972"/>
                  </a:cubicBezTo>
                  <a:lnTo>
                    <a:pt x="8507" y="3426"/>
                  </a:lnTo>
                  <a:lnTo>
                    <a:pt x="8700" y="2376"/>
                  </a:lnTo>
                  <a:cubicBezTo>
                    <a:pt x="8728" y="2128"/>
                    <a:pt x="8617" y="1879"/>
                    <a:pt x="8424" y="1741"/>
                  </a:cubicBezTo>
                  <a:cubicBezTo>
                    <a:pt x="8320" y="1689"/>
                    <a:pt x="8203" y="1661"/>
                    <a:pt x="8089" y="1661"/>
                  </a:cubicBezTo>
                  <a:cubicBezTo>
                    <a:pt x="7961" y="1661"/>
                    <a:pt x="7836" y="1696"/>
                    <a:pt x="7733" y="1768"/>
                  </a:cubicBezTo>
                  <a:lnTo>
                    <a:pt x="7595" y="1851"/>
                  </a:lnTo>
                  <a:lnTo>
                    <a:pt x="6767" y="443"/>
                  </a:lnTo>
                  <a:cubicBezTo>
                    <a:pt x="6601" y="167"/>
                    <a:pt x="6325" y="1"/>
                    <a:pt x="5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93"/>
          <p:cNvSpPr/>
          <p:nvPr/>
        </p:nvSpPr>
        <p:spPr>
          <a:xfrm>
            <a:off x="6716079" y="3464315"/>
            <a:ext cx="557367" cy="449420"/>
          </a:xfrm>
          <a:custGeom>
            <a:rect b="b" l="l" r="r" t="t"/>
            <a:pathLst>
              <a:path extrusionOk="0" h="18049" w="22317">
                <a:moveTo>
                  <a:pt x="12760" y="2403"/>
                </a:moveTo>
                <a:lnTo>
                  <a:pt x="12512" y="2845"/>
                </a:lnTo>
                <a:cubicBezTo>
                  <a:pt x="12457" y="2955"/>
                  <a:pt x="12346" y="3011"/>
                  <a:pt x="12236" y="3011"/>
                </a:cubicBezTo>
                <a:lnTo>
                  <a:pt x="10689" y="3011"/>
                </a:lnTo>
                <a:cubicBezTo>
                  <a:pt x="10578" y="3011"/>
                  <a:pt x="10468" y="2955"/>
                  <a:pt x="10440" y="2845"/>
                </a:cubicBezTo>
                <a:lnTo>
                  <a:pt x="10192" y="2403"/>
                </a:lnTo>
                <a:close/>
                <a:moveTo>
                  <a:pt x="8359" y="5818"/>
                </a:moveTo>
                <a:cubicBezTo>
                  <a:pt x="8405" y="5818"/>
                  <a:pt x="8455" y="5829"/>
                  <a:pt x="8507" y="5855"/>
                </a:cubicBezTo>
                <a:lnTo>
                  <a:pt x="10081" y="6491"/>
                </a:lnTo>
                <a:cubicBezTo>
                  <a:pt x="10219" y="6546"/>
                  <a:pt x="10302" y="6739"/>
                  <a:pt x="10247" y="6877"/>
                </a:cubicBezTo>
                <a:cubicBezTo>
                  <a:pt x="10186" y="6999"/>
                  <a:pt x="10081" y="7076"/>
                  <a:pt x="9964" y="7076"/>
                </a:cubicBezTo>
                <a:cubicBezTo>
                  <a:pt x="9922" y="7076"/>
                  <a:pt x="9877" y="7065"/>
                  <a:pt x="9833" y="7043"/>
                </a:cubicBezTo>
                <a:lnTo>
                  <a:pt x="8258" y="6408"/>
                </a:lnTo>
                <a:cubicBezTo>
                  <a:pt x="7924" y="6288"/>
                  <a:pt x="8065" y="5818"/>
                  <a:pt x="8359" y="5818"/>
                </a:cubicBezTo>
                <a:close/>
                <a:moveTo>
                  <a:pt x="8029" y="6984"/>
                </a:moveTo>
                <a:cubicBezTo>
                  <a:pt x="8069" y="6984"/>
                  <a:pt x="8110" y="6994"/>
                  <a:pt x="8148" y="7015"/>
                </a:cubicBezTo>
                <a:lnTo>
                  <a:pt x="9612" y="7623"/>
                </a:lnTo>
                <a:cubicBezTo>
                  <a:pt x="9778" y="7678"/>
                  <a:pt x="9833" y="7844"/>
                  <a:pt x="9778" y="8010"/>
                </a:cubicBezTo>
                <a:cubicBezTo>
                  <a:pt x="9734" y="8118"/>
                  <a:pt x="9622" y="8193"/>
                  <a:pt x="9496" y="8193"/>
                </a:cubicBezTo>
                <a:cubicBezTo>
                  <a:pt x="9462" y="8193"/>
                  <a:pt x="9426" y="8187"/>
                  <a:pt x="9391" y="8175"/>
                </a:cubicBezTo>
                <a:lnTo>
                  <a:pt x="8203" y="7678"/>
                </a:lnTo>
                <a:lnTo>
                  <a:pt x="7927" y="7568"/>
                </a:lnTo>
                <a:cubicBezTo>
                  <a:pt x="7817" y="7540"/>
                  <a:pt x="7761" y="7457"/>
                  <a:pt x="7734" y="7347"/>
                </a:cubicBezTo>
                <a:cubicBezTo>
                  <a:pt x="7712" y="7147"/>
                  <a:pt x="7867" y="6984"/>
                  <a:pt x="8029" y="6984"/>
                </a:cubicBezTo>
                <a:close/>
                <a:moveTo>
                  <a:pt x="7877" y="8213"/>
                </a:moveTo>
                <a:cubicBezTo>
                  <a:pt x="7911" y="8213"/>
                  <a:pt x="7947" y="8219"/>
                  <a:pt x="7982" y="8231"/>
                </a:cubicBezTo>
                <a:lnTo>
                  <a:pt x="9170" y="8728"/>
                </a:lnTo>
                <a:cubicBezTo>
                  <a:pt x="9253" y="8755"/>
                  <a:pt x="9336" y="8866"/>
                  <a:pt x="9363" y="8976"/>
                </a:cubicBezTo>
                <a:cubicBezTo>
                  <a:pt x="9385" y="9153"/>
                  <a:pt x="9231" y="9312"/>
                  <a:pt x="9055" y="9312"/>
                </a:cubicBezTo>
                <a:cubicBezTo>
                  <a:pt x="9011" y="9312"/>
                  <a:pt x="8966" y="9302"/>
                  <a:pt x="8921" y="9280"/>
                </a:cubicBezTo>
                <a:lnTo>
                  <a:pt x="7734" y="8811"/>
                </a:lnTo>
                <a:cubicBezTo>
                  <a:pt x="7596" y="8728"/>
                  <a:pt x="7540" y="8562"/>
                  <a:pt x="7596" y="8396"/>
                </a:cubicBezTo>
                <a:lnTo>
                  <a:pt x="7568" y="8396"/>
                </a:lnTo>
                <a:cubicBezTo>
                  <a:pt x="7633" y="8288"/>
                  <a:pt x="7750" y="8213"/>
                  <a:pt x="7877" y="8213"/>
                </a:cubicBezTo>
                <a:close/>
                <a:moveTo>
                  <a:pt x="7932" y="9539"/>
                </a:moveTo>
                <a:cubicBezTo>
                  <a:pt x="7967" y="9539"/>
                  <a:pt x="8002" y="9545"/>
                  <a:pt x="8038" y="9556"/>
                </a:cubicBezTo>
                <a:lnTo>
                  <a:pt x="8866" y="9915"/>
                </a:lnTo>
                <a:cubicBezTo>
                  <a:pt x="9224" y="10035"/>
                  <a:pt x="9087" y="10506"/>
                  <a:pt x="8793" y="10506"/>
                </a:cubicBezTo>
                <a:cubicBezTo>
                  <a:pt x="8747" y="10506"/>
                  <a:pt x="8697" y="10494"/>
                  <a:pt x="8645" y="10468"/>
                </a:cubicBezTo>
                <a:lnTo>
                  <a:pt x="7817" y="10109"/>
                </a:lnTo>
                <a:cubicBezTo>
                  <a:pt x="7651" y="10054"/>
                  <a:pt x="7568" y="9888"/>
                  <a:pt x="7651" y="9722"/>
                </a:cubicBezTo>
                <a:cubicBezTo>
                  <a:pt x="7694" y="9614"/>
                  <a:pt x="7806" y="9539"/>
                  <a:pt x="7932" y="9539"/>
                </a:cubicBezTo>
                <a:close/>
                <a:moveTo>
                  <a:pt x="13865" y="2403"/>
                </a:moveTo>
                <a:cubicBezTo>
                  <a:pt x="14031" y="2403"/>
                  <a:pt x="14169" y="2541"/>
                  <a:pt x="14169" y="2707"/>
                </a:cubicBezTo>
                <a:lnTo>
                  <a:pt x="14169" y="6518"/>
                </a:lnTo>
                <a:lnTo>
                  <a:pt x="10137" y="10523"/>
                </a:lnTo>
                <a:lnTo>
                  <a:pt x="9612" y="10523"/>
                </a:lnTo>
                <a:cubicBezTo>
                  <a:pt x="9695" y="10275"/>
                  <a:pt x="9695" y="9998"/>
                  <a:pt x="9557" y="9777"/>
                </a:cubicBezTo>
                <a:cubicBezTo>
                  <a:pt x="9722" y="9667"/>
                  <a:pt x="9833" y="9529"/>
                  <a:pt x="9888" y="9363"/>
                </a:cubicBezTo>
                <a:cubicBezTo>
                  <a:pt x="9971" y="9142"/>
                  <a:pt x="9971" y="8921"/>
                  <a:pt x="9888" y="8700"/>
                </a:cubicBezTo>
                <a:cubicBezTo>
                  <a:pt x="10302" y="8507"/>
                  <a:pt x="10523" y="8037"/>
                  <a:pt x="10358" y="7595"/>
                </a:cubicBezTo>
                <a:cubicBezTo>
                  <a:pt x="11048" y="7264"/>
                  <a:pt x="11020" y="6242"/>
                  <a:pt x="10302" y="5938"/>
                </a:cubicBezTo>
                <a:lnTo>
                  <a:pt x="8756" y="5331"/>
                </a:lnTo>
                <a:lnTo>
                  <a:pt x="8756" y="2707"/>
                </a:lnTo>
                <a:cubicBezTo>
                  <a:pt x="8756" y="2541"/>
                  <a:pt x="8894" y="2403"/>
                  <a:pt x="9059" y="2403"/>
                </a:cubicBezTo>
                <a:lnTo>
                  <a:pt x="9474" y="2403"/>
                </a:lnTo>
                <a:lnTo>
                  <a:pt x="9888" y="3149"/>
                </a:lnTo>
                <a:cubicBezTo>
                  <a:pt x="10054" y="3453"/>
                  <a:pt x="10358" y="3618"/>
                  <a:pt x="10689" y="3618"/>
                </a:cubicBezTo>
                <a:lnTo>
                  <a:pt x="12236" y="3618"/>
                </a:lnTo>
                <a:cubicBezTo>
                  <a:pt x="12567" y="3618"/>
                  <a:pt x="12871" y="3453"/>
                  <a:pt x="13037" y="3149"/>
                </a:cubicBezTo>
                <a:lnTo>
                  <a:pt x="13451" y="2403"/>
                </a:lnTo>
                <a:close/>
                <a:moveTo>
                  <a:pt x="14169" y="7347"/>
                </a:moveTo>
                <a:lnTo>
                  <a:pt x="14169" y="8175"/>
                </a:lnTo>
                <a:lnTo>
                  <a:pt x="14169" y="10219"/>
                </a:lnTo>
                <a:cubicBezTo>
                  <a:pt x="14169" y="10385"/>
                  <a:pt x="14059" y="10523"/>
                  <a:pt x="13893" y="10523"/>
                </a:cubicBezTo>
                <a:lnTo>
                  <a:pt x="10993" y="10523"/>
                </a:lnTo>
                <a:lnTo>
                  <a:pt x="14169" y="7347"/>
                </a:lnTo>
                <a:close/>
                <a:moveTo>
                  <a:pt x="8756" y="11075"/>
                </a:moveTo>
                <a:cubicBezTo>
                  <a:pt x="8838" y="11103"/>
                  <a:pt x="8949" y="11131"/>
                  <a:pt x="9059" y="11131"/>
                </a:cubicBezTo>
                <a:lnTo>
                  <a:pt x="9529" y="11131"/>
                </a:lnTo>
                <a:lnTo>
                  <a:pt x="8977" y="11711"/>
                </a:lnTo>
                <a:cubicBezTo>
                  <a:pt x="8838" y="11656"/>
                  <a:pt x="8783" y="11545"/>
                  <a:pt x="8783" y="11435"/>
                </a:cubicBezTo>
                <a:lnTo>
                  <a:pt x="8756" y="11435"/>
                </a:lnTo>
                <a:lnTo>
                  <a:pt x="8756" y="11075"/>
                </a:lnTo>
                <a:close/>
                <a:moveTo>
                  <a:pt x="14169" y="11075"/>
                </a:moveTo>
                <a:lnTo>
                  <a:pt x="14169" y="11435"/>
                </a:lnTo>
                <a:cubicBezTo>
                  <a:pt x="14169" y="11600"/>
                  <a:pt x="14031" y="11711"/>
                  <a:pt x="13865" y="11711"/>
                </a:cubicBezTo>
                <a:lnTo>
                  <a:pt x="9805" y="11711"/>
                </a:lnTo>
                <a:lnTo>
                  <a:pt x="10385" y="11131"/>
                </a:lnTo>
                <a:lnTo>
                  <a:pt x="13865" y="11131"/>
                </a:lnTo>
                <a:cubicBezTo>
                  <a:pt x="13976" y="11131"/>
                  <a:pt x="14059" y="11103"/>
                  <a:pt x="14169" y="11075"/>
                </a:cubicBezTo>
                <a:close/>
                <a:moveTo>
                  <a:pt x="12070" y="608"/>
                </a:moveTo>
                <a:cubicBezTo>
                  <a:pt x="14197" y="608"/>
                  <a:pt x="16240" y="1409"/>
                  <a:pt x="17815" y="2873"/>
                </a:cubicBezTo>
                <a:lnTo>
                  <a:pt x="14777" y="5883"/>
                </a:lnTo>
                <a:lnTo>
                  <a:pt x="14777" y="2707"/>
                </a:lnTo>
                <a:cubicBezTo>
                  <a:pt x="14777" y="2210"/>
                  <a:pt x="14362" y="1795"/>
                  <a:pt x="13865" y="1795"/>
                </a:cubicBezTo>
                <a:lnTo>
                  <a:pt x="9087" y="1795"/>
                </a:lnTo>
                <a:cubicBezTo>
                  <a:pt x="8562" y="1795"/>
                  <a:pt x="8176" y="2210"/>
                  <a:pt x="8176" y="2707"/>
                </a:cubicBezTo>
                <a:lnTo>
                  <a:pt x="8176" y="5275"/>
                </a:lnTo>
                <a:lnTo>
                  <a:pt x="8038" y="5303"/>
                </a:lnTo>
                <a:cubicBezTo>
                  <a:pt x="7817" y="5386"/>
                  <a:pt x="7651" y="5579"/>
                  <a:pt x="7568" y="5828"/>
                </a:cubicBezTo>
                <a:cubicBezTo>
                  <a:pt x="7485" y="6049"/>
                  <a:pt x="7485" y="6297"/>
                  <a:pt x="7596" y="6546"/>
                </a:cubicBezTo>
                <a:cubicBezTo>
                  <a:pt x="7430" y="6629"/>
                  <a:pt x="7292" y="6767"/>
                  <a:pt x="7237" y="6960"/>
                </a:cubicBezTo>
                <a:cubicBezTo>
                  <a:pt x="7126" y="7236"/>
                  <a:pt x="7154" y="7568"/>
                  <a:pt x="7319" y="7816"/>
                </a:cubicBezTo>
                <a:cubicBezTo>
                  <a:pt x="6878" y="8148"/>
                  <a:pt x="6878" y="8838"/>
                  <a:pt x="7292" y="9197"/>
                </a:cubicBezTo>
                <a:cubicBezTo>
                  <a:pt x="6850" y="9639"/>
                  <a:pt x="7016" y="10413"/>
                  <a:pt x="7596" y="10661"/>
                </a:cubicBezTo>
                <a:lnTo>
                  <a:pt x="8176" y="10910"/>
                </a:lnTo>
                <a:lnTo>
                  <a:pt x="8176" y="11435"/>
                </a:lnTo>
                <a:cubicBezTo>
                  <a:pt x="8176" y="11711"/>
                  <a:pt x="8286" y="11959"/>
                  <a:pt x="8507" y="12153"/>
                </a:cubicBezTo>
                <a:lnTo>
                  <a:pt x="5911" y="14749"/>
                </a:lnTo>
                <a:cubicBezTo>
                  <a:pt x="912" y="9363"/>
                  <a:pt x="4723" y="608"/>
                  <a:pt x="12070" y="608"/>
                </a:cubicBezTo>
                <a:close/>
                <a:moveTo>
                  <a:pt x="18229" y="3287"/>
                </a:moveTo>
                <a:lnTo>
                  <a:pt x="18229" y="3287"/>
                </a:lnTo>
                <a:cubicBezTo>
                  <a:pt x="22317" y="7651"/>
                  <a:pt x="20660" y="14749"/>
                  <a:pt x="15080" y="16876"/>
                </a:cubicBezTo>
                <a:lnTo>
                  <a:pt x="15080" y="14915"/>
                </a:lnTo>
                <a:cubicBezTo>
                  <a:pt x="15080" y="14721"/>
                  <a:pt x="15136" y="14500"/>
                  <a:pt x="15246" y="14335"/>
                </a:cubicBezTo>
                <a:cubicBezTo>
                  <a:pt x="15743" y="13506"/>
                  <a:pt x="15992" y="11517"/>
                  <a:pt x="15992" y="8452"/>
                </a:cubicBezTo>
                <a:lnTo>
                  <a:pt x="15992" y="8148"/>
                </a:lnTo>
                <a:cubicBezTo>
                  <a:pt x="15992" y="7899"/>
                  <a:pt x="15909" y="7678"/>
                  <a:pt x="15716" y="7513"/>
                </a:cubicBezTo>
                <a:cubicBezTo>
                  <a:pt x="15550" y="7319"/>
                  <a:pt x="15274" y="7236"/>
                  <a:pt x="14998" y="7236"/>
                </a:cubicBezTo>
                <a:cubicBezTo>
                  <a:pt x="14942" y="7264"/>
                  <a:pt x="14860" y="7264"/>
                  <a:pt x="14777" y="7292"/>
                </a:cubicBezTo>
                <a:lnTo>
                  <a:pt x="14777" y="6739"/>
                </a:lnTo>
                <a:lnTo>
                  <a:pt x="18229" y="3287"/>
                </a:lnTo>
                <a:close/>
                <a:moveTo>
                  <a:pt x="9253" y="12346"/>
                </a:moveTo>
                <a:cubicBezTo>
                  <a:pt x="9474" y="12926"/>
                  <a:pt x="9833" y="13423"/>
                  <a:pt x="10302" y="13810"/>
                </a:cubicBezTo>
                <a:cubicBezTo>
                  <a:pt x="10882" y="14224"/>
                  <a:pt x="11214" y="14915"/>
                  <a:pt x="11159" y="15633"/>
                </a:cubicBezTo>
                <a:lnTo>
                  <a:pt x="11159" y="17400"/>
                </a:lnTo>
                <a:cubicBezTo>
                  <a:pt x="9363" y="17207"/>
                  <a:pt x="7678" y="16434"/>
                  <a:pt x="6325" y="15191"/>
                </a:cubicBezTo>
                <a:lnTo>
                  <a:pt x="9198" y="12346"/>
                </a:lnTo>
                <a:close/>
                <a:moveTo>
                  <a:pt x="15053" y="7844"/>
                </a:moveTo>
                <a:cubicBezTo>
                  <a:pt x="15163" y="7844"/>
                  <a:pt x="15246" y="7872"/>
                  <a:pt x="15301" y="7927"/>
                </a:cubicBezTo>
                <a:cubicBezTo>
                  <a:pt x="15357" y="7982"/>
                  <a:pt x="15384" y="8065"/>
                  <a:pt x="15384" y="8148"/>
                </a:cubicBezTo>
                <a:lnTo>
                  <a:pt x="15384" y="8452"/>
                </a:lnTo>
                <a:cubicBezTo>
                  <a:pt x="15384" y="12318"/>
                  <a:pt x="14970" y="13589"/>
                  <a:pt x="14721" y="14003"/>
                </a:cubicBezTo>
                <a:cubicBezTo>
                  <a:pt x="14583" y="14279"/>
                  <a:pt x="14500" y="14583"/>
                  <a:pt x="14473" y="14915"/>
                </a:cubicBezTo>
                <a:lnTo>
                  <a:pt x="14473" y="17097"/>
                </a:lnTo>
                <a:cubicBezTo>
                  <a:pt x="13699" y="17317"/>
                  <a:pt x="12899" y="17428"/>
                  <a:pt x="12070" y="17428"/>
                </a:cubicBezTo>
                <a:lnTo>
                  <a:pt x="11766" y="17428"/>
                </a:lnTo>
                <a:lnTo>
                  <a:pt x="11766" y="15633"/>
                </a:lnTo>
                <a:cubicBezTo>
                  <a:pt x="11821" y="14749"/>
                  <a:pt x="11435" y="13893"/>
                  <a:pt x="10717" y="13368"/>
                </a:cubicBezTo>
                <a:cubicBezTo>
                  <a:pt x="10385" y="13092"/>
                  <a:pt x="10109" y="12733"/>
                  <a:pt x="9916" y="12346"/>
                </a:cubicBezTo>
                <a:lnTo>
                  <a:pt x="13893" y="12346"/>
                </a:lnTo>
                <a:cubicBezTo>
                  <a:pt x="14390" y="12346"/>
                  <a:pt x="14804" y="11932"/>
                  <a:pt x="14804" y="11435"/>
                </a:cubicBezTo>
                <a:lnTo>
                  <a:pt x="14804" y="8203"/>
                </a:lnTo>
                <a:cubicBezTo>
                  <a:pt x="14777" y="8010"/>
                  <a:pt x="14887" y="7872"/>
                  <a:pt x="15053" y="7844"/>
                </a:cubicBezTo>
                <a:close/>
                <a:moveTo>
                  <a:pt x="12070" y="0"/>
                </a:moveTo>
                <a:cubicBezTo>
                  <a:pt x="4033" y="0"/>
                  <a:pt x="0" y="9722"/>
                  <a:pt x="5690" y="15412"/>
                </a:cubicBezTo>
                <a:cubicBezTo>
                  <a:pt x="7412" y="17134"/>
                  <a:pt x="9730" y="18049"/>
                  <a:pt x="12086" y="18049"/>
                </a:cubicBezTo>
                <a:cubicBezTo>
                  <a:pt x="13244" y="18049"/>
                  <a:pt x="14412" y="17828"/>
                  <a:pt x="15522" y="17373"/>
                </a:cubicBezTo>
                <a:cubicBezTo>
                  <a:pt x="18892" y="15964"/>
                  <a:pt x="21101" y="12677"/>
                  <a:pt x="21101" y="9032"/>
                </a:cubicBezTo>
                <a:cubicBezTo>
                  <a:pt x="21101" y="4033"/>
                  <a:pt x="17041" y="0"/>
                  <a:pt x="120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93"/>
          <p:cNvGrpSpPr/>
          <p:nvPr/>
        </p:nvGrpSpPr>
        <p:grpSpPr>
          <a:xfrm>
            <a:off x="1924657" y="2030743"/>
            <a:ext cx="509135" cy="451690"/>
            <a:chOff x="1582841" y="2101486"/>
            <a:chExt cx="424279" cy="376408"/>
          </a:xfrm>
        </p:grpSpPr>
        <p:sp>
          <p:nvSpPr>
            <p:cNvPr id="1131" name="Google Shape;1131;p93"/>
            <p:cNvSpPr/>
            <p:nvPr/>
          </p:nvSpPr>
          <p:spPr>
            <a:xfrm>
              <a:off x="1820197" y="2132886"/>
              <a:ext cx="142072" cy="137907"/>
            </a:xfrm>
            <a:custGeom>
              <a:rect b="b" l="l" r="r" t="t"/>
              <a:pathLst>
                <a:path extrusionOk="0" h="6623" w="6823">
                  <a:moveTo>
                    <a:pt x="3392" y="1500"/>
                  </a:moveTo>
                  <a:cubicBezTo>
                    <a:pt x="4323" y="1500"/>
                    <a:pt x="5221" y="2217"/>
                    <a:pt x="5221" y="3301"/>
                  </a:cubicBezTo>
                  <a:cubicBezTo>
                    <a:pt x="5221" y="4295"/>
                    <a:pt x="4420" y="5124"/>
                    <a:pt x="3398" y="5124"/>
                  </a:cubicBezTo>
                  <a:cubicBezTo>
                    <a:pt x="1796" y="5124"/>
                    <a:pt x="995" y="3163"/>
                    <a:pt x="2127" y="2030"/>
                  </a:cubicBezTo>
                  <a:cubicBezTo>
                    <a:pt x="2494" y="1664"/>
                    <a:pt x="2947" y="1500"/>
                    <a:pt x="3392" y="1500"/>
                  </a:cubicBezTo>
                  <a:close/>
                  <a:moveTo>
                    <a:pt x="3398" y="0"/>
                  </a:moveTo>
                  <a:cubicBezTo>
                    <a:pt x="3246" y="0"/>
                    <a:pt x="3094" y="97"/>
                    <a:pt x="3094" y="290"/>
                  </a:cubicBezTo>
                  <a:lnTo>
                    <a:pt x="3094" y="926"/>
                  </a:lnTo>
                  <a:cubicBezTo>
                    <a:pt x="2680" y="981"/>
                    <a:pt x="2265" y="1147"/>
                    <a:pt x="1934" y="1395"/>
                  </a:cubicBezTo>
                  <a:lnTo>
                    <a:pt x="1492" y="981"/>
                  </a:lnTo>
                  <a:cubicBezTo>
                    <a:pt x="1430" y="919"/>
                    <a:pt x="1352" y="888"/>
                    <a:pt x="1271" y="888"/>
                  </a:cubicBezTo>
                  <a:cubicBezTo>
                    <a:pt x="1243" y="888"/>
                    <a:pt x="1216" y="891"/>
                    <a:pt x="1188" y="898"/>
                  </a:cubicBezTo>
                  <a:cubicBezTo>
                    <a:pt x="1105" y="926"/>
                    <a:pt x="1022" y="1009"/>
                    <a:pt x="995" y="1091"/>
                  </a:cubicBezTo>
                  <a:cubicBezTo>
                    <a:pt x="967" y="1202"/>
                    <a:pt x="995" y="1312"/>
                    <a:pt x="1078" y="1395"/>
                  </a:cubicBezTo>
                  <a:lnTo>
                    <a:pt x="1520" y="1837"/>
                  </a:lnTo>
                  <a:cubicBezTo>
                    <a:pt x="1243" y="2169"/>
                    <a:pt x="1078" y="2583"/>
                    <a:pt x="1022" y="2997"/>
                  </a:cubicBezTo>
                  <a:lnTo>
                    <a:pt x="387" y="2997"/>
                  </a:lnTo>
                  <a:cubicBezTo>
                    <a:pt x="0" y="2997"/>
                    <a:pt x="0" y="3605"/>
                    <a:pt x="387" y="3605"/>
                  </a:cubicBezTo>
                  <a:lnTo>
                    <a:pt x="1022" y="3605"/>
                  </a:lnTo>
                  <a:cubicBezTo>
                    <a:pt x="1078" y="4047"/>
                    <a:pt x="1243" y="4433"/>
                    <a:pt x="1520" y="4792"/>
                  </a:cubicBezTo>
                  <a:lnTo>
                    <a:pt x="1078" y="5234"/>
                  </a:lnTo>
                  <a:cubicBezTo>
                    <a:pt x="995" y="5290"/>
                    <a:pt x="967" y="5400"/>
                    <a:pt x="995" y="5510"/>
                  </a:cubicBezTo>
                  <a:cubicBezTo>
                    <a:pt x="1022" y="5621"/>
                    <a:pt x="1105" y="5704"/>
                    <a:pt x="1188" y="5731"/>
                  </a:cubicBezTo>
                  <a:cubicBezTo>
                    <a:pt x="1216" y="5738"/>
                    <a:pt x="1243" y="5742"/>
                    <a:pt x="1271" y="5742"/>
                  </a:cubicBezTo>
                  <a:cubicBezTo>
                    <a:pt x="1352" y="5742"/>
                    <a:pt x="1430" y="5711"/>
                    <a:pt x="1492" y="5649"/>
                  </a:cubicBezTo>
                  <a:lnTo>
                    <a:pt x="1934" y="5207"/>
                  </a:lnTo>
                  <a:cubicBezTo>
                    <a:pt x="2265" y="5483"/>
                    <a:pt x="2680" y="5649"/>
                    <a:pt x="3094" y="5704"/>
                  </a:cubicBezTo>
                  <a:lnTo>
                    <a:pt x="3094" y="6311"/>
                  </a:lnTo>
                  <a:cubicBezTo>
                    <a:pt x="3108" y="6519"/>
                    <a:pt x="3260" y="6622"/>
                    <a:pt x="3408" y="6622"/>
                  </a:cubicBezTo>
                  <a:cubicBezTo>
                    <a:pt x="3556" y="6622"/>
                    <a:pt x="3701" y="6519"/>
                    <a:pt x="3701" y="6311"/>
                  </a:cubicBezTo>
                  <a:lnTo>
                    <a:pt x="3701" y="5704"/>
                  </a:lnTo>
                  <a:cubicBezTo>
                    <a:pt x="4143" y="5649"/>
                    <a:pt x="4530" y="5483"/>
                    <a:pt x="4889" y="5207"/>
                  </a:cubicBezTo>
                  <a:lnTo>
                    <a:pt x="5331" y="5649"/>
                  </a:lnTo>
                  <a:cubicBezTo>
                    <a:pt x="5395" y="5713"/>
                    <a:pt x="5467" y="5740"/>
                    <a:pt x="5536" y="5740"/>
                  </a:cubicBezTo>
                  <a:cubicBezTo>
                    <a:pt x="5763" y="5740"/>
                    <a:pt x="5957" y="5446"/>
                    <a:pt x="5745" y="5234"/>
                  </a:cubicBezTo>
                  <a:lnTo>
                    <a:pt x="5303" y="4792"/>
                  </a:lnTo>
                  <a:cubicBezTo>
                    <a:pt x="5580" y="4433"/>
                    <a:pt x="5745" y="4047"/>
                    <a:pt x="5801" y="3605"/>
                  </a:cubicBezTo>
                  <a:lnTo>
                    <a:pt x="6408" y="3605"/>
                  </a:lnTo>
                  <a:cubicBezTo>
                    <a:pt x="6822" y="3605"/>
                    <a:pt x="6822" y="2997"/>
                    <a:pt x="6408" y="2997"/>
                  </a:cubicBezTo>
                  <a:lnTo>
                    <a:pt x="5801" y="2997"/>
                  </a:lnTo>
                  <a:cubicBezTo>
                    <a:pt x="5745" y="2583"/>
                    <a:pt x="5580" y="2169"/>
                    <a:pt x="5303" y="1837"/>
                  </a:cubicBezTo>
                  <a:lnTo>
                    <a:pt x="5745" y="1395"/>
                  </a:lnTo>
                  <a:cubicBezTo>
                    <a:pt x="5911" y="1229"/>
                    <a:pt x="5828" y="953"/>
                    <a:pt x="5607" y="898"/>
                  </a:cubicBezTo>
                  <a:cubicBezTo>
                    <a:pt x="5578" y="891"/>
                    <a:pt x="5548" y="887"/>
                    <a:pt x="5519" y="887"/>
                  </a:cubicBezTo>
                  <a:cubicBezTo>
                    <a:pt x="5442" y="887"/>
                    <a:pt x="5371" y="913"/>
                    <a:pt x="5331" y="953"/>
                  </a:cubicBezTo>
                  <a:lnTo>
                    <a:pt x="4889" y="1395"/>
                  </a:lnTo>
                  <a:cubicBezTo>
                    <a:pt x="4530" y="1147"/>
                    <a:pt x="4143" y="981"/>
                    <a:pt x="3701" y="926"/>
                  </a:cubicBezTo>
                  <a:lnTo>
                    <a:pt x="3701" y="290"/>
                  </a:lnTo>
                  <a:cubicBezTo>
                    <a:pt x="3701" y="97"/>
                    <a:pt x="3550" y="0"/>
                    <a:pt x="3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3"/>
            <p:cNvSpPr/>
            <p:nvPr/>
          </p:nvSpPr>
          <p:spPr>
            <a:xfrm>
              <a:off x="1653409" y="2327118"/>
              <a:ext cx="94347" cy="99948"/>
            </a:xfrm>
            <a:custGeom>
              <a:rect b="b" l="l" r="r" t="t"/>
              <a:pathLst>
                <a:path extrusionOk="0" h="4800" w="4531">
                  <a:moveTo>
                    <a:pt x="2873" y="602"/>
                  </a:moveTo>
                  <a:lnTo>
                    <a:pt x="2873" y="602"/>
                  </a:lnTo>
                  <a:cubicBezTo>
                    <a:pt x="2680" y="1347"/>
                    <a:pt x="2431" y="3087"/>
                    <a:pt x="3868" y="4082"/>
                  </a:cubicBezTo>
                  <a:cubicBezTo>
                    <a:pt x="3895" y="4082"/>
                    <a:pt x="3895" y="4082"/>
                    <a:pt x="3895" y="4109"/>
                  </a:cubicBezTo>
                  <a:cubicBezTo>
                    <a:pt x="3895" y="4109"/>
                    <a:pt x="3868" y="4137"/>
                    <a:pt x="3868" y="4137"/>
                  </a:cubicBezTo>
                  <a:cubicBezTo>
                    <a:pt x="3706" y="4177"/>
                    <a:pt x="3529" y="4203"/>
                    <a:pt x="3349" y="4203"/>
                  </a:cubicBezTo>
                  <a:cubicBezTo>
                    <a:pt x="3283" y="4203"/>
                    <a:pt x="3216" y="4199"/>
                    <a:pt x="3149" y="4192"/>
                  </a:cubicBezTo>
                  <a:cubicBezTo>
                    <a:pt x="1106" y="3999"/>
                    <a:pt x="885" y="1099"/>
                    <a:pt x="2873" y="602"/>
                  </a:cubicBezTo>
                  <a:close/>
                  <a:moveTo>
                    <a:pt x="2939" y="1"/>
                  </a:moveTo>
                  <a:cubicBezTo>
                    <a:pt x="2889" y="1"/>
                    <a:pt x="2839" y="8"/>
                    <a:pt x="2790" y="22"/>
                  </a:cubicBezTo>
                  <a:cubicBezTo>
                    <a:pt x="1" y="546"/>
                    <a:pt x="249" y="4634"/>
                    <a:pt x="3094" y="4800"/>
                  </a:cubicBezTo>
                  <a:lnTo>
                    <a:pt x="3343" y="4800"/>
                  </a:lnTo>
                  <a:cubicBezTo>
                    <a:pt x="3564" y="4800"/>
                    <a:pt x="3812" y="4772"/>
                    <a:pt x="4061" y="4689"/>
                  </a:cubicBezTo>
                  <a:cubicBezTo>
                    <a:pt x="4282" y="4634"/>
                    <a:pt x="4448" y="4413"/>
                    <a:pt x="4503" y="4192"/>
                  </a:cubicBezTo>
                  <a:cubicBezTo>
                    <a:pt x="4530" y="3943"/>
                    <a:pt x="4420" y="3695"/>
                    <a:pt x="4227" y="3584"/>
                  </a:cubicBezTo>
                  <a:cubicBezTo>
                    <a:pt x="3094" y="2811"/>
                    <a:pt x="3260" y="1458"/>
                    <a:pt x="3481" y="712"/>
                  </a:cubicBezTo>
                  <a:cubicBezTo>
                    <a:pt x="3509" y="519"/>
                    <a:pt x="3481" y="325"/>
                    <a:pt x="3343" y="187"/>
                  </a:cubicBezTo>
                  <a:cubicBezTo>
                    <a:pt x="3239" y="63"/>
                    <a:pt x="3089" y="1"/>
                    <a:pt x="29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3"/>
            <p:cNvSpPr/>
            <p:nvPr/>
          </p:nvSpPr>
          <p:spPr>
            <a:xfrm>
              <a:off x="1582841" y="2101486"/>
              <a:ext cx="424279" cy="376408"/>
            </a:xfrm>
            <a:custGeom>
              <a:rect b="b" l="l" r="r" t="t"/>
              <a:pathLst>
                <a:path extrusionOk="0" h="18077" w="20376">
                  <a:moveTo>
                    <a:pt x="14982" y="596"/>
                  </a:moveTo>
                  <a:cubicBezTo>
                    <a:pt x="15983" y="596"/>
                    <a:pt x="17004" y="968"/>
                    <a:pt x="17835" y="1798"/>
                  </a:cubicBezTo>
                  <a:cubicBezTo>
                    <a:pt x="20376" y="4339"/>
                    <a:pt x="18581" y="8731"/>
                    <a:pt x="14935" y="8731"/>
                  </a:cubicBezTo>
                  <a:lnTo>
                    <a:pt x="13416" y="8731"/>
                  </a:lnTo>
                  <a:lnTo>
                    <a:pt x="13802" y="8344"/>
                  </a:lnTo>
                  <a:cubicBezTo>
                    <a:pt x="14019" y="8128"/>
                    <a:pt x="13811" y="7826"/>
                    <a:pt x="13578" y="7826"/>
                  </a:cubicBezTo>
                  <a:cubicBezTo>
                    <a:pt x="13514" y="7826"/>
                    <a:pt x="13448" y="7849"/>
                    <a:pt x="13388" y="7902"/>
                  </a:cubicBezTo>
                  <a:lnTo>
                    <a:pt x="12587" y="8731"/>
                  </a:lnTo>
                  <a:lnTo>
                    <a:pt x="10902" y="8731"/>
                  </a:lnTo>
                  <a:lnTo>
                    <a:pt x="10902" y="6135"/>
                  </a:lnTo>
                  <a:lnTo>
                    <a:pt x="11289" y="6549"/>
                  </a:lnTo>
                  <a:cubicBezTo>
                    <a:pt x="11344" y="6604"/>
                    <a:pt x="11420" y="6632"/>
                    <a:pt x="11496" y="6632"/>
                  </a:cubicBezTo>
                  <a:cubicBezTo>
                    <a:pt x="11572" y="6632"/>
                    <a:pt x="11648" y="6604"/>
                    <a:pt x="11703" y="6549"/>
                  </a:cubicBezTo>
                  <a:cubicBezTo>
                    <a:pt x="11814" y="6411"/>
                    <a:pt x="11814" y="6217"/>
                    <a:pt x="11703" y="6107"/>
                  </a:cubicBezTo>
                  <a:lnTo>
                    <a:pt x="10902" y="5306"/>
                  </a:lnTo>
                  <a:lnTo>
                    <a:pt x="10902" y="4671"/>
                  </a:lnTo>
                  <a:cubicBezTo>
                    <a:pt x="10884" y="2223"/>
                    <a:pt x="12888" y="596"/>
                    <a:pt x="14982" y="596"/>
                  </a:cubicBezTo>
                  <a:close/>
                  <a:moveTo>
                    <a:pt x="10295" y="9338"/>
                  </a:moveTo>
                  <a:lnTo>
                    <a:pt x="10295" y="11603"/>
                  </a:lnTo>
                  <a:lnTo>
                    <a:pt x="9466" y="12432"/>
                  </a:lnTo>
                  <a:cubicBezTo>
                    <a:pt x="9275" y="12644"/>
                    <a:pt x="9475" y="12937"/>
                    <a:pt x="9703" y="12937"/>
                  </a:cubicBezTo>
                  <a:cubicBezTo>
                    <a:pt x="9772" y="12937"/>
                    <a:pt x="9844" y="12910"/>
                    <a:pt x="9908" y="12846"/>
                  </a:cubicBezTo>
                  <a:lnTo>
                    <a:pt x="10295" y="12459"/>
                  </a:lnTo>
                  <a:lnTo>
                    <a:pt x="10295" y="13399"/>
                  </a:lnTo>
                  <a:cubicBezTo>
                    <a:pt x="10295" y="15636"/>
                    <a:pt x="8472" y="17459"/>
                    <a:pt x="6235" y="17459"/>
                  </a:cubicBezTo>
                  <a:cubicBezTo>
                    <a:pt x="4025" y="17376"/>
                    <a:pt x="2285" y="15580"/>
                    <a:pt x="2285" y="13399"/>
                  </a:cubicBezTo>
                  <a:cubicBezTo>
                    <a:pt x="2285" y="11189"/>
                    <a:pt x="4025" y="9394"/>
                    <a:pt x="6235" y="9338"/>
                  </a:cubicBezTo>
                  <a:lnTo>
                    <a:pt x="7146" y="9338"/>
                  </a:lnTo>
                  <a:lnTo>
                    <a:pt x="7975" y="10139"/>
                  </a:lnTo>
                  <a:cubicBezTo>
                    <a:pt x="8039" y="10204"/>
                    <a:pt x="8111" y="10231"/>
                    <a:pt x="8179" y="10231"/>
                  </a:cubicBezTo>
                  <a:cubicBezTo>
                    <a:pt x="8406" y="10231"/>
                    <a:pt x="8601" y="9937"/>
                    <a:pt x="8389" y="9725"/>
                  </a:cubicBezTo>
                  <a:lnTo>
                    <a:pt x="8002" y="9338"/>
                  </a:lnTo>
                  <a:close/>
                  <a:moveTo>
                    <a:pt x="15086" y="1"/>
                  </a:moveTo>
                  <a:cubicBezTo>
                    <a:pt x="15036" y="1"/>
                    <a:pt x="14985" y="2"/>
                    <a:pt x="14935" y="3"/>
                  </a:cubicBezTo>
                  <a:lnTo>
                    <a:pt x="14962" y="3"/>
                  </a:lnTo>
                  <a:cubicBezTo>
                    <a:pt x="12394" y="3"/>
                    <a:pt x="10295" y="2102"/>
                    <a:pt x="10295" y="4671"/>
                  </a:cubicBezTo>
                  <a:lnTo>
                    <a:pt x="10295" y="5306"/>
                  </a:lnTo>
                  <a:lnTo>
                    <a:pt x="9466" y="6135"/>
                  </a:lnTo>
                  <a:cubicBezTo>
                    <a:pt x="9254" y="6347"/>
                    <a:pt x="9465" y="6640"/>
                    <a:pt x="9700" y="6640"/>
                  </a:cubicBezTo>
                  <a:cubicBezTo>
                    <a:pt x="9771" y="6640"/>
                    <a:pt x="9844" y="6613"/>
                    <a:pt x="9908" y="6549"/>
                  </a:cubicBezTo>
                  <a:lnTo>
                    <a:pt x="10295" y="6162"/>
                  </a:lnTo>
                  <a:lnTo>
                    <a:pt x="10295" y="8731"/>
                  </a:lnTo>
                  <a:lnTo>
                    <a:pt x="8002" y="8731"/>
                  </a:lnTo>
                  <a:lnTo>
                    <a:pt x="8389" y="8344"/>
                  </a:lnTo>
                  <a:cubicBezTo>
                    <a:pt x="8527" y="8234"/>
                    <a:pt x="8527" y="8040"/>
                    <a:pt x="8389" y="7930"/>
                  </a:cubicBezTo>
                  <a:cubicBezTo>
                    <a:pt x="8334" y="7875"/>
                    <a:pt x="8258" y="7847"/>
                    <a:pt x="8182" y="7847"/>
                  </a:cubicBezTo>
                  <a:cubicBezTo>
                    <a:pt x="8106" y="7847"/>
                    <a:pt x="8030" y="7875"/>
                    <a:pt x="7975" y="7930"/>
                  </a:cubicBezTo>
                  <a:lnTo>
                    <a:pt x="7174" y="8758"/>
                  </a:lnTo>
                  <a:lnTo>
                    <a:pt x="6235" y="8758"/>
                  </a:lnTo>
                  <a:cubicBezTo>
                    <a:pt x="6223" y="8758"/>
                    <a:pt x="6212" y="8758"/>
                    <a:pt x="6200" y="8758"/>
                  </a:cubicBezTo>
                  <a:cubicBezTo>
                    <a:pt x="2053" y="8758"/>
                    <a:pt x="1" y="13766"/>
                    <a:pt x="2920" y="16713"/>
                  </a:cubicBezTo>
                  <a:cubicBezTo>
                    <a:pt x="3872" y="17655"/>
                    <a:pt x="5038" y="18077"/>
                    <a:pt x="6182" y="18077"/>
                  </a:cubicBezTo>
                  <a:cubicBezTo>
                    <a:pt x="8591" y="18077"/>
                    <a:pt x="10902" y="16208"/>
                    <a:pt x="10902" y="13399"/>
                  </a:cubicBezTo>
                  <a:lnTo>
                    <a:pt x="10902" y="12459"/>
                  </a:lnTo>
                  <a:lnTo>
                    <a:pt x="11289" y="12846"/>
                  </a:lnTo>
                  <a:cubicBezTo>
                    <a:pt x="11344" y="12901"/>
                    <a:pt x="11420" y="12929"/>
                    <a:pt x="11496" y="12929"/>
                  </a:cubicBezTo>
                  <a:cubicBezTo>
                    <a:pt x="11572" y="12929"/>
                    <a:pt x="11648" y="12901"/>
                    <a:pt x="11703" y="12846"/>
                  </a:cubicBezTo>
                  <a:cubicBezTo>
                    <a:pt x="11814" y="12736"/>
                    <a:pt x="11814" y="12542"/>
                    <a:pt x="11703" y="12432"/>
                  </a:cubicBezTo>
                  <a:lnTo>
                    <a:pt x="10902" y="11603"/>
                  </a:lnTo>
                  <a:lnTo>
                    <a:pt x="10902" y="9338"/>
                  </a:lnTo>
                  <a:lnTo>
                    <a:pt x="12560" y="9338"/>
                  </a:lnTo>
                  <a:lnTo>
                    <a:pt x="13388" y="10139"/>
                  </a:lnTo>
                  <a:cubicBezTo>
                    <a:pt x="13443" y="10195"/>
                    <a:pt x="13519" y="10222"/>
                    <a:pt x="13595" y="10222"/>
                  </a:cubicBezTo>
                  <a:cubicBezTo>
                    <a:pt x="13671" y="10222"/>
                    <a:pt x="13747" y="10195"/>
                    <a:pt x="13802" y="10139"/>
                  </a:cubicBezTo>
                  <a:cubicBezTo>
                    <a:pt x="13913" y="10029"/>
                    <a:pt x="13913" y="9836"/>
                    <a:pt x="13802" y="9725"/>
                  </a:cubicBezTo>
                  <a:lnTo>
                    <a:pt x="13416" y="9338"/>
                  </a:lnTo>
                  <a:lnTo>
                    <a:pt x="14935" y="9338"/>
                  </a:lnTo>
                  <a:cubicBezTo>
                    <a:pt x="14985" y="9340"/>
                    <a:pt x="15036" y="9341"/>
                    <a:pt x="15086" y="9341"/>
                  </a:cubicBezTo>
                  <a:cubicBezTo>
                    <a:pt x="17670" y="9341"/>
                    <a:pt x="19796" y="7272"/>
                    <a:pt x="19796" y="4671"/>
                  </a:cubicBezTo>
                  <a:cubicBezTo>
                    <a:pt x="19796" y="2070"/>
                    <a:pt x="17670" y="1"/>
                    <a:pt x="15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93"/>
          <p:cNvGrpSpPr/>
          <p:nvPr/>
        </p:nvGrpSpPr>
        <p:grpSpPr>
          <a:xfrm>
            <a:off x="5197781" y="2031255"/>
            <a:ext cx="406489" cy="450666"/>
            <a:chOff x="5959231" y="2772116"/>
            <a:chExt cx="338740" cy="375555"/>
          </a:xfrm>
        </p:grpSpPr>
        <p:sp>
          <p:nvSpPr>
            <p:cNvPr id="1135" name="Google Shape;1135;p93"/>
            <p:cNvSpPr/>
            <p:nvPr/>
          </p:nvSpPr>
          <p:spPr>
            <a:xfrm>
              <a:off x="5959231" y="3010096"/>
              <a:ext cx="338740" cy="137574"/>
            </a:xfrm>
            <a:custGeom>
              <a:rect b="b" l="l" r="r" t="t"/>
              <a:pathLst>
                <a:path extrusionOk="0" h="6607" w="16268">
                  <a:moveTo>
                    <a:pt x="5773" y="751"/>
                  </a:moveTo>
                  <a:cubicBezTo>
                    <a:pt x="6242" y="1138"/>
                    <a:pt x="6822" y="1387"/>
                    <a:pt x="7457" y="1442"/>
                  </a:cubicBezTo>
                  <a:lnTo>
                    <a:pt x="7430" y="1470"/>
                  </a:lnTo>
                  <a:lnTo>
                    <a:pt x="6601" y="2298"/>
                  </a:lnTo>
                  <a:lnTo>
                    <a:pt x="5496" y="1166"/>
                  </a:lnTo>
                  <a:lnTo>
                    <a:pt x="5773" y="751"/>
                  </a:lnTo>
                  <a:close/>
                  <a:moveTo>
                    <a:pt x="10468" y="751"/>
                  </a:moveTo>
                  <a:lnTo>
                    <a:pt x="10744" y="1166"/>
                  </a:lnTo>
                  <a:lnTo>
                    <a:pt x="9612" y="2298"/>
                  </a:lnTo>
                  <a:lnTo>
                    <a:pt x="8783" y="1470"/>
                  </a:lnTo>
                  <a:cubicBezTo>
                    <a:pt x="9418" y="1387"/>
                    <a:pt x="9998" y="1138"/>
                    <a:pt x="10468" y="751"/>
                  </a:cubicBezTo>
                  <a:close/>
                  <a:moveTo>
                    <a:pt x="8120" y="1635"/>
                  </a:moveTo>
                  <a:lnTo>
                    <a:pt x="8811" y="2326"/>
                  </a:lnTo>
                  <a:lnTo>
                    <a:pt x="8562" y="2712"/>
                  </a:lnTo>
                  <a:lnTo>
                    <a:pt x="7678" y="2712"/>
                  </a:lnTo>
                  <a:lnTo>
                    <a:pt x="7430" y="2326"/>
                  </a:lnTo>
                  <a:lnTo>
                    <a:pt x="8120" y="1635"/>
                  </a:lnTo>
                  <a:close/>
                  <a:moveTo>
                    <a:pt x="4999" y="779"/>
                  </a:moveTo>
                  <a:lnTo>
                    <a:pt x="4060" y="2105"/>
                  </a:lnTo>
                  <a:cubicBezTo>
                    <a:pt x="3922" y="2270"/>
                    <a:pt x="3894" y="2491"/>
                    <a:pt x="4005" y="2685"/>
                  </a:cubicBezTo>
                  <a:lnTo>
                    <a:pt x="5524" y="6027"/>
                  </a:lnTo>
                  <a:lnTo>
                    <a:pt x="4198" y="6027"/>
                  </a:lnTo>
                  <a:lnTo>
                    <a:pt x="4198" y="5419"/>
                  </a:lnTo>
                  <a:cubicBezTo>
                    <a:pt x="4198" y="5226"/>
                    <a:pt x="4046" y="5129"/>
                    <a:pt x="3894" y="5129"/>
                  </a:cubicBezTo>
                  <a:cubicBezTo>
                    <a:pt x="3743" y="5129"/>
                    <a:pt x="3591" y="5226"/>
                    <a:pt x="3591" y="5419"/>
                  </a:cubicBezTo>
                  <a:lnTo>
                    <a:pt x="3591" y="6027"/>
                  </a:lnTo>
                  <a:lnTo>
                    <a:pt x="608" y="6027"/>
                  </a:lnTo>
                  <a:cubicBezTo>
                    <a:pt x="691" y="4701"/>
                    <a:pt x="1133" y="2906"/>
                    <a:pt x="1713" y="2298"/>
                  </a:cubicBezTo>
                  <a:cubicBezTo>
                    <a:pt x="2210" y="1773"/>
                    <a:pt x="3646" y="1221"/>
                    <a:pt x="4999" y="779"/>
                  </a:cubicBezTo>
                  <a:close/>
                  <a:moveTo>
                    <a:pt x="5137" y="1635"/>
                  </a:moveTo>
                  <a:lnTo>
                    <a:pt x="6187" y="2712"/>
                  </a:lnTo>
                  <a:cubicBezTo>
                    <a:pt x="6301" y="2827"/>
                    <a:pt x="6445" y="2882"/>
                    <a:pt x="6591" y="2882"/>
                  </a:cubicBezTo>
                  <a:cubicBezTo>
                    <a:pt x="6728" y="2882"/>
                    <a:pt x="6868" y="2833"/>
                    <a:pt x="6988" y="2740"/>
                  </a:cubicBezTo>
                  <a:lnTo>
                    <a:pt x="7209" y="3099"/>
                  </a:lnTo>
                  <a:lnTo>
                    <a:pt x="6960" y="6027"/>
                  </a:lnTo>
                  <a:lnTo>
                    <a:pt x="6214" y="6027"/>
                  </a:lnTo>
                  <a:lnTo>
                    <a:pt x="4557" y="2464"/>
                  </a:lnTo>
                  <a:lnTo>
                    <a:pt x="5137" y="1635"/>
                  </a:lnTo>
                  <a:close/>
                  <a:moveTo>
                    <a:pt x="8452" y="3320"/>
                  </a:moveTo>
                  <a:lnTo>
                    <a:pt x="8700" y="6027"/>
                  </a:lnTo>
                  <a:lnTo>
                    <a:pt x="7540" y="6027"/>
                  </a:lnTo>
                  <a:lnTo>
                    <a:pt x="7789" y="3320"/>
                  </a:lnTo>
                  <a:close/>
                  <a:moveTo>
                    <a:pt x="11131" y="1635"/>
                  </a:moveTo>
                  <a:lnTo>
                    <a:pt x="11683" y="2464"/>
                  </a:lnTo>
                  <a:lnTo>
                    <a:pt x="10026" y="6027"/>
                  </a:lnTo>
                  <a:lnTo>
                    <a:pt x="9308" y="6027"/>
                  </a:lnTo>
                  <a:lnTo>
                    <a:pt x="9032" y="3099"/>
                  </a:lnTo>
                  <a:lnTo>
                    <a:pt x="9253" y="2740"/>
                  </a:lnTo>
                  <a:cubicBezTo>
                    <a:pt x="9373" y="2833"/>
                    <a:pt x="9512" y="2882"/>
                    <a:pt x="9649" y="2882"/>
                  </a:cubicBezTo>
                  <a:cubicBezTo>
                    <a:pt x="9796" y="2882"/>
                    <a:pt x="9939" y="2827"/>
                    <a:pt x="10054" y="2712"/>
                  </a:cubicBezTo>
                  <a:lnTo>
                    <a:pt x="11131" y="1635"/>
                  </a:lnTo>
                  <a:close/>
                  <a:moveTo>
                    <a:pt x="11241" y="807"/>
                  </a:moveTo>
                  <a:lnTo>
                    <a:pt x="11241" y="807"/>
                  </a:lnTo>
                  <a:cubicBezTo>
                    <a:pt x="12595" y="1249"/>
                    <a:pt x="14031" y="1801"/>
                    <a:pt x="14528" y="2298"/>
                  </a:cubicBezTo>
                  <a:cubicBezTo>
                    <a:pt x="15136" y="2878"/>
                    <a:pt x="15577" y="4701"/>
                    <a:pt x="15633" y="6027"/>
                  </a:cubicBezTo>
                  <a:lnTo>
                    <a:pt x="12650" y="6027"/>
                  </a:lnTo>
                  <a:lnTo>
                    <a:pt x="12650" y="5419"/>
                  </a:lnTo>
                  <a:cubicBezTo>
                    <a:pt x="12650" y="5226"/>
                    <a:pt x="12498" y="5129"/>
                    <a:pt x="12346" y="5129"/>
                  </a:cubicBezTo>
                  <a:cubicBezTo>
                    <a:pt x="12194" y="5129"/>
                    <a:pt x="12042" y="5226"/>
                    <a:pt x="12042" y="5419"/>
                  </a:cubicBezTo>
                  <a:lnTo>
                    <a:pt x="12042" y="6027"/>
                  </a:lnTo>
                  <a:lnTo>
                    <a:pt x="10689" y="6027"/>
                  </a:lnTo>
                  <a:lnTo>
                    <a:pt x="12235" y="2685"/>
                  </a:lnTo>
                  <a:cubicBezTo>
                    <a:pt x="12318" y="2491"/>
                    <a:pt x="12291" y="2270"/>
                    <a:pt x="12180" y="2105"/>
                  </a:cubicBezTo>
                  <a:lnTo>
                    <a:pt x="11241" y="807"/>
                  </a:lnTo>
                  <a:close/>
                  <a:moveTo>
                    <a:pt x="5649" y="0"/>
                  </a:moveTo>
                  <a:cubicBezTo>
                    <a:pt x="5590" y="0"/>
                    <a:pt x="5530" y="11"/>
                    <a:pt x="5469" y="33"/>
                  </a:cubicBezTo>
                  <a:cubicBezTo>
                    <a:pt x="4474" y="310"/>
                    <a:pt x="2099" y="1055"/>
                    <a:pt x="1298" y="1856"/>
                  </a:cubicBezTo>
                  <a:cubicBezTo>
                    <a:pt x="497" y="2685"/>
                    <a:pt x="83" y="4839"/>
                    <a:pt x="28" y="5999"/>
                  </a:cubicBezTo>
                  <a:lnTo>
                    <a:pt x="0" y="5999"/>
                  </a:lnTo>
                  <a:cubicBezTo>
                    <a:pt x="0" y="6137"/>
                    <a:pt x="55" y="6303"/>
                    <a:pt x="166" y="6441"/>
                  </a:cubicBezTo>
                  <a:cubicBezTo>
                    <a:pt x="276" y="6551"/>
                    <a:pt x="442" y="6607"/>
                    <a:pt x="608" y="6607"/>
                  </a:cubicBezTo>
                  <a:lnTo>
                    <a:pt x="15633" y="6607"/>
                  </a:lnTo>
                  <a:cubicBezTo>
                    <a:pt x="15798" y="6607"/>
                    <a:pt x="15964" y="6551"/>
                    <a:pt x="16075" y="6441"/>
                  </a:cubicBezTo>
                  <a:cubicBezTo>
                    <a:pt x="16185" y="6303"/>
                    <a:pt x="16268" y="6137"/>
                    <a:pt x="16240" y="5999"/>
                  </a:cubicBezTo>
                  <a:cubicBezTo>
                    <a:pt x="16185" y="4839"/>
                    <a:pt x="15771" y="2685"/>
                    <a:pt x="14970" y="1856"/>
                  </a:cubicBezTo>
                  <a:cubicBezTo>
                    <a:pt x="14141" y="1055"/>
                    <a:pt x="11794" y="310"/>
                    <a:pt x="10799" y="33"/>
                  </a:cubicBezTo>
                  <a:cubicBezTo>
                    <a:pt x="10742" y="19"/>
                    <a:pt x="10685" y="12"/>
                    <a:pt x="10629" y="12"/>
                  </a:cubicBezTo>
                  <a:cubicBezTo>
                    <a:pt x="10468" y="12"/>
                    <a:pt x="10315" y="69"/>
                    <a:pt x="10192" y="171"/>
                  </a:cubicBezTo>
                  <a:cubicBezTo>
                    <a:pt x="9943" y="448"/>
                    <a:pt x="9335" y="917"/>
                    <a:pt x="8120" y="917"/>
                  </a:cubicBezTo>
                  <a:cubicBezTo>
                    <a:pt x="6933" y="917"/>
                    <a:pt x="6297" y="448"/>
                    <a:pt x="6049" y="171"/>
                  </a:cubicBezTo>
                  <a:cubicBezTo>
                    <a:pt x="5949" y="71"/>
                    <a:pt x="5805" y="0"/>
                    <a:pt x="56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3"/>
            <p:cNvSpPr/>
            <p:nvPr/>
          </p:nvSpPr>
          <p:spPr>
            <a:xfrm>
              <a:off x="6016743" y="2772116"/>
              <a:ext cx="223155" cy="237960"/>
            </a:xfrm>
            <a:custGeom>
              <a:rect b="b" l="l" r="r" t="t"/>
              <a:pathLst>
                <a:path extrusionOk="0" h="11428" w="10717">
                  <a:moveTo>
                    <a:pt x="5358" y="608"/>
                  </a:moveTo>
                  <a:cubicBezTo>
                    <a:pt x="8534" y="608"/>
                    <a:pt x="9888" y="4640"/>
                    <a:pt x="7347" y="6546"/>
                  </a:cubicBezTo>
                  <a:cubicBezTo>
                    <a:pt x="6767" y="7016"/>
                    <a:pt x="6380" y="7678"/>
                    <a:pt x="6270" y="8424"/>
                  </a:cubicBezTo>
                  <a:lnTo>
                    <a:pt x="4447" y="8424"/>
                  </a:lnTo>
                  <a:cubicBezTo>
                    <a:pt x="4364" y="7678"/>
                    <a:pt x="3977" y="7016"/>
                    <a:pt x="3370" y="6546"/>
                  </a:cubicBezTo>
                  <a:cubicBezTo>
                    <a:pt x="829" y="4640"/>
                    <a:pt x="2182" y="608"/>
                    <a:pt x="5358" y="608"/>
                  </a:cubicBezTo>
                  <a:close/>
                  <a:moveTo>
                    <a:pt x="6573" y="9032"/>
                  </a:moveTo>
                  <a:cubicBezTo>
                    <a:pt x="6960" y="9032"/>
                    <a:pt x="6960" y="9612"/>
                    <a:pt x="6573" y="9612"/>
                  </a:cubicBezTo>
                  <a:lnTo>
                    <a:pt x="4143" y="9612"/>
                  </a:lnTo>
                  <a:cubicBezTo>
                    <a:pt x="3756" y="9612"/>
                    <a:pt x="3756" y="9032"/>
                    <a:pt x="4143" y="9032"/>
                  </a:cubicBezTo>
                  <a:close/>
                  <a:moveTo>
                    <a:pt x="6214" y="10219"/>
                  </a:moveTo>
                  <a:cubicBezTo>
                    <a:pt x="6076" y="10578"/>
                    <a:pt x="5745" y="10827"/>
                    <a:pt x="5358" y="10827"/>
                  </a:cubicBezTo>
                  <a:cubicBezTo>
                    <a:pt x="4972" y="10827"/>
                    <a:pt x="4640" y="10578"/>
                    <a:pt x="4502" y="10219"/>
                  </a:cubicBezTo>
                  <a:close/>
                  <a:moveTo>
                    <a:pt x="5358" y="0"/>
                  </a:moveTo>
                  <a:cubicBezTo>
                    <a:pt x="1602" y="0"/>
                    <a:pt x="0" y="4778"/>
                    <a:pt x="3011" y="7043"/>
                  </a:cubicBezTo>
                  <a:cubicBezTo>
                    <a:pt x="3480" y="7375"/>
                    <a:pt x="3784" y="7899"/>
                    <a:pt x="3839" y="8479"/>
                  </a:cubicBezTo>
                  <a:cubicBezTo>
                    <a:pt x="3038" y="8756"/>
                    <a:pt x="3066" y="9916"/>
                    <a:pt x="3894" y="10164"/>
                  </a:cubicBezTo>
                  <a:cubicBezTo>
                    <a:pt x="4032" y="11007"/>
                    <a:pt x="4695" y="11428"/>
                    <a:pt x="5362" y="11428"/>
                  </a:cubicBezTo>
                  <a:cubicBezTo>
                    <a:pt x="6028" y="11428"/>
                    <a:pt x="6698" y="11007"/>
                    <a:pt x="6850" y="10164"/>
                  </a:cubicBezTo>
                  <a:cubicBezTo>
                    <a:pt x="7651" y="9916"/>
                    <a:pt x="7678" y="8756"/>
                    <a:pt x="6877" y="8479"/>
                  </a:cubicBezTo>
                  <a:cubicBezTo>
                    <a:pt x="6960" y="7899"/>
                    <a:pt x="7264" y="7375"/>
                    <a:pt x="7706" y="7016"/>
                  </a:cubicBezTo>
                  <a:lnTo>
                    <a:pt x="7706" y="7043"/>
                  </a:lnTo>
                  <a:cubicBezTo>
                    <a:pt x="10716" y="4778"/>
                    <a:pt x="9114" y="0"/>
                    <a:pt x="5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3"/>
            <p:cNvSpPr/>
            <p:nvPr/>
          </p:nvSpPr>
          <p:spPr>
            <a:xfrm>
              <a:off x="6071943" y="2796832"/>
              <a:ext cx="65008" cy="62426"/>
            </a:xfrm>
            <a:custGeom>
              <a:rect b="b" l="l" r="r" t="t"/>
              <a:pathLst>
                <a:path extrusionOk="0" h="2998" w="3122">
                  <a:moveTo>
                    <a:pt x="2707" y="1"/>
                  </a:moveTo>
                  <a:cubicBezTo>
                    <a:pt x="1216" y="1"/>
                    <a:pt x="1" y="1216"/>
                    <a:pt x="1" y="2708"/>
                  </a:cubicBezTo>
                  <a:cubicBezTo>
                    <a:pt x="1" y="2901"/>
                    <a:pt x="152" y="2998"/>
                    <a:pt x="304" y="2998"/>
                  </a:cubicBezTo>
                  <a:cubicBezTo>
                    <a:pt x="456" y="2998"/>
                    <a:pt x="608" y="2901"/>
                    <a:pt x="608" y="2708"/>
                  </a:cubicBezTo>
                  <a:cubicBezTo>
                    <a:pt x="608" y="1548"/>
                    <a:pt x="1547" y="609"/>
                    <a:pt x="2707" y="609"/>
                  </a:cubicBezTo>
                  <a:cubicBezTo>
                    <a:pt x="3121" y="609"/>
                    <a:pt x="3121" y="1"/>
                    <a:pt x="27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38" name="Google Shape;1138;p93"/>
          <p:cNvCxnSpPr/>
          <p:nvPr/>
        </p:nvCxnSpPr>
        <p:spPr>
          <a:xfrm>
            <a:off x="2200375" y="2853147"/>
            <a:ext cx="4500" cy="3396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94"/>
          <p:cNvSpPr txBox="1"/>
          <p:nvPr>
            <p:ph type="title"/>
          </p:nvPr>
        </p:nvSpPr>
        <p:spPr>
          <a:xfrm>
            <a:off x="3135075" y="666950"/>
            <a:ext cx="5295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How many steps do you need?</a:t>
            </a:r>
            <a:endParaRPr/>
          </a:p>
        </p:txBody>
      </p:sp>
      <p:sp>
        <p:nvSpPr>
          <p:cNvPr id="1144" name="Google Shape;1144;p94"/>
          <p:cNvSpPr/>
          <p:nvPr/>
        </p:nvSpPr>
        <p:spPr>
          <a:xfrm flipH="1">
            <a:off x="4617300" y="763225"/>
            <a:ext cx="3820800" cy="43953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4"/>
          <p:cNvSpPr txBox="1"/>
          <p:nvPr/>
        </p:nvSpPr>
        <p:spPr>
          <a:xfrm>
            <a:off x="3890717" y="3971041"/>
            <a:ext cx="12858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latin typeface="Ubuntu"/>
                <a:ea typeface="Ubuntu"/>
                <a:cs typeface="Ubuntu"/>
                <a:sym typeface="Ubuntu"/>
              </a:rPr>
              <a:t>Mercury is very small</a:t>
            </a:r>
            <a:endParaRPr>
              <a:solidFill>
                <a:srgbClr val="D9D9D9"/>
              </a:solidFill>
              <a:latin typeface="Ubuntu"/>
              <a:ea typeface="Ubuntu"/>
              <a:cs typeface="Ubuntu"/>
              <a:sym typeface="Ubuntu"/>
            </a:endParaRPr>
          </a:p>
        </p:txBody>
      </p:sp>
      <p:sp>
        <p:nvSpPr>
          <p:cNvPr id="1146" name="Google Shape;1146;p94"/>
          <p:cNvSpPr txBox="1"/>
          <p:nvPr/>
        </p:nvSpPr>
        <p:spPr>
          <a:xfrm>
            <a:off x="5475100" y="2073125"/>
            <a:ext cx="12858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latin typeface="Ubuntu"/>
                <a:ea typeface="Ubuntu"/>
                <a:cs typeface="Ubuntu"/>
                <a:sym typeface="Ubuntu"/>
              </a:rPr>
              <a:t>Mars is a very cold place</a:t>
            </a:r>
            <a:endParaRPr>
              <a:solidFill>
                <a:srgbClr val="D9D9D9"/>
              </a:solidFill>
              <a:latin typeface="Ubuntu"/>
              <a:ea typeface="Ubuntu"/>
              <a:cs typeface="Ubuntu"/>
              <a:sym typeface="Ubuntu"/>
            </a:endParaRPr>
          </a:p>
        </p:txBody>
      </p:sp>
      <p:sp>
        <p:nvSpPr>
          <p:cNvPr id="1147" name="Google Shape;1147;p94"/>
          <p:cNvSpPr txBox="1"/>
          <p:nvPr/>
        </p:nvSpPr>
        <p:spPr>
          <a:xfrm>
            <a:off x="4491525" y="3013738"/>
            <a:ext cx="14901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latin typeface="Ubuntu"/>
                <a:ea typeface="Ubuntu"/>
                <a:cs typeface="Ubuntu"/>
                <a:sym typeface="Ubuntu"/>
              </a:rPr>
              <a:t>Venus has a </a:t>
            </a:r>
            <a:r>
              <a:rPr lang="en">
                <a:solidFill>
                  <a:srgbClr val="D9D9D9"/>
                </a:solidFill>
                <a:latin typeface="Ubuntu"/>
                <a:ea typeface="Ubuntu"/>
                <a:cs typeface="Ubuntu"/>
                <a:sym typeface="Ubuntu"/>
              </a:rPr>
              <a:t>beautiful</a:t>
            </a:r>
            <a:r>
              <a:rPr lang="en">
                <a:solidFill>
                  <a:srgbClr val="D9D9D9"/>
                </a:solidFill>
                <a:latin typeface="Ubuntu"/>
                <a:ea typeface="Ubuntu"/>
                <a:cs typeface="Ubuntu"/>
                <a:sym typeface="Ubuntu"/>
              </a:rPr>
              <a:t> name</a:t>
            </a:r>
            <a:endParaRPr>
              <a:solidFill>
                <a:srgbClr val="D9D9D9"/>
              </a:solidFill>
              <a:latin typeface="Ubuntu"/>
              <a:ea typeface="Ubuntu"/>
              <a:cs typeface="Ubuntu"/>
              <a:sym typeface="Ubuntu"/>
            </a:endParaRPr>
          </a:p>
        </p:txBody>
      </p:sp>
      <p:sp>
        <p:nvSpPr>
          <p:cNvPr id="1148" name="Google Shape;1148;p94"/>
          <p:cNvSpPr txBox="1"/>
          <p:nvPr/>
        </p:nvSpPr>
        <p:spPr>
          <a:xfrm>
            <a:off x="6372300" y="1114900"/>
            <a:ext cx="12000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latin typeface="Ubuntu"/>
                <a:ea typeface="Ubuntu"/>
                <a:cs typeface="Ubuntu"/>
                <a:sym typeface="Ubuntu"/>
              </a:rPr>
              <a:t>Jupiter is a big planet</a:t>
            </a:r>
            <a:endParaRPr>
              <a:solidFill>
                <a:srgbClr val="D9D9D9"/>
              </a:solidFill>
              <a:latin typeface="Ubuntu"/>
              <a:ea typeface="Ubuntu"/>
              <a:cs typeface="Ubuntu"/>
              <a:sym typeface="Ubuntu"/>
            </a:endParaRPr>
          </a:p>
        </p:txBody>
      </p:sp>
      <p:grpSp>
        <p:nvGrpSpPr>
          <p:cNvPr id="1149" name="Google Shape;1149;p94"/>
          <p:cNvGrpSpPr/>
          <p:nvPr/>
        </p:nvGrpSpPr>
        <p:grpSpPr>
          <a:xfrm>
            <a:off x="7886013" y="4456191"/>
            <a:ext cx="411961" cy="420302"/>
            <a:chOff x="-65129950" y="2646800"/>
            <a:chExt cx="311125" cy="317425"/>
          </a:xfrm>
        </p:grpSpPr>
        <p:sp>
          <p:nvSpPr>
            <p:cNvPr id="1150" name="Google Shape;1150;p94"/>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4"/>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94"/>
          <p:cNvSpPr/>
          <p:nvPr/>
        </p:nvSpPr>
        <p:spPr>
          <a:xfrm flipH="1">
            <a:off x="5535473" y="774048"/>
            <a:ext cx="2894400" cy="3329400"/>
          </a:xfrm>
          <a:prstGeom prst="rtTriangl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4"/>
          <p:cNvSpPr/>
          <p:nvPr/>
        </p:nvSpPr>
        <p:spPr>
          <a:xfrm flipH="1">
            <a:off x="6565972" y="774038"/>
            <a:ext cx="1863900" cy="214380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4"/>
          <p:cNvSpPr/>
          <p:nvPr/>
        </p:nvSpPr>
        <p:spPr>
          <a:xfrm flipH="1">
            <a:off x="7455174" y="763225"/>
            <a:ext cx="974700" cy="1132500"/>
          </a:xfrm>
          <a:prstGeom prst="rtTriangl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5" name="Google Shape;1155;p94"/>
          <p:cNvGrpSpPr/>
          <p:nvPr/>
        </p:nvGrpSpPr>
        <p:grpSpPr>
          <a:xfrm>
            <a:off x="7889830" y="3351079"/>
            <a:ext cx="404332" cy="395358"/>
            <a:chOff x="-64774725" y="1916550"/>
            <a:chExt cx="319000" cy="314400"/>
          </a:xfrm>
        </p:grpSpPr>
        <p:sp>
          <p:nvSpPr>
            <p:cNvPr id="1156" name="Google Shape;1156;p94"/>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4"/>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94"/>
          <p:cNvGrpSpPr/>
          <p:nvPr/>
        </p:nvGrpSpPr>
        <p:grpSpPr>
          <a:xfrm>
            <a:off x="7881529" y="2258818"/>
            <a:ext cx="420948" cy="382479"/>
            <a:chOff x="-62518200" y="2692475"/>
            <a:chExt cx="318225" cy="289100"/>
          </a:xfrm>
        </p:grpSpPr>
        <p:sp>
          <p:nvSpPr>
            <p:cNvPr id="1159" name="Google Shape;1159;p94"/>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4"/>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94"/>
          <p:cNvGrpSpPr/>
          <p:nvPr/>
        </p:nvGrpSpPr>
        <p:grpSpPr>
          <a:xfrm>
            <a:off x="7906379" y="1374224"/>
            <a:ext cx="371279" cy="374921"/>
            <a:chOff x="-59100700" y="1911950"/>
            <a:chExt cx="315875" cy="319000"/>
          </a:xfrm>
        </p:grpSpPr>
        <p:sp>
          <p:nvSpPr>
            <p:cNvPr id="1162" name="Google Shape;1162;p94"/>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4"/>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4"/>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4"/>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4"/>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4"/>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4"/>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4"/>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4"/>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4"/>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2" name="Google Shape;1172;p94"/>
          <p:cNvSpPr txBox="1"/>
          <p:nvPr/>
        </p:nvSpPr>
        <p:spPr>
          <a:xfrm>
            <a:off x="3270925" y="4050575"/>
            <a:ext cx="5487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Roboto Mono Medium"/>
                <a:ea typeface="Roboto Mono Medium"/>
                <a:cs typeface="Roboto Mono Medium"/>
                <a:sym typeface="Roboto Mono Medium"/>
              </a:rPr>
              <a:t>01</a:t>
            </a:r>
            <a:endParaRPr b="1" sz="2200">
              <a:solidFill>
                <a:schemeClr val="lt1"/>
              </a:solidFill>
              <a:latin typeface="Roboto Mono Medium"/>
              <a:ea typeface="Roboto Mono Medium"/>
              <a:cs typeface="Roboto Mono Medium"/>
              <a:sym typeface="Roboto Mono Medium"/>
            </a:endParaRPr>
          </a:p>
        </p:txBody>
      </p:sp>
      <p:cxnSp>
        <p:nvCxnSpPr>
          <p:cNvPr id="1173" name="Google Shape;1173;p94"/>
          <p:cNvCxnSpPr/>
          <p:nvPr/>
        </p:nvCxnSpPr>
        <p:spPr>
          <a:xfrm>
            <a:off x="3819692" y="4121762"/>
            <a:ext cx="0" cy="324600"/>
          </a:xfrm>
          <a:prstGeom prst="straightConnector1">
            <a:avLst/>
          </a:prstGeom>
          <a:noFill/>
          <a:ln cap="flat" cmpd="sng" w="38100">
            <a:solidFill>
              <a:srgbClr val="666666"/>
            </a:solidFill>
            <a:prstDash val="solid"/>
            <a:round/>
            <a:headEnd len="med" w="med" type="none"/>
            <a:tailEnd len="med" w="med" type="none"/>
          </a:ln>
        </p:spPr>
      </p:cxnSp>
      <p:sp>
        <p:nvSpPr>
          <p:cNvPr id="1174" name="Google Shape;1174;p94"/>
          <p:cNvSpPr txBox="1"/>
          <p:nvPr/>
        </p:nvSpPr>
        <p:spPr>
          <a:xfrm>
            <a:off x="3869699" y="3083325"/>
            <a:ext cx="5487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Roboto Mono Medium"/>
                <a:ea typeface="Roboto Mono Medium"/>
                <a:cs typeface="Roboto Mono Medium"/>
                <a:sym typeface="Roboto Mono Medium"/>
              </a:rPr>
              <a:t>02</a:t>
            </a:r>
            <a:endParaRPr b="1" sz="2200">
              <a:solidFill>
                <a:schemeClr val="lt1"/>
              </a:solidFill>
              <a:latin typeface="Roboto Mono Medium"/>
              <a:ea typeface="Roboto Mono Medium"/>
              <a:cs typeface="Roboto Mono Medium"/>
              <a:sym typeface="Roboto Mono Medium"/>
            </a:endParaRPr>
          </a:p>
        </p:txBody>
      </p:sp>
      <p:cxnSp>
        <p:nvCxnSpPr>
          <p:cNvPr id="1175" name="Google Shape;1175;p94"/>
          <p:cNvCxnSpPr/>
          <p:nvPr/>
        </p:nvCxnSpPr>
        <p:spPr>
          <a:xfrm>
            <a:off x="4418475" y="3154514"/>
            <a:ext cx="0" cy="324600"/>
          </a:xfrm>
          <a:prstGeom prst="straightConnector1">
            <a:avLst/>
          </a:prstGeom>
          <a:noFill/>
          <a:ln cap="flat" cmpd="sng" w="38100">
            <a:solidFill>
              <a:schemeClr val="accent1"/>
            </a:solidFill>
            <a:prstDash val="solid"/>
            <a:round/>
            <a:headEnd len="med" w="med" type="none"/>
            <a:tailEnd len="med" w="med" type="none"/>
          </a:ln>
        </p:spPr>
      </p:cxnSp>
      <p:sp>
        <p:nvSpPr>
          <p:cNvPr id="1176" name="Google Shape;1176;p94"/>
          <p:cNvSpPr txBox="1"/>
          <p:nvPr/>
        </p:nvSpPr>
        <p:spPr>
          <a:xfrm>
            <a:off x="4849225" y="2144125"/>
            <a:ext cx="5487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Roboto Mono Medium"/>
                <a:ea typeface="Roboto Mono Medium"/>
                <a:cs typeface="Roboto Mono Medium"/>
                <a:sym typeface="Roboto Mono Medium"/>
              </a:rPr>
              <a:t>03</a:t>
            </a:r>
            <a:endParaRPr b="1" sz="2200">
              <a:solidFill>
                <a:schemeClr val="lt1"/>
              </a:solidFill>
              <a:latin typeface="Roboto Mono Medium"/>
              <a:ea typeface="Roboto Mono Medium"/>
              <a:cs typeface="Roboto Mono Medium"/>
              <a:sym typeface="Roboto Mono Medium"/>
            </a:endParaRPr>
          </a:p>
        </p:txBody>
      </p:sp>
      <p:cxnSp>
        <p:nvCxnSpPr>
          <p:cNvPr id="1177" name="Google Shape;1177;p94"/>
          <p:cNvCxnSpPr/>
          <p:nvPr/>
        </p:nvCxnSpPr>
        <p:spPr>
          <a:xfrm>
            <a:off x="5397919" y="2215381"/>
            <a:ext cx="0" cy="324600"/>
          </a:xfrm>
          <a:prstGeom prst="straightConnector1">
            <a:avLst/>
          </a:prstGeom>
          <a:noFill/>
          <a:ln cap="flat" cmpd="sng" w="38100">
            <a:solidFill>
              <a:schemeClr val="accent2"/>
            </a:solidFill>
            <a:prstDash val="solid"/>
            <a:round/>
            <a:headEnd len="med" w="med" type="none"/>
            <a:tailEnd len="med" w="med" type="none"/>
          </a:ln>
        </p:spPr>
      </p:cxnSp>
      <p:sp>
        <p:nvSpPr>
          <p:cNvPr id="1178" name="Google Shape;1178;p94"/>
          <p:cNvSpPr txBox="1"/>
          <p:nvPr/>
        </p:nvSpPr>
        <p:spPr>
          <a:xfrm>
            <a:off x="5761726" y="1188200"/>
            <a:ext cx="5487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Roboto Mono Medium"/>
                <a:ea typeface="Roboto Mono Medium"/>
                <a:cs typeface="Roboto Mono Medium"/>
                <a:sym typeface="Roboto Mono Medium"/>
              </a:rPr>
              <a:t>04</a:t>
            </a:r>
            <a:endParaRPr b="1" sz="2200">
              <a:solidFill>
                <a:schemeClr val="lt1"/>
              </a:solidFill>
              <a:latin typeface="Roboto Mono Medium"/>
              <a:ea typeface="Roboto Mono Medium"/>
              <a:cs typeface="Roboto Mono Medium"/>
              <a:sym typeface="Roboto Mono Medium"/>
            </a:endParaRPr>
          </a:p>
        </p:txBody>
      </p:sp>
      <p:cxnSp>
        <p:nvCxnSpPr>
          <p:cNvPr id="1179" name="Google Shape;1179;p94"/>
          <p:cNvCxnSpPr/>
          <p:nvPr/>
        </p:nvCxnSpPr>
        <p:spPr>
          <a:xfrm>
            <a:off x="6310484" y="1259379"/>
            <a:ext cx="0" cy="324600"/>
          </a:xfrm>
          <a:prstGeom prst="straightConnector1">
            <a:avLst/>
          </a:prstGeom>
          <a:noFill/>
          <a:ln cap="flat" cmpd="sng" w="38100">
            <a:solidFill>
              <a:schemeClr val="accent3"/>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grpSp>
        <p:nvGrpSpPr>
          <p:cNvPr id="1184" name="Google Shape;1184;p95"/>
          <p:cNvGrpSpPr/>
          <p:nvPr/>
        </p:nvGrpSpPr>
        <p:grpSpPr>
          <a:xfrm>
            <a:off x="1186950" y="1918875"/>
            <a:ext cx="6874200" cy="2448975"/>
            <a:chOff x="1186950" y="1827025"/>
            <a:chExt cx="6874200" cy="2448975"/>
          </a:xfrm>
        </p:grpSpPr>
        <p:sp>
          <p:nvSpPr>
            <p:cNvPr id="1185" name="Google Shape;1185;p95"/>
            <p:cNvSpPr/>
            <p:nvPr/>
          </p:nvSpPr>
          <p:spPr>
            <a:xfrm>
              <a:off x="1186950" y="1827025"/>
              <a:ext cx="2862714" cy="225172"/>
            </a:xfrm>
            <a:custGeom>
              <a:rect b="b" l="l" r="r" t="t"/>
              <a:pathLst>
                <a:path extrusionOk="0" h="11172" w="114041">
                  <a:moveTo>
                    <a:pt x="114041" y="0"/>
                  </a:moveTo>
                  <a:lnTo>
                    <a:pt x="0" y="0"/>
                  </a:lnTo>
                  <a:lnTo>
                    <a:pt x="0" y="11172"/>
                  </a:lnTo>
                </a:path>
              </a:pathLst>
            </a:custGeom>
            <a:noFill/>
            <a:ln cap="flat" cmpd="sng" w="19050">
              <a:solidFill>
                <a:schemeClr val="accent5"/>
              </a:solidFill>
              <a:prstDash val="solid"/>
              <a:round/>
              <a:headEnd len="med" w="med" type="none"/>
              <a:tailEnd len="med" w="med" type="none"/>
            </a:ln>
          </p:spPr>
        </p:sp>
        <p:sp>
          <p:nvSpPr>
            <p:cNvPr id="1186" name="Google Shape;1186;p95"/>
            <p:cNvSpPr/>
            <p:nvPr/>
          </p:nvSpPr>
          <p:spPr>
            <a:xfrm rot="10800000">
              <a:off x="5198436" y="2498750"/>
              <a:ext cx="2862714" cy="214949"/>
            </a:xfrm>
            <a:custGeom>
              <a:rect b="b" l="l" r="r" t="t"/>
              <a:pathLst>
                <a:path extrusionOk="0" h="11172" w="114041">
                  <a:moveTo>
                    <a:pt x="114041" y="0"/>
                  </a:moveTo>
                  <a:lnTo>
                    <a:pt x="0" y="0"/>
                  </a:lnTo>
                  <a:lnTo>
                    <a:pt x="0" y="11172"/>
                  </a:lnTo>
                </a:path>
              </a:pathLst>
            </a:custGeom>
            <a:noFill/>
            <a:ln cap="flat" cmpd="sng" w="19050">
              <a:solidFill>
                <a:schemeClr val="accent2"/>
              </a:solidFill>
              <a:prstDash val="solid"/>
              <a:round/>
              <a:headEnd len="med" w="med" type="none"/>
              <a:tailEnd len="med" w="med" type="none"/>
            </a:ln>
          </p:spPr>
        </p:sp>
        <p:sp>
          <p:nvSpPr>
            <p:cNvPr id="1187" name="Google Shape;1187;p95"/>
            <p:cNvSpPr/>
            <p:nvPr/>
          </p:nvSpPr>
          <p:spPr>
            <a:xfrm rot="10800000">
              <a:off x="4558315" y="4050856"/>
              <a:ext cx="2586735" cy="225144"/>
            </a:xfrm>
            <a:custGeom>
              <a:rect b="b" l="l" r="r" t="t"/>
              <a:pathLst>
                <a:path extrusionOk="0" h="11172" w="114041">
                  <a:moveTo>
                    <a:pt x="114041" y="0"/>
                  </a:moveTo>
                  <a:lnTo>
                    <a:pt x="0" y="0"/>
                  </a:lnTo>
                  <a:lnTo>
                    <a:pt x="0" y="11172"/>
                  </a:lnTo>
                </a:path>
              </a:pathLst>
            </a:custGeom>
            <a:noFill/>
            <a:ln cap="flat" cmpd="sng" w="19050">
              <a:solidFill>
                <a:schemeClr val="accent3"/>
              </a:solidFill>
              <a:prstDash val="solid"/>
              <a:round/>
              <a:headEnd len="med" w="med" type="none"/>
              <a:tailEnd len="med" w="med" type="none"/>
            </a:ln>
          </p:spPr>
        </p:sp>
        <p:sp>
          <p:nvSpPr>
            <p:cNvPr id="1188" name="Google Shape;1188;p95"/>
            <p:cNvSpPr/>
            <p:nvPr/>
          </p:nvSpPr>
          <p:spPr>
            <a:xfrm>
              <a:off x="2036450" y="3415000"/>
              <a:ext cx="2522017" cy="225144"/>
            </a:xfrm>
            <a:custGeom>
              <a:rect b="b" l="l" r="r" t="t"/>
              <a:pathLst>
                <a:path extrusionOk="0" h="11172" w="114041">
                  <a:moveTo>
                    <a:pt x="114041" y="0"/>
                  </a:moveTo>
                  <a:lnTo>
                    <a:pt x="0" y="0"/>
                  </a:lnTo>
                  <a:lnTo>
                    <a:pt x="0" y="11172"/>
                  </a:lnTo>
                </a:path>
              </a:pathLst>
            </a:custGeom>
            <a:noFill/>
            <a:ln cap="flat" cmpd="sng" w="19050">
              <a:solidFill>
                <a:schemeClr val="accent1"/>
              </a:solidFill>
              <a:prstDash val="solid"/>
              <a:round/>
              <a:headEnd len="med" w="med" type="none"/>
              <a:tailEnd len="med" w="med" type="none"/>
            </a:ln>
          </p:spPr>
        </p:sp>
      </p:grpSp>
      <p:grpSp>
        <p:nvGrpSpPr>
          <p:cNvPr id="1189" name="Google Shape;1189;p95"/>
          <p:cNvGrpSpPr/>
          <p:nvPr/>
        </p:nvGrpSpPr>
        <p:grpSpPr>
          <a:xfrm>
            <a:off x="2703448" y="1380300"/>
            <a:ext cx="3737104" cy="3309242"/>
            <a:chOff x="2692326" y="1288450"/>
            <a:chExt cx="3737104" cy="3309242"/>
          </a:xfrm>
        </p:grpSpPr>
        <p:sp>
          <p:nvSpPr>
            <p:cNvPr id="1190" name="Google Shape;1190;p95"/>
            <p:cNvSpPr/>
            <p:nvPr/>
          </p:nvSpPr>
          <p:spPr>
            <a:xfrm>
              <a:off x="3192388" y="2202602"/>
              <a:ext cx="2739438" cy="738991"/>
            </a:xfrm>
            <a:custGeom>
              <a:rect b="b" l="l" r="r" t="t"/>
              <a:pathLst>
                <a:path extrusionOk="0" h="15689" w="46597">
                  <a:moveTo>
                    <a:pt x="16886" y="0"/>
                  </a:moveTo>
                  <a:lnTo>
                    <a:pt x="16160" y="22"/>
                  </a:lnTo>
                  <a:lnTo>
                    <a:pt x="14022" y="22"/>
                  </a:lnTo>
                  <a:lnTo>
                    <a:pt x="13616" y="43"/>
                  </a:lnTo>
                  <a:lnTo>
                    <a:pt x="11928" y="43"/>
                  </a:lnTo>
                  <a:lnTo>
                    <a:pt x="11500" y="64"/>
                  </a:lnTo>
                  <a:lnTo>
                    <a:pt x="11030" y="86"/>
                  </a:lnTo>
                  <a:lnTo>
                    <a:pt x="10944" y="86"/>
                  </a:lnTo>
                  <a:lnTo>
                    <a:pt x="10517" y="107"/>
                  </a:lnTo>
                  <a:lnTo>
                    <a:pt x="9876" y="107"/>
                  </a:lnTo>
                  <a:lnTo>
                    <a:pt x="9406" y="150"/>
                  </a:lnTo>
                  <a:lnTo>
                    <a:pt x="9299" y="150"/>
                  </a:lnTo>
                  <a:lnTo>
                    <a:pt x="8700" y="171"/>
                  </a:lnTo>
                  <a:lnTo>
                    <a:pt x="8593" y="171"/>
                  </a:lnTo>
                  <a:cubicBezTo>
                    <a:pt x="8315" y="193"/>
                    <a:pt x="8080" y="214"/>
                    <a:pt x="7824" y="214"/>
                  </a:cubicBezTo>
                  <a:lnTo>
                    <a:pt x="7696" y="214"/>
                  </a:lnTo>
                  <a:lnTo>
                    <a:pt x="7396" y="235"/>
                  </a:lnTo>
                  <a:lnTo>
                    <a:pt x="7225" y="235"/>
                  </a:lnTo>
                  <a:lnTo>
                    <a:pt x="6990" y="257"/>
                  </a:lnTo>
                  <a:lnTo>
                    <a:pt x="6798" y="257"/>
                  </a:lnTo>
                  <a:lnTo>
                    <a:pt x="6499" y="278"/>
                  </a:lnTo>
                  <a:lnTo>
                    <a:pt x="6370" y="278"/>
                  </a:lnTo>
                  <a:lnTo>
                    <a:pt x="5515" y="342"/>
                  </a:lnTo>
                  <a:lnTo>
                    <a:pt x="5409" y="342"/>
                  </a:lnTo>
                  <a:lnTo>
                    <a:pt x="5109" y="385"/>
                  </a:lnTo>
                  <a:lnTo>
                    <a:pt x="4981" y="385"/>
                  </a:lnTo>
                  <a:lnTo>
                    <a:pt x="4725" y="406"/>
                  </a:lnTo>
                  <a:lnTo>
                    <a:pt x="4596" y="406"/>
                  </a:lnTo>
                  <a:lnTo>
                    <a:pt x="4361" y="449"/>
                  </a:lnTo>
                  <a:lnTo>
                    <a:pt x="4212" y="449"/>
                  </a:lnTo>
                  <a:lnTo>
                    <a:pt x="4041" y="471"/>
                  </a:lnTo>
                  <a:lnTo>
                    <a:pt x="3891" y="471"/>
                  </a:lnTo>
                  <a:lnTo>
                    <a:pt x="3677" y="492"/>
                  </a:lnTo>
                  <a:lnTo>
                    <a:pt x="3570" y="513"/>
                  </a:lnTo>
                  <a:lnTo>
                    <a:pt x="3506" y="513"/>
                  </a:lnTo>
                  <a:lnTo>
                    <a:pt x="3079" y="577"/>
                  </a:lnTo>
                  <a:lnTo>
                    <a:pt x="2993" y="577"/>
                  </a:lnTo>
                  <a:lnTo>
                    <a:pt x="2822" y="599"/>
                  </a:lnTo>
                  <a:lnTo>
                    <a:pt x="2630" y="599"/>
                  </a:lnTo>
                  <a:lnTo>
                    <a:pt x="2459" y="620"/>
                  </a:lnTo>
                  <a:lnTo>
                    <a:pt x="2224" y="663"/>
                  </a:lnTo>
                  <a:lnTo>
                    <a:pt x="2181" y="663"/>
                  </a:lnTo>
                  <a:lnTo>
                    <a:pt x="1989" y="684"/>
                  </a:lnTo>
                  <a:lnTo>
                    <a:pt x="1967" y="684"/>
                  </a:lnTo>
                  <a:lnTo>
                    <a:pt x="1775" y="727"/>
                  </a:lnTo>
                  <a:lnTo>
                    <a:pt x="1711" y="748"/>
                  </a:lnTo>
                  <a:lnTo>
                    <a:pt x="1497" y="748"/>
                  </a:lnTo>
                  <a:lnTo>
                    <a:pt x="1390" y="791"/>
                  </a:lnTo>
                  <a:lnTo>
                    <a:pt x="1305" y="791"/>
                  </a:lnTo>
                  <a:lnTo>
                    <a:pt x="1241" y="813"/>
                  </a:lnTo>
                  <a:lnTo>
                    <a:pt x="1198" y="813"/>
                  </a:lnTo>
                  <a:lnTo>
                    <a:pt x="1134" y="834"/>
                  </a:lnTo>
                  <a:lnTo>
                    <a:pt x="1027" y="855"/>
                  </a:lnTo>
                  <a:lnTo>
                    <a:pt x="963" y="877"/>
                  </a:lnTo>
                  <a:lnTo>
                    <a:pt x="813" y="877"/>
                  </a:lnTo>
                  <a:lnTo>
                    <a:pt x="728" y="898"/>
                  </a:lnTo>
                  <a:lnTo>
                    <a:pt x="685" y="919"/>
                  </a:lnTo>
                  <a:lnTo>
                    <a:pt x="664" y="919"/>
                  </a:lnTo>
                  <a:lnTo>
                    <a:pt x="599" y="941"/>
                  </a:lnTo>
                  <a:lnTo>
                    <a:pt x="514" y="1112"/>
                  </a:lnTo>
                  <a:lnTo>
                    <a:pt x="407" y="1155"/>
                  </a:lnTo>
                  <a:lnTo>
                    <a:pt x="300" y="1197"/>
                  </a:lnTo>
                  <a:lnTo>
                    <a:pt x="279" y="1197"/>
                  </a:lnTo>
                  <a:cubicBezTo>
                    <a:pt x="257" y="1197"/>
                    <a:pt x="257" y="1197"/>
                    <a:pt x="236" y="1219"/>
                  </a:cubicBezTo>
                  <a:lnTo>
                    <a:pt x="193" y="1240"/>
                  </a:lnTo>
                  <a:lnTo>
                    <a:pt x="151" y="1261"/>
                  </a:lnTo>
                  <a:lnTo>
                    <a:pt x="129" y="1283"/>
                  </a:lnTo>
                  <a:lnTo>
                    <a:pt x="108" y="1283"/>
                  </a:lnTo>
                  <a:cubicBezTo>
                    <a:pt x="86" y="1304"/>
                    <a:pt x="86" y="1304"/>
                    <a:pt x="86" y="1304"/>
                  </a:cubicBezTo>
                  <a:cubicBezTo>
                    <a:pt x="65" y="1326"/>
                    <a:pt x="65" y="1326"/>
                    <a:pt x="44" y="1326"/>
                  </a:cubicBezTo>
                  <a:lnTo>
                    <a:pt x="22" y="1347"/>
                  </a:lnTo>
                  <a:cubicBezTo>
                    <a:pt x="22" y="1368"/>
                    <a:pt x="1" y="1390"/>
                    <a:pt x="1" y="1411"/>
                  </a:cubicBezTo>
                  <a:lnTo>
                    <a:pt x="1" y="1432"/>
                  </a:lnTo>
                  <a:lnTo>
                    <a:pt x="1" y="1454"/>
                  </a:lnTo>
                  <a:cubicBezTo>
                    <a:pt x="1" y="1475"/>
                    <a:pt x="22" y="1475"/>
                    <a:pt x="22" y="1497"/>
                  </a:cubicBezTo>
                  <a:lnTo>
                    <a:pt x="7311" y="15347"/>
                  </a:lnTo>
                  <a:cubicBezTo>
                    <a:pt x="7311" y="15347"/>
                    <a:pt x="7311" y="15347"/>
                    <a:pt x="7311" y="15368"/>
                  </a:cubicBezTo>
                  <a:lnTo>
                    <a:pt x="7396" y="15368"/>
                  </a:lnTo>
                  <a:lnTo>
                    <a:pt x="7460" y="15539"/>
                  </a:lnTo>
                  <a:lnTo>
                    <a:pt x="7525" y="15539"/>
                  </a:lnTo>
                  <a:lnTo>
                    <a:pt x="7567" y="15561"/>
                  </a:lnTo>
                  <a:lnTo>
                    <a:pt x="7802" y="15561"/>
                  </a:lnTo>
                  <a:lnTo>
                    <a:pt x="7867" y="15582"/>
                  </a:lnTo>
                  <a:lnTo>
                    <a:pt x="7909" y="15582"/>
                  </a:lnTo>
                  <a:lnTo>
                    <a:pt x="7952" y="15603"/>
                  </a:lnTo>
                  <a:lnTo>
                    <a:pt x="9064" y="15603"/>
                  </a:lnTo>
                  <a:lnTo>
                    <a:pt x="9149" y="15625"/>
                  </a:lnTo>
                  <a:lnTo>
                    <a:pt x="9235" y="15625"/>
                  </a:lnTo>
                  <a:lnTo>
                    <a:pt x="9341" y="15646"/>
                  </a:lnTo>
                  <a:lnTo>
                    <a:pt x="11992" y="15646"/>
                  </a:lnTo>
                  <a:lnTo>
                    <a:pt x="12184" y="15667"/>
                  </a:lnTo>
                  <a:lnTo>
                    <a:pt x="12291" y="15667"/>
                  </a:lnTo>
                  <a:lnTo>
                    <a:pt x="12483" y="15689"/>
                  </a:lnTo>
                  <a:lnTo>
                    <a:pt x="33003" y="15689"/>
                  </a:lnTo>
                  <a:lnTo>
                    <a:pt x="33195" y="15667"/>
                  </a:lnTo>
                  <a:lnTo>
                    <a:pt x="34435" y="15667"/>
                  </a:lnTo>
                  <a:lnTo>
                    <a:pt x="34606" y="15646"/>
                  </a:lnTo>
                  <a:lnTo>
                    <a:pt x="36401" y="15646"/>
                  </a:lnTo>
                  <a:lnTo>
                    <a:pt x="36551" y="15625"/>
                  </a:lnTo>
                  <a:lnTo>
                    <a:pt x="36828" y="15625"/>
                  </a:lnTo>
                  <a:lnTo>
                    <a:pt x="36957" y="15603"/>
                  </a:lnTo>
                  <a:lnTo>
                    <a:pt x="37406" y="15603"/>
                  </a:lnTo>
                  <a:lnTo>
                    <a:pt x="37512" y="15582"/>
                  </a:lnTo>
                  <a:lnTo>
                    <a:pt x="37748" y="15582"/>
                  </a:lnTo>
                  <a:lnTo>
                    <a:pt x="37854" y="15561"/>
                  </a:lnTo>
                  <a:lnTo>
                    <a:pt x="37919" y="15561"/>
                  </a:lnTo>
                  <a:lnTo>
                    <a:pt x="38004" y="15539"/>
                  </a:lnTo>
                  <a:lnTo>
                    <a:pt x="38239" y="15539"/>
                  </a:lnTo>
                  <a:lnTo>
                    <a:pt x="38325" y="15518"/>
                  </a:lnTo>
                  <a:lnTo>
                    <a:pt x="38389" y="15518"/>
                  </a:lnTo>
                  <a:lnTo>
                    <a:pt x="38453" y="15496"/>
                  </a:lnTo>
                  <a:lnTo>
                    <a:pt x="38603" y="15496"/>
                  </a:lnTo>
                  <a:lnTo>
                    <a:pt x="38667" y="15475"/>
                  </a:lnTo>
                  <a:lnTo>
                    <a:pt x="38816" y="15475"/>
                  </a:lnTo>
                  <a:lnTo>
                    <a:pt x="38880" y="15454"/>
                  </a:lnTo>
                  <a:lnTo>
                    <a:pt x="38902" y="15454"/>
                  </a:lnTo>
                  <a:lnTo>
                    <a:pt x="38944" y="15432"/>
                  </a:lnTo>
                  <a:lnTo>
                    <a:pt x="38966" y="15432"/>
                  </a:lnTo>
                  <a:lnTo>
                    <a:pt x="39009" y="15411"/>
                  </a:lnTo>
                  <a:lnTo>
                    <a:pt x="39030" y="15411"/>
                  </a:lnTo>
                  <a:lnTo>
                    <a:pt x="39073" y="15390"/>
                  </a:lnTo>
                  <a:lnTo>
                    <a:pt x="39137" y="15390"/>
                  </a:lnTo>
                  <a:lnTo>
                    <a:pt x="39158" y="15368"/>
                  </a:lnTo>
                  <a:lnTo>
                    <a:pt x="39180" y="15368"/>
                  </a:lnTo>
                  <a:lnTo>
                    <a:pt x="39201" y="15347"/>
                  </a:lnTo>
                  <a:lnTo>
                    <a:pt x="44032" y="6177"/>
                  </a:lnTo>
                  <a:lnTo>
                    <a:pt x="44160" y="5942"/>
                  </a:lnTo>
                  <a:lnTo>
                    <a:pt x="44480" y="5344"/>
                  </a:lnTo>
                  <a:cubicBezTo>
                    <a:pt x="44737" y="4831"/>
                    <a:pt x="45015" y="4318"/>
                    <a:pt x="45271" y="3805"/>
                  </a:cubicBezTo>
                  <a:lnTo>
                    <a:pt x="45506" y="3377"/>
                  </a:lnTo>
                  <a:lnTo>
                    <a:pt x="46254" y="1967"/>
                  </a:lnTo>
                  <a:lnTo>
                    <a:pt x="46490" y="1497"/>
                  </a:lnTo>
                  <a:cubicBezTo>
                    <a:pt x="46490" y="1475"/>
                    <a:pt x="46511" y="1475"/>
                    <a:pt x="46511" y="1454"/>
                  </a:cubicBezTo>
                  <a:cubicBezTo>
                    <a:pt x="46522" y="1464"/>
                    <a:pt x="46532" y="1470"/>
                    <a:pt x="46546" y="1470"/>
                  </a:cubicBezTo>
                  <a:cubicBezTo>
                    <a:pt x="46559" y="1470"/>
                    <a:pt x="46575" y="1464"/>
                    <a:pt x="46596" y="1454"/>
                  </a:cubicBezTo>
                  <a:cubicBezTo>
                    <a:pt x="46575" y="1432"/>
                    <a:pt x="46575" y="1432"/>
                    <a:pt x="46575" y="1411"/>
                  </a:cubicBezTo>
                  <a:lnTo>
                    <a:pt x="46575" y="1390"/>
                  </a:lnTo>
                  <a:cubicBezTo>
                    <a:pt x="46575" y="1390"/>
                    <a:pt x="46554" y="1368"/>
                    <a:pt x="46554" y="1368"/>
                  </a:cubicBezTo>
                  <a:lnTo>
                    <a:pt x="46532" y="1347"/>
                  </a:lnTo>
                  <a:lnTo>
                    <a:pt x="46468" y="1304"/>
                  </a:lnTo>
                  <a:lnTo>
                    <a:pt x="46404" y="1261"/>
                  </a:lnTo>
                  <a:lnTo>
                    <a:pt x="46361" y="1240"/>
                  </a:lnTo>
                  <a:lnTo>
                    <a:pt x="46297" y="1197"/>
                  </a:lnTo>
                  <a:lnTo>
                    <a:pt x="46254" y="1176"/>
                  </a:lnTo>
                  <a:lnTo>
                    <a:pt x="46169" y="1155"/>
                  </a:lnTo>
                  <a:lnTo>
                    <a:pt x="46126" y="1133"/>
                  </a:lnTo>
                  <a:lnTo>
                    <a:pt x="45977" y="1090"/>
                  </a:lnTo>
                  <a:lnTo>
                    <a:pt x="45955" y="1090"/>
                  </a:lnTo>
                  <a:lnTo>
                    <a:pt x="45806" y="1048"/>
                  </a:lnTo>
                  <a:lnTo>
                    <a:pt x="45741" y="1026"/>
                  </a:lnTo>
                  <a:lnTo>
                    <a:pt x="45635" y="1005"/>
                  </a:lnTo>
                  <a:lnTo>
                    <a:pt x="45549" y="984"/>
                  </a:lnTo>
                  <a:lnTo>
                    <a:pt x="45421" y="962"/>
                  </a:lnTo>
                  <a:lnTo>
                    <a:pt x="45357" y="962"/>
                  </a:lnTo>
                  <a:lnTo>
                    <a:pt x="45143" y="898"/>
                  </a:lnTo>
                  <a:lnTo>
                    <a:pt x="45079" y="898"/>
                  </a:lnTo>
                  <a:lnTo>
                    <a:pt x="44865" y="855"/>
                  </a:lnTo>
                  <a:lnTo>
                    <a:pt x="44780" y="834"/>
                  </a:lnTo>
                  <a:lnTo>
                    <a:pt x="44609" y="791"/>
                  </a:lnTo>
                  <a:lnTo>
                    <a:pt x="44502" y="791"/>
                  </a:lnTo>
                  <a:lnTo>
                    <a:pt x="44309" y="748"/>
                  </a:lnTo>
                  <a:lnTo>
                    <a:pt x="44224" y="748"/>
                  </a:lnTo>
                  <a:lnTo>
                    <a:pt x="43946" y="706"/>
                  </a:lnTo>
                  <a:lnTo>
                    <a:pt x="43925" y="706"/>
                  </a:lnTo>
                  <a:lnTo>
                    <a:pt x="43818" y="684"/>
                  </a:lnTo>
                  <a:lnTo>
                    <a:pt x="43668" y="684"/>
                  </a:lnTo>
                  <a:lnTo>
                    <a:pt x="43540" y="663"/>
                  </a:lnTo>
                  <a:lnTo>
                    <a:pt x="43390" y="642"/>
                  </a:lnTo>
                  <a:lnTo>
                    <a:pt x="43241" y="620"/>
                  </a:lnTo>
                  <a:lnTo>
                    <a:pt x="43091" y="599"/>
                  </a:lnTo>
                  <a:lnTo>
                    <a:pt x="42920" y="577"/>
                  </a:lnTo>
                  <a:lnTo>
                    <a:pt x="42664" y="577"/>
                  </a:lnTo>
                  <a:lnTo>
                    <a:pt x="42257" y="535"/>
                  </a:lnTo>
                  <a:lnTo>
                    <a:pt x="42215" y="535"/>
                  </a:lnTo>
                  <a:lnTo>
                    <a:pt x="41723" y="471"/>
                  </a:lnTo>
                  <a:lnTo>
                    <a:pt x="41616" y="471"/>
                  </a:lnTo>
                  <a:lnTo>
                    <a:pt x="41232" y="449"/>
                  </a:lnTo>
                  <a:lnTo>
                    <a:pt x="41167" y="449"/>
                  </a:lnTo>
                  <a:lnTo>
                    <a:pt x="40719" y="406"/>
                  </a:lnTo>
                  <a:lnTo>
                    <a:pt x="40569" y="406"/>
                  </a:lnTo>
                  <a:lnTo>
                    <a:pt x="40312" y="385"/>
                  </a:lnTo>
                  <a:lnTo>
                    <a:pt x="40120" y="364"/>
                  </a:lnTo>
                  <a:lnTo>
                    <a:pt x="39842" y="342"/>
                  </a:lnTo>
                  <a:lnTo>
                    <a:pt x="39693" y="342"/>
                  </a:lnTo>
                  <a:lnTo>
                    <a:pt x="39244" y="300"/>
                  </a:lnTo>
                  <a:lnTo>
                    <a:pt x="39180" y="300"/>
                  </a:lnTo>
                  <a:lnTo>
                    <a:pt x="38795" y="278"/>
                  </a:lnTo>
                  <a:lnTo>
                    <a:pt x="38603" y="278"/>
                  </a:lnTo>
                  <a:lnTo>
                    <a:pt x="38367" y="257"/>
                  </a:lnTo>
                  <a:lnTo>
                    <a:pt x="37705" y="257"/>
                  </a:lnTo>
                  <a:lnTo>
                    <a:pt x="37470" y="235"/>
                  </a:lnTo>
                  <a:lnTo>
                    <a:pt x="36850" y="235"/>
                  </a:lnTo>
                  <a:lnTo>
                    <a:pt x="36059" y="193"/>
                  </a:lnTo>
                  <a:lnTo>
                    <a:pt x="35952" y="193"/>
                  </a:lnTo>
                  <a:lnTo>
                    <a:pt x="35140" y="150"/>
                  </a:lnTo>
                  <a:lnTo>
                    <a:pt x="35054" y="150"/>
                  </a:lnTo>
                  <a:lnTo>
                    <a:pt x="34199" y="107"/>
                  </a:lnTo>
                  <a:lnTo>
                    <a:pt x="34157" y="107"/>
                  </a:lnTo>
                  <a:lnTo>
                    <a:pt x="33323" y="86"/>
                  </a:lnTo>
                  <a:lnTo>
                    <a:pt x="33280" y="86"/>
                  </a:lnTo>
                  <a:lnTo>
                    <a:pt x="32468" y="43"/>
                  </a:lnTo>
                  <a:lnTo>
                    <a:pt x="32361" y="43"/>
                  </a:lnTo>
                  <a:lnTo>
                    <a:pt x="31592" y="22"/>
                  </a:lnTo>
                  <a:lnTo>
                    <a:pt x="31442" y="22"/>
                  </a:lnTo>
                  <a:lnTo>
                    <a:pt x="30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5"/>
            <p:cNvSpPr/>
            <p:nvPr/>
          </p:nvSpPr>
          <p:spPr>
            <a:xfrm>
              <a:off x="3177338" y="2190497"/>
              <a:ext cx="2767069" cy="163163"/>
            </a:xfrm>
            <a:custGeom>
              <a:rect b="b" l="l" r="r" t="t"/>
              <a:pathLst>
                <a:path extrusionOk="0" h="3464" w="47067">
                  <a:moveTo>
                    <a:pt x="23939" y="1"/>
                  </a:moveTo>
                  <a:cubicBezTo>
                    <a:pt x="11072" y="1"/>
                    <a:pt x="449" y="749"/>
                    <a:pt x="236" y="1711"/>
                  </a:cubicBezTo>
                  <a:cubicBezTo>
                    <a:pt x="0" y="2673"/>
                    <a:pt x="10260" y="3442"/>
                    <a:pt x="23127" y="3463"/>
                  </a:cubicBezTo>
                  <a:cubicBezTo>
                    <a:pt x="23307" y="3464"/>
                    <a:pt x="23486" y="3464"/>
                    <a:pt x="23665" y="3464"/>
                  </a:cubicBezTo>
                  <a:cubicBezTo>
                    <a:pt x="36289" y="3464"/>
                    <a:pt x="46621" y="2723"/>
                    <a:pt x="46852" y="1775"/>
                  </a:cubicBezTo>
                  <a:cubicBezTo>
                    <a:pt x="47066" y="813"/>
                    <a:pt x="36828" y="22"/>
                    <a:pt x="23939" y="1"/>
                  </a:cubicBezTo>
                  <a:close/>
                </a:path>
              </a:pathLst>
            </a:custGeom>
            <a:solidFill>
              <a:srgbClr val="6D00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5"/>
            <p:cNvSpPr/>
            <p:nvPr/>
          </p:nvSpPr>
          <p:spPr>
            <a:xfrm>
              <a:off x="4157473" y="3964399"/>
              <a:ext cx="820591" cy="633293"/>
            </a:xfrm>
            <a:custGeom>
              <a:rect b="b" l="l" r="r" t="t"/>
              <a:pathLst>
                <a:path extrusionOk="0" h="13445" w="13958">
                  <a:moveTo>
                    <a:pt x="2202" y="1"/>
                  </a:moveTo>
                  <a:lnTo>
                    <a:pt x="1967" y="22"/>
                  </a:lnTo>
                  <a:lnTo>
                    <a:pt x="1646" y="22"/>
                  </a:lnTo>
                  <a:lnTo>
                    <a:pt x="1454" y="43"/>
                  </a:lnTo>
                  <a:lnTo>
                    <a:pt x="1390" y="43"/>
                  </a:lnTo>
                  <a:lnTo>
                    <a:pt x="1219" y="65"/>
                  </a:lnTo>
                  <a:lnTo>
                    <a:pt x="1154" y="65"/>
                  </a:lnTo>
                  <a:cubicBezTo>
                    <a:pt x="877" y="86"/>
                    <a:pt x="620" y="129"/>
                    <a:pt x="428" y="150"/>
                  </a:cubicBezTo>
                  <a:lnTo>
                    <a:pt x="364" y="172"/>
                  </a:lnTo>
                  <a:lnTo>
                    <a:pt x="107" y="172"/>
                  </a:lnTo>
                  <a:lnTo>
                    <a:pt x="86" y="193"/>
                  </a:lnTo>
                  <a:lnTo>
                    <a:pt x="22" y="193"/>
                  </a:lnTo>
                  <a:cubicBezTo>
                    <a:pt x="0" y="193"/>
                    <a:pt x="0" y="214"/>
                    <a:pt x="22" y="214"/>
                  </a:cubicBezTo>
                  <a:cubicBezTo>
                    <a:pt x="0" y="214"/>
                    <a:pt x="0" y="236"/>
                    <a:pt x="22" y="236"/>
                  </a:cubicBezTo>
                  <a:lnTo>
                    <a:pt x="6990" y="13445"/>
                  </a:lnTo>
                  <a:lnTo>
                    <a:pt x="13957" y="236"/>
                  </a:lnTo>
                  <a:cubicBezTo>
                    <a:pt x="13948" y="196"/>
                    <a:pt x="13919" y="179"/>
                    <a:pt x="13892" y="179"/>
                  </a:cubicBezTo>
                  <a:cubicBezTo>
                    <a:pt x="13860" y="179"/>
                    <a:pt x="13829" y="202"/>
                    <a:pt x="13829" y="236"/>
                  </a:cubicBezTo>
                  <a:lnTo>
                    <a:pt x="13808" y="214"/>
                  </a:lnTo>
                  <a:lnTo>
                    <a:pt x="13786" y="214"/>
                  </a:lnTo>
                  <a:lnTo>
                    <a:pt x="13744" y="193"/>
                  </a:lnTo>
                  <a:lnTo>
                    <a:pt x="13658" y="172"/>
                  </a:lnTo>
                  <a:lnTo>
                    <a:pt x="13637" y="172"/>
                  </a:lnTo>
                  <a:lnTo>
                    <a:pt x="13551" y="150"/>
                  </a:lnTo>
                  <a:lnTo>
                    <a:pt x="13509" y="150"/>
                  </a:lnTo>
                  <a:lnTo>
                    <a:pt x="13423" y="129"/>
                  </a:lnTo>
                  <a:lnTo>
                    <a:pt x="13380" y="129"/>
                  </a:lnTo>
                  <a:lnTo>
                    <a:pt x="13274" y="108"/>
                  </a:lnTo>
                  <a:lnTo>
                    <a:pt x="13209" y="108"/>
                  </a:lnTo>
                  <a:lnTo>
                    <a:pt x="13060" y="86"/>
                  </a:lnTo>
                  <a:lnTo>
                    <a:pt x="12803" y="86"/>
                  </a:lnTo>
                  <a:lnTo>
                    <a:pt x="12718" y="65"/>
                  </a:lnTo>
                  <a:lnTo>
                    <a:pt x="12675" y="65"/>
                  </a:lnTo>
                  <a:lnTo>
                    <a:pt x="12397" y="43"/>
                  </a:lnTo>
                  <a:lnTo>
                    <a:pt x="12333" y="43"/>
                  </a:lnTo>
                  <a:lnTo>
                    <a:pt x="12077" y="22"/>
                  </a:lnTo>
                  <a:lnTo>
                    <a:pt x="12012" y="22"/>
                  </a:lnTo>
                  <a:lnTo>
                    <a:pt x="118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5"/>
            <p:cNvSpPr/>
            <p:nvPr/>
          </p:nvSpPr>
          <p:spPr>
            <a:xfrm>
              <a:off x="4147420" y="3952341"/>
              <a:ext cx="826881" cy="49363"/>
            </a:xfrm>
            <a:custGeom>
              <a:rect b="b" l="l" r="r" t="t"/>
              <a:pathLst>
                <a:path extrusionOk="0" h="1048" w="14065">
                  <a:moveTo>
                    <a:pt x="7161" y="0"/>
                  </a:moveTo>
                  <a:cubicBezTo>
                    <a:pt x="3313" y="0"/>
                    <a:pt x="128" y="214"/>
                    <a:pt x="64" y="513"/>
                  </a:cubicBezTo>
                  <a:cubicBezTo>
                    <a:pt x="0" y="791"/>
                    <a:pt x="3057" y="1026"/>
                    <a:pt x="6904" y="1048"/>
                  </a:cubicBezTo>
                  <a:cubicBezTo>
                    <a:pt x="10773" y="1048"/>
                    <a:pt x="13936" y="812"/>
                    <a:pt x="14000" y="535"/>
                  </a:cubicBezTo>
                  <a:cubicBezTo>
                    <a:pt x="14064" y="257"/>
                    <a:pt x="11008" y="0"/>
                    <a:pt x="7161" y="0"/>
                  </a:cubicBezTo>
                  <a:close/>
                </a:path>
              </a:pathLst>
            </a:custGeom>
            <a:solidFill>
              <a:srgbClr val="AD3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5"/>
            <p:cNvSpPr/>
            <p:nvPr/>
          </p:nvSpPr>
          <p:spPr>
            <a:xfrm>
              <a:off x="2713666" y="1297541"/>
              <a:ext cx="3698185" cy="818547"/>
            </a:xfrm>
            <a:custGeom>
              <a:rect b="b" l="l" r="r" t="t"/>
              <a:pathLst>
                <a:path extrusionOk="0" h="17378" w="62905">
                  <a:moveTo>
                    <a:pt x="25628" y="0"/>
                  </a:moveTo>
                  <a:lnTo>
                    <a:pt x="24623" y="22"/>
                  </a:lnTo>
                  <a:lnTo>
                    <a:pt x="24003" y="22"/>
                  </a:lnTo>
                  <a:lnTo>
                    <a:pt x="23063" y="43"/>
                  </a:lnTo>
                  <a:lnTo>
                    <a:pt x="22785" y="43"/>
                  </a:lnTo>
                  <a:lnTo>
                    <a:pt x="21823" y="64"/>
                  </a:lnTo>
                  <a:lnTo>
                    <a:pt x="20712" y="64"/>
                  </a:lnTo>
                  <a:lnTo>
                    <a:pt x="20284" y="86"/>
                  </a:lnTo>
                  <a:lnTo>
                    <a:pt x="18938" y="86"/>
                  </a:lnTo>
                  <a:lnTo>
                    <a:pt x="18403" y="22"/>
                  </a:lnTo>
                  <a:lnTo>
                    <a:pt x="16715" y="22"/>
                  </a:lnTo>
                  <a:lnTo>
                    <a:pt x="16287" y="43"/>
                  </a:lnTo>
                  <a:lnTo>
                    <a:pt x="16138" y="43"/>
                  </a:lnTo>
                  <a:lnTo>
                    <a:pt x="15561" y="64"/>
                  </a:lnTo>
                  <a:lnTo>
                    <a:pt x="14984" y="86"/>
                  </a:lnTo>
                  <a:lnTo>
                    <a:pt x="14898" y="86"/>
                  </a:lnTo>
                  <a:lnTo>
                    <a:pt x="14236" y="128"/>
                  </a:lnTo>
                  <a:lnTo>
                    <a:pt x="14043" y="128"/>
                  </a:lnTo>
                  <a:lnTo>
                    <a:pt x="13573" y="150"/>
                  </a:lnTo>
                  <a:lnTo>
                    <a:pt x="13381" y="150"/>
                  </a:lnTo>
                  <a:lnTo>
                    <a:pt x="12739" y="171"/>
                  </a:lnTo>
                  <a:lnTo>
                    <a:pt x="12547" y="171"/>
                  </a:lnTo>
                  <a:lnTo>
                    <a:pt x="11735" y="235"/>
                  </a:lnTo>
                  <a:lnTo>
                    <a:pt x="11179" y="235"/>
                  </a:lnTo>
                  <a:lnTo>
                    <a:pt x="10858" y="257"/>
                  </a:lnTo>
                  <a:lnTo>
                    <a:pt x="10581" y="278"/>
                  </a:lnTo>
                  <a:lnTo>
                    <a:pt x="10367" y="278"/>
                  </a:lnTo>
                  <a:lnTo>
                    <a:pt x="10003" y="299"/>
                  </a:lnTo>
                  <a:lnTo>
                    <a:pt x="9747" y="321"/>
                  </a:lnTo>
                  <a:lnTo>
                    <a:pt x="9426" y="342"/>
                  </a:lnTo>
                  <a:lnTo>
                    <a:pt x="9170" y="342"/>
                  </a:lnTo>
                  <a:lnTo>
                    <a:pt x="8785" y="385"/>
                  </a:lnTo>
                  <a:lnTo>
                    <a:pt x="8571" y="385"/>
                  </a:lnTo>
                  <a:lnTo>
                    <a:pt x="8101" y="428"/>
                  </a:lnTo>
                  <a:lnTo>
                    <a:pt x="7994" y="428"/>
                  </a:lnTo>
                  <a:lnTo>
                    <a:pt x="7460" y="470"/>
                  </a:lnTo>
                  <a:lnTo>
                    <a:pt x="7268" y="470"/>
                  </a:lnTo>
                  <a:lnTo>
                    <a:pt x="6904" y="513"/>
                  </a:lnTo>
                  <a:lnTo>
                    <a:pt x="6712" y="513"/>
                  </a:lnTo>
                  <a:lnTo>
                    <a:pt x="6391" y="535"/>
                  </a:lnTo>
                  <a:lnTo>
                    <a:pt x="6199" y="556"/>
                  </a:lnTo>
                  <a:lnTo>
                    <a:pt x="5878" y="599"/>
                  </a:lnTo>
                  <a:lnTo>
                    <a:pt x="5707" y="599"/>
                  </a:lnTo>
                  <a:lnTo>
                    <a:pt x="5408" y="620"/>
                  </a:lnTo>
                  <a:lnTo>
                    <a:pt x="5258" y="641"/>
                  </a:lnTo>
                  <a:lnTo>
                    <a:pt x="4916" y="684"/>
                  </a:lnTo>
                  <a:lnTo>
                    <a:pt x="4831" y="684"/>
                  </a:lnTo>
                  <a:lnTo>
                    <a:pt x="4553" y="706"/>
                  </a:lnTo>
                  <a:lnTo>
                    <a:pt x="4361" y="748"/>
                  </a:lnTo>
                  <a:lnTo>
                    <a:pt x="4019" y="791"/>
                  </a:lnTo>
                  <a:lnTo>
                    <a:pt x="3890" y="791"/>
                  </a:lnTo>
                  <a:lnTo>
                    <a:pt x="3655" y="834"/>
                  </a:lnTo>
                  <a:lnTo>
                    <a:pt x="3442" y="855"/>
                  </a:lnTo>
                  <a:lnTo>
                    <a:pt x="3313" y="876"/>
                  </a:lnTo>
                  <a:lnTo>
                    <a:pt x="2993" y="941"/>
                  </a:lnTo>
                  <a:lnTo>
                    <a:pt x="2865" y="941"/>
                  </a:lnTo>
                  <a:lnTo>
                    <a:pt x="2672" y="983"/>
                  </a:lnTo>
                  <a:lnTo>
                    <a:pt x="2587" y="983"/>
                  </a:lnTo>
                  <a:lnTo>
                    <a:pt x="2394" y="1026"/>
                  </a:lnTo>
                  <a:lnTo>
                    <a:pt x="2287" y="1026"/>
                  </a:lnTo>
                  <a:lnTo>
                    <a:pt x="2138" y="1069"/>
                  </a:lnTo>
                  <a:lnTo>
                    <a:pt x="2116" y="1069"/>
                  </a:lnTo>
                  <a:lnTo>
                    <a:pt x="2010" y="1090"/>
                  </a:lnTo>
                  <a:lnTo>
                    <a:pt x="1839" y="1112"/>
                  </a:lnTo>
                  <a:lnTo>
                    <a:pt x="1753" y="1133"/>
                  </a:lnTo>
                  <a:lnTo>
                    <a:pt x="1646" y="1154"/>
                  </a:lnTo>
                  <a:lnTo>
                    <a:pt x="1603" y="1154"/>
                  </a:lnTo>
                  <a:lnTo>
                    <a:pt x="1497" y="1176"/>
                  </a:lnTo>
                  <a:lnTo>
                    <a:pt x="1368" y="1197"/>
                  </a:lnTo>
                  <a:lnTo>
                    <a:pt x="1283" y="1218"/>
                  </a:lnTo>
                  <a:lnTo>
                    <a:pt x="1240" y="1240"/>
                  </a:lnTo>
                  <a:lnTo>
                    <a:pt x="1155" y="1261"/>
                  </a:lnTo>
                  <a:lnTo>
                    <a:pt x="1090" y="1283"/>
                  </a:lnTo>
                  <a:lnTo>
                    <a:pt x="962" y="1304"/>
                  </a:lnTo>
                  <a:lnTo>
                    <a:pt x="898" y="1325"/>
                  </a:lnTo>
                  <a:lnTo>
                    <a:pt x="877" y="1325"/>
                  </a:lnTo>
                  <a:lnTo>
                    <a:pt x="770" y="1368"/>
                  </a:lnTo>
                  <a:lnTo>
                    <a:pt x="727" y="1389"/>
                  </a:lnTo>
                  <a:lnTo>
                    <a:pt x="578" y="1432"/>
                  </a:lnTo>
                  <a:lnTo>
                    <a:pt x="556" y="1432"/>
                  </a:lnTo>
                  <a:lnTo>
                    <a:pt x="428" y="1475"/>
                  </a:lnTo>
                  <a:lnTo>
                    <a:pt x="407" y="1496"/>
                  </a:lnTo>
                  <a:lnTo>
                    <a:pt x="321" y="1539"/>
                  </a:lnTo>
                  <a:lnTo>
                    <a:pt x="278" y="1560"/>
                  </a:lnTo>
                  <a:lnTo>
                    <a:pt x="236" y="1582"/>
                  </a:lnTo>
                  <a:lnTo>
                    <a:pt x="193" y="1603"/>
                  </a:lnTo>
                  <a:lnTo>
                    <a:pt x="150" y="1625"/>
                  </a:lnTo>
                  <a:lnTo>
                    <a:pt x="107" y="1667"/>
                  </a:lnTo>
                  <a:lnTo>
                    <a:pt x="86" y="1689"/>
                  </a:lnTo>
                  <a:cubicBezTo>
                    <a:pt x="65" y="1689"/>
                    <a:pt x="65" y="1710"/>
                    <a:pt x="43" y="1710"/>
                  </a:cubicBezTo>
                  <a:lnTo>
                    <a:pt x="43" y="1731"/>
                  </a:lnTo>
                  <a:lnTo>
                    <a:pt x="43" y="1753"/>
                  </a:lnTo>
                  <a:lnTo>
                    <a:pt x="43" y="1774"/>
                  </a:lnTo>
                  <a:cubicBezTo>
                    <a:pt x="43" y="1796"/>
                    <a:pt x="22" y="1796"/>
                    <a:pt x="22" y="1817"/>
                  </a:cubicBezTo>
                  <a:cubicBezTo>
                    <a:pt x="0" y="1838"/>
                    <a:pt x="22" y="1838"/>
                    <a:pt x="22" y="1860"/>
                  </a:cubicBezTo>
                  <a:lnTo>
                    <a:pt x="22" y="1881"/>
                  </a:lnTo>
                  <a:cubicBezTo>
                    <a:pt x="22" y="1881"/>
                    <a:pt x="22" y="1881"/>
                    <a:pt x="22" y="1902"/>
                  </a:cubicBezTo>
                  <a:cubicBezTo>
                    <a:pt x="22" y="1924"/>
                    <a:pt x="22" y="1945"/>
                    <a:pt x="43" y="1967"/>
                  </a:cubicBezTo>
                  <a:cubicBezTo>
                    <a:pt x="2480" y="6583"/>
                    <a:pt x="4895" y="11179"/>
                    <a:pt x="7332" y="15796"/>
                  </a:cubicBezTo>
                  <a:cubicBezTo>
                    <a:pt x="7353" y="15817"/>
                    <a:pt x="7353" y="15838"/>
                    <a:pt x="7374" y="15860"/>
                  </a:cubicBezTo>
                  <a:lnTo>
                    <a:pt x="7396" y="15860"/>
                  </a:lnTo>
                  <a:lnTo>
                    <a:pt x="7417" y="15902"/>
                  </a:lnTo>
                  <a:cubicBezTo>
                    <a:pt x="7439" y="15902"/>
                    <a:pt x="7439" y="15924"/>
                    <a:pt x="7439" y="15924"/>
                  </a:cubicBezTo>
                  <a:lnTo>
                    <a:pt x="7481" y="15945"/>
                  </a:lnTo>
                  <a:lnTo>
                    <a:pt x="7524" y="15966"/>
                  </a:lnTo>
                  <a:lnTo>
                    <a:pt x="7567" y="15988"/>
                  </a:lnTo>
                  <a:lnTo>
                    <a:pt x="7610" y="16009"/>
                  </a:lnTo>
                  <a:lnTo>
                    <a:pt x="7674" y="16031"/>
                  </a:lnTo>
                  <a:lnTo>
                    <a:pt x="7716" y="16052"/>
                  </a:lnTo>
                  <a:lnTo>
                    <a:pt x="7802" y="16095"/>
                  </a:lnTo>
                  <a:lnTo>
                    <a:pt x="7845" y="16095"/>
                  </a:lnTo>
                  <a:lnTo>
                    <a:pt x="7952" y="16137"/>
                  </a:lnTo>
                  <a:lnTo>
                    <a:pt x="7973" y="16137"/>
                  </a:lnTo>
                  <a:lnTo>
                    <a:pt x="8123" y="16180"/>
                  </a:lnTo>
                  <a:lnTo>
                    <a:pt x="8165" y="16202"/>
                  </a:lnTo>
                  <a:lnTo>
                    <a:pt x="8294" y="16223"/>
                  </a:lnTo>
                  <a:lnTo>
                    <a:pt x="8358" y="16244"/>
                  </a:lnTo>
                  <a:lnTo>
                    <a:pt x="8465" y="16266"/>
                  </a:lnTo>
                  <a:lnTo>
                    <a:pt x="8550" y="16287"/>
                  </a:lnTo>
                  <a:lnTo>
                    <a:pt x="8657" y="16308"/>
                  </a:lnTo>
                  <a:lnTo>
                    <a:pt x="8742" y="16330"/>
                  </a:lnTo>
                  <a:lnTo>
                    <a:pt x="8871" y="16351"/>
                  </a:lnTo>
                  <a:lnTo>
                    <a:pt x="8978" y="16373"/>
                  </a:lnTo>
                  <a:lnTo>
                    <a:pt x="9106" y="16394"/>
                  </a:lnTo>
                  <a:lnTo>
                    <a:pt x="9191" y="16415"/>
                  </a:lnTo>
                  <a:lnTo>
                    <a:pt x="9362" y="16437"/>
                  </a:lnTo>
                  <a:lnTo>
                    <a:pt x="9448" y="16437"/>
                  </a:lnTo>
                  <a:lnTo>
                    <a:pt x="9683" y="16479"/>
                  </a:lnTo>
                  <a:lnTo>
                    <a:pt x="9768" y="16501"/>
                  </a:lnTo>
                  <a:lnTo>
                    <a:pt x="9961" y="16522"/>
                  </a:lnTo>
                  <a:lnTo>
                    <a:pt x="10089" y="16544"/>
                  </a:lnTo>
                  <a:lnTo>
                    <a:pt x="10239" y="16565"/>
                  </a:lnTo>
                  <a:lnTo>
                    <a:pt x="10367" y="16586"/>
                  </a:lnTo>
                  <a:lnTo>
                    <a:pt x="10538" y="16608"/>
                  </a:lnTo>
                  <a:lnTo>
                    <a:pt x="10687" y="16629"/>
                  </a:lnTo>
                  <a:lnTo>
                    <a:pt x="10858" y="16650"/>
                  </a:lnTo>
                  <a:lnTo>
                    <a:pt x="10987" y="16672"/>
                  </a:lnTo>
                  <a:lnTo>
                    <a:pt x="11179" y="16693"/>
                  </a:lnTo>
                  <a:lnTo>
                    <a:pt x="11329" y="16693"/>
                  </a:lnTo>
                  <a:lnTo>
                    <a:pt x="11521" y="16715"/>
                  </a:lnTo>
                  <a:lnTo>
                    <a:pt x="11649" y="16736"/>
                  </a:lnTo>
                  <a:lnTo>
                    <a:pt x="11991" y="16779"/>
                  </a:lnTo>
                  <a:lnTo>
                    <a:pt x="12120" y="16779"/>
                  </a:lnTo>
                  <a:lnTo>
                    <a:pt x="12355" y="16800"/>
                  </a:lnTo>
                  <a:lnTo>
                    <a:pt x="12526" y="16821"/>
                  </a:lnTo>
                  <a:lnTo>
                    <a:pt x="12739" y="16843"/>
                  </a:lnTo>
                  <a:lnTo>
                    <a:pt x="12910" y="16864"/>
                  </a:lnTo>
                  <a:lnTo>
                    <a:pt x="13124" y="16886"/>
                  </a:lnTo>
                  <a:lnTo>
                    <a:pt x="13295" y="16886"/>
                  </a:lnTo>
                  <a:lnTo>
                    <a:pt x="13509" y="16907"/>
                  </a:lnTo>
                  <a:lnTo>
                    <a:pt x="13701" y="16928"/>
                  </a:lnTo>
                  <a:lnTo>
                    <a:pt x="13936" y="16950"/>
                  </a:lnTo>
                  <a:lnTo>
                    <a:pt x="14129" y="16971"/>
                  </a:lnTo>
                  <a:lnTo>
                    <a:pt x="14364" y="16971"/>
                  </a:lnTo>
                  <a:lnTo>
                    <a:pt x="14535" y="16992"/>
                  </a:lnTo>
                  <a:lnTo>
                    <a:pt x="14855" y="17014"/>
                  </a:lnTo>
                  <a:lnTo>
                    <a:pt x="15112" y="17035"/>
                  </a:lnTo>
                  <a:lnTo>
                    <a:pt x="15390" y="17057"/>
                  </a:lnTo>
                  <a:lnTo>
                    <a:pt x="15603" y="17057"/>
                  </a:lnTo>
                  <a:lnTo>
                    <a:pt x="15860" y="17078"/>
                  </a:lnTo>
                  <a:lnTo>
                    <a:pt x="16074" y="17099"/>
                  </a:lnTo>
                  <a:lnTo>
                    <a:pt x="16309" y="17121"/>
                  </a:lnTo>
                  <a:lnTo>
                    <a:pt x="17036" y="17121"/>
                  </a:lnTo>
                  <a:lnTo>
                    <a:pt x="17420" y="17142"/>
                  </a:lnTo>
                  <a:lnTo>
                    <a:pt x="17549" y="17142"/>
                  </a:lnTo>
                  <a:lnTo>
                    <a:pt x="18062" y="17185"/>
                  </a:lnTo>
                  <a:lnTo>
                    <a:pt x="18767" y="17185"/>
                  </a:lnTo>
                  <a:lnTo>
                    <a:pt x="19600" y="17228"/>
                  </a:lnTo>
                  <a:lnTo>
                    <a:pt x="19729" y="17228"/>
                  </a:lnTo>
                  <a:lnTo>
                    <a:pt x="20584" y="17270"/>
                  </a:lnTo>
                  <a:lnTo>
                    <a:pt x="20733" y="17270"/>
                  </a:lnTo>
                  <a:lnTo>
                    <a:pt x="21545" y="17292"/>
                  </a:lnTo>
                  <a:lnTo>
                    <a:pt x="21674" y="17292"/>
                  </a:lnTo>
                  <a:lnTo>
                    <a:pt x="22443" y="17313"/>
                  </a:lnTo>
                  <a:lnTo>
                    <a:pt x="22529" y="17313"/>
                  </a:lnTo>
                  <a:lnTo>
                    <a:pt x="23320" y="17334"/>
                  </a:lnTo>
                  <a:lnTo>
                    <a:pt x="23491" y="17334"/>
                  </a:lnTo>
                  <a:lnTo>
                    <a:pt x="24260" y="17356"/>
                  </a:lnTo>
                  <a:lnTo>
                    <a:pt x="24452" y="17356"/>
                  </a:lnTo>
                  <a:cubicBezTo>
                    <a:pt x="24709" y="17356"/>
                    <a:pt x="24965" y="17356"/>
                    <a:pt x="25222" y="17377"/>
                  </a:cubicBezTo>
                  <a:lnTo>
                    <a:pt x="35161" y="17377"/>
                  </a:lnTo>
                  <a:lnTo>
                    <a:pt x="36144" y="17356"/>
                  </a:lnTo>
                  <a:lnTo>
                    <a:pt x="37405" y="17356"/>
                  </a:lnTo>
                  <a:lnTo>
                    <a:pt x="38345" y="17334"/>
                  </a:lnTo>
                  <a:lnTo>
                    <a:pt x="38495" y="17334"/>
                  </a:lnTo>
                  <a:lnTo>
                    <a:pt x="39436" y="17313"/>
                  </a:lnTo>
                  <a:lnTo>
                    <a:pt x="42428" y="17313"/>
                  </a:lnTo>
                  <a:lnTo>
                    <a:pt x="42920" y="17292"/>
                  </a:lnTo>
                  <a:lnTo>
                    <a:pt x="44202" y="17292"/>
                  </a:lnTo>
                  <a:lnTo>
                    <a:pt x="44993" y="17249"/>
                  </a:lnTo>
                  <a:lnTo>
                    <a:pt x="45121" y="17249"/>
                  </a:lnTo>
                  <a:lnTo>
                    <a:pt x="45912" y="17206"/>
                  </a:lnTo>
                  <a:lnTo>
                    <a:pt x="46019" y="17206"/>
                  </a:lnTo>
                  <a:lnTo>
                    <a:pt x="46810" y="17163"/>
                  </a:lnTo>
                  <a:lnTo>
                    <a:pt x="46895" y="17163"/>
                  </a:lnTo>
                  <a:lnTo>
                    <a:pt x="47643" y="17099"/>
                  </a:lnTo>
                  <a:lnTo>
                    <a:pt x="48092" y="17099"/>
                  </a:lnTo>
                  <a:lnTo>
                    <a:pt x="48284" y="17078"/>
                  </a:lnTo>
                  <a:lnTo>
                    <a:pt x="48562" y="17057"/>
                  </a:lnTo>
                  <a:lnTo>
                    <a:pt x="48755" y="17035"/>
                  </a:lnTo>
                  <a:lnTo>
                    <a:pt x="49033" y="17014"/>
                  </a:lnTo>
                  <a:lnTo>
                    <a:pt x="49182" y="17014"/>
                  </a:lnTo>
                  <a:lnTo>
                    <a:pt x="49610" y="16992"/>
                  </a:lnTo>
                  <a:lnTo>
                    <a:pt x="49930" y="16950"/>
                  </a:lnTo>
                  <a:lnTo>
                    <a:pt x="49973" y="16950"/>
                  </a:lnTo>
                  <a:cubicBezTo>
                    <a:pt x="50336" y="16928"/>
                    <a:pt x="50678" y="16886"/>
                    <a:pt x="51020" y="16843"/>
                  </a:cubicBezTo>
                  <a:lnTo>
                    <a:pt x="51555" y="16800"/>
                  </a:lnTo>
                  <a:lnTo>
                    <a:pt x="51619" y="16800"/>
                  </a:lnTo>
                  <a:lnTo>
                    <a:pt x="52110" y="16736"/>
                  </a:lnTo>
                  <a:lnTo>
                    <a:pt x="52196" y="16736"/>
                  </a:lnTo>
                  <a:lnTo>
                    <a:pt x="52602" y="16693"/>
                  </a:lnTo>
                  <a:lnTo>
                    <a:pt x="52688" y="16693"/>
                  </a:lnTo>
                  <a:lnTo>
                    <a:pt x="53051" y="16629"/>
                  </a:lnTo>
                  <a:lnTo>
                    <a:pt x="53094" y="16629"/>
                  </a:lnTo>
                  <a:lnTo>
                    <a:pt x="53436" y="16586"/>
                  </a:lnTo>
                  <a:lnTo>
                    <a:pt x="53521" y="16586"/>
                  </a:lnTo>
                  <a:lnTo>
                    <a:pt x="53842" y="16522"/>
                  </a:lnTo>
                  <a:lnTo>
                    <a:pt x="53884" y="16522"/>
                  </a:lnTo>
                  <a:lnTo>
                    <a:pt x="54141" y="16458"/>
                  </a:lnTo>
                  <a:lnTo>
                    <a:pt x="54184" y="16458"/>
                  </a:lnTo>
                  <a:cubicBezTo>
                    <a:pt x="54291" y="16458"/>
                    <a:pt x="54376" y="16437"/>
                    <a:pt x="54462" y="16415"/>
                  </a:cubicBezTo>
                  <a:lnTo>
                    <a:pt x="54483" y="16415"/>
                  </a:lnTo>
                  <a:lnTo>
                    <a:pt x="54547" y="16394"/>
                  </a:lnTo>
                  <a:lnTo>
                    <a:pt x="54590" y="16373"/>
                  </a:lnTo>
                  <a:lnTo>
                    <a:pt x="54697" y="16351"/>
                  </a:lnTo>
                  <a:lnTo>
                    <a:pt x="54739" y="16351"/>
                  </a:lnTo>
                  <a:lnTo>
                    <a:pt x="54846" y="16330"/>
                  </a:lnTo>
                  <a:lnTo>
                    <a:pt x="54889" y="16330"/>
                  </a:lnTo>
                  <a:lnTo>
                    <a:pt x="54996" y="16287"/>
                  </a:lnTo>
                  <a:lnTo>
                    <a:pt x="55039" y="16266"/>
                  </a:lnTo>
                  <a:lnTo>
                    <a:pt x="55124" y="16244"/>
                  </a:lnTo>
                  <a:lnTo>
                    <a:pt x="55167" y="16223"/>
                  </a:lnTo>
                  <a:lnTo>
                    <a:pt x="55231" y="16202"/>
                  </a:lnTo>
                  <a:cubicBezTo>
                    <a:pt x="55231" y="16202"/>
                    <a:pt x="55252" y="16180"/>
                    <a:pt x="55252" y="16180"/>
                  </a:cubicBezTo>
                  <a:lnTo>
                    <a:pt x="55317" y="16159"/>
                  </a:lnTo>
                  <a:lnTo>
                    <a:pt x="55338" y="16137"/>
                  </a:lnTo>
                  <a:lnTo>
                    <a:pt x="55381" y="16116"/>
                  </a:lnTo>
                  <a:lnTo>
                    <a:pt x="55402" y="16116"/>
                  </a:lnTo>
                  <a:lnTo>
                    <a:pt x="55445" y="16095"/>
                  </a:lnTo>
                  <a:lnTo>
                    <a:pt x="55466" y="16073"/>
                  </a:lnTo>
                  <a:lnTo>
                    <a:pt x="55509" y="16052"/>
                  </a:lnTo>
                  <a:cubicBezTo>
                    <a:pt x="55530" y="16031"/>
                    <a:pt x="55530" y="16009"/>
                    <a:pt x="55530" y="16009"/>
                  </a:cubicBezTo>
                  <a:cubicBezTo>
                    <a:pt x="57967" y="11392"/>
                    <a:pt x="60404" y="6776"/>
                    <a:pt x="62840" y="2159"/>
                  </a:cubicBezTo>
                  <a:cubicBezTo>
                    <a:pt x="62862" y="2138"/>
                    <a:pt x="62862" y="2116"/>
                    <a:pt x="62862" y="2095"/>
                  </a:cubicBezTo>
                  <a:cubicBezTo>
                    <a:pt x="62883" y="2116"/>
                    <a:pt x="62883" y="2116"/>
                    <a:pt x="62904" y="2116"/>
                  </a:cubicBezTo>
                  <a:cubicBezTo>
                    <a:pt x="62904" y="2116"/>
                    <a:pt x="62904" y="2116"/>
                    <a:pt x="62904" y="2095"/>
                  </a:cubicBezTo>
                  <a:cubicBezTo>
                    <a:pt x="62883" y="2073"/>
                    <a:pt x="62883" y="2073"/>
                    <a:pt x="62883" y="2052"/>
                  </a:cubicBezTo>
                  <a:cubicBezTo>
                    <a:pt x="62862" y="2052"/>
                    <a:pt x="62862" y="2031"/>
                    <a:pt x="62862" y="2031"/>
                  </a:cubicBezTo>
                  <a:cubicBezTo>
                    <a:pt x="62840" y="2009"/>
                    <a:pt x="62840" y="1988"/>
                    <a:pt x="62819" y="1988"/>
                  </a:cubicBezTo>
                  <a:lnTo>
                    <a:pt x="62797" y="1967"/>
                  </a:lnTo>
                  <a:cubicBezTo>
                    <a:pt x="62776" y="1945"/>
                    <a:pt x="62755" y="1902"/>
                    <a:pt x="62712" y="1881"/>
                  </a:cubicBezTo>
                  <a:cubicBezTo>
                    <a:pt x="62669" y="1881"/>
                    <a:pt x="62626" y="1860"/>
                    <a:pt x="62605" y="1838"/>
                  </a:cubicBezTo>
                  <a:lnTo>
                    <a:pt x="62562" y="1817"/>
                  </a:lnTo>
                  <a:lnTo>
                    <a:pt x="62455" y="1774"/>
                  </a:lnTo>
                  <a:lnTo>
                    <a:pt x="62413" y="1731"/>
                  </a:lnTo>
                  <a:lnTo>
                    <a:pt x="62284" y="1689"/>
                  </a:lnTo>
                  <a:lnTo>
                    <a:pt x="62242" y="1667"/>
                  </a:lnTo>
                  <a:lnTo>
                    <a:pt x="62049" y="1603"/>
                  </a:lnTo>
                  <a:lnTo>
                    <a:pt x="62007" y="1603"/>
                  </a:lnTo>
                  <a:lnTo>
                    <a:pt x="61814" y="1560"/>
                  </a:lnTo>
                  <a:lnTo>
                    <a:pt x="61729" y="1539"/>
                  </a:lnTo>
                  <a:lnTo>
                    <a:pt x="61558" y="1496"/>
                  </a:lnTo>
                  <a:lnTo>
                    <a:pt x="61472" y="1475"/>
                  </a:lnTo>
                  <a:lnTo>
                    <a:pt x="61280" y="1432"/>
                  </a:lnTo>
                  <a:lnTo>
                    <a:pt x="61194" y="1411"/>
                  </a:lnTo>
                  <a:lnTo>
                    <a:pt x="60895" y="1347"/>
                  </a:lnTo>
                  <a:lnTo>
                    <a:pt x="60831" y="1347"/>
                  </a:lnTo>
                  <a:lnTo>
                    <a:pt x="60575" y="1304"/>
                  </a:lnTo>
                  <a:lnTo>
                    <a:pt x="60468" y="1283"/>
                  </a:lnTo>
                  <a:cubicBezTo>
                    <a:pt x="60382" y="1261"/>
                    <a:pt x="60297" y="1261"/>
                    <a:pt x="60233" y="1240"/>
                  </a:cubicBezTo>
                  <a:lnTo>
                    <a:pt x="60104" y="1218"/>
                  </a:lnTo>
                  <a:lnTo>
                    <a:pt x="59826" y="1176"/>
                  </a:lnTo>
                  <a:lnTo>
                    <a:pt x="59741" y="1176"/>
                  </a:lnTo>
                  <a:lnTo>
                    <a:pt x="59356" y="1112"/>
                  </a:lnTo>
                  <a:lnTo>
                    <a:pt x="59335" y="1112"/>
                  </a:lnTo>
                  <a:lnTo>
                    <a:pt x="59164" y="1090"/>
                  </a:lnTo>
                  <a:lnTo>
                    <a:pt x="58993" y="1069"/>
                  </a:lnTo>
                  <a:lnTo>
                    <a:pt x="58800" y="1047"/>
                  </a:lnTo>
                  <a:lnTo>
                    <a:pt x="58608" y="1026"/>
                  </a:lnTo>
                  <a:lnTo>
                    <a:pt x="58394" y="983"/>
                  </a:lnTo>
                  <a:lnTo>
                    <a:pt x="58202" y="962"/>
                  </a:lnTo>
                  <a:lnTo>
                    <a:pt x="57988" y="941"/>
                  </a:lnTo>
                  <a:lnTo>
                    <a:pt x="57775" y="919"/>
                  </a:lnTo>
                  <a:lnTo>
                    <a:pt x="57710" y="919"/>
                  </a:lnTo>
                  <a:lnTo>
                    <a:pt x="57475" y="898"/>
                  </a:lnTo>
                  <a:lnTo>
                    <a:pt x="57411" y="898"/>
                  </a:lnTo>
                  <a:lnTo>
                    <a:pt x="57005" y="855"/>
                  </a:lnTo>
                  <a:lnTo>
                    <a:pt x="56920" y="855"/>
                  </a:lnTo>
                  <a:lnTo>
                    <a:pt x="56578" y="812"/>
                  </a:lnTo>
                  <a:lnTo>
                    <a:pt x="56449" y="812"/>
                  </a:lnTo>
                  <a:lnTo>
                    <a:pt x="56278" y="791"/>
                  </a:lnTo>
                  <a:lnTo>
                    <a:pt x="56193" y="791"/>
                  </a:lnTo>
                  <a:lnTo>
                    <a:pt x="55659" y="748"/>
                  </a:lnTo>
                  <a:lnTo>
                    <a:pt x="55616" y="748"/>
                  </a:lnTo>
                  <a:lnTo>
                    <a:pt x="54996" y="706"/>
                  </a:lnTo>
                  <a:lnTo>
                    <a:pt x="54825" y="706"/>
                  </a:lnTo>
                  <a:lnTo>
                    <a:pt x="54397" y="556"/>
                  </a:lnTo>
                  <a:lnTo>
                    <a:pt x="54184" y="535"/>
                  </a:lnTo>
                  <a:lnTo>
                    <a:pt x="53735" y="513"/>
                  </a:lnTo>
                  <a:lnTo>
                    <a:pt x="53585" y="513"/>
                  </a:lnTo>
                  <a:lnTo>
                    <a:pt x="52987" y="470"/>
                  </a:lnTo>
                  <a:lnTo>
                    <a:pt x="52858" y="470"/>
                  </a:lnTo>
                  <a:lnTo>
                    <a:pt x="52388" y="428"/>
                  </a:lnTo>
                  <a:lnTo>
                    <a:pt x="52089" y="428"/>
                  </a:lnTo>
                  <a:lnTo>
                    <a:pt x="51790" y="406"/>
                  </a:lnTo>
                  <a:lnTo>
                    <a:pt x="51533" y="385"/>
                  </a:lnTo>
                  <a:lnTo>
                    <a:pt x="51191" y="364"/>
                  </a:lnTo>
                  <a:lnTo>
                    <a:pt x="50892" y="364"/>
                  </a:lnTo>
                  <a:lnTo>
                    <a:pt x="50614" y="299"/>
                  </a:lnTo>
                  <a:lnTo>
                    <a:pt x="50272" y="299"/>
                  </a:lnTo>
                  <a:lnTo>
                    <a:pt x="49973" y="278"/>
                  </a:lnTo>
                  <a:lnTo>
                    <a:pt x="49652" y="278"/>
                  </a:lnTo>
                  <a:lnTo>
                    <a:pt x="49353" y="257"/>
                  </a:lnTo>
                  <a:lnTo>
                    <a:pt x="49033" y="235"/>
                  </a:lnTo>
                  <a:lnTo>
                    <a:pt x="48135" y="235"/>
                  </a:lnTo>
                  <a:lnTo>
                    <a:pt x="47771" y="214"/>
                  </a:lnTo>
                  <a:lnTo>
                    <a:pt x="47301" y="214"/>
                  </a:lnTo>
                  <a:lnTo>
                    <a:pt x="46190" y="171"/>
                  </a:lnTo>
                  <a:lnTo>
                    <a:pt x="46083" y="171"/>
                  </a:lnTo>
                  <a:lnTo>
                    <a:pt x="45036" y="128"/>
                  </a:lnTo>
                  <a:lnTo>
                    <a:pt x="44907" y="128"/>
                  </a:lnTo>
                  <a:lnTo>
                    <a:pt x="43881" y="107"/>
                  </a:lnTo>
                  <a:lnTo>
                    <a:pt x="43646" y="107"/>
                  </a:lnTo>
                  <a:lnTo>
                    <a:pt x="42642" y="64"/>
                  </a:lnTo>
                  <a:lnTo>
                    <a:pt x="42428" y="64"/>
                  </a:lnTo>
                  <a:lnTo>
                    <a:pt x="41616" y="43"/>
                  </a:lnTo>
                  <a:lnTo>
                    <a:pt x="41402" y="43"/>
                  </a:lnTo>
                  <a:lnTo>
                    <a:pt x="40483" y="22"/>
                  </a:lnTo>
                  <a:lnTo>
                    <a:pt x="40312" y="22"/>
                  </a:lnTo>
                  <a:lnTo>
                    <a:pt x="395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5"/>
            <p:cNvSpPr/>
            <p:nvPr/>
          </p:nvSpPr>
          <p:spPr>
            <a:xfrm>
              <a:off x="2692326" y="1288450"/>
              <a:ext cx="3737104" cy="220581"/>
            </a:xfrm>
            <a:custGeom>
              <a:rect b="b" l="l" r="r" t="t"/>
              <a:pathLst>
                <a:path extrusionOk="0" h="4683" w="63567">
                  <a:moveTo>
                    <a:pt x="31805" y="0"/>
                  </a:moveTo>
                  <a:cubicBezTo>
                    <a:pt x="14648" y="0"/>
                    <a:pt x="595" y="1019"/>
                    <a:pt x="299" y="2309"/>
                  </a:cubicBezTo>
                  <a:cubicBezTo>
                    <a:pt x="0" y="3592"/>
                    <a:pt x="13850" y="4660"/>
                    <a:pt x="31228" y="4682"/>
                  </a:cubicBezTo>
                  <a:cubicBezTo>
                    <a:pt x="31406" y="4682"/>
                    <a:pt x="31583" y="4682"/>
                    <a:pt x="31761" y="4682"/>
                  </a:cubicBezTo>
                  <a:cubicBezTo>
                    <a:pt x="48897" y="4682"/>
                    <a:pt x="62950" y="3664"/>
                    <a:pt x="63267" y="2395"/>
                  </a:cubicBezTo>
                  <a:cubicBezTo>
                    <a:pt x="63567" y="1091"/>
                    <a:pt x="49716" y="44"/>
                    <a:pt x="32339" y="1"/>
                  </a:cubicBezTo>
                  <a:cubicBezTo>
                    <a:pt x="32161" y="1"/>
                    <a:pt x="31983" y="0"/>
                    <a:pt x="31805" y="0"/>
                  </a:cubicBezTo>
                  <a:close/>
                </a:path>
              </a:pathLst>
            </a:custGeom>
            <a:solidFill>
              <a:srgbClr val="B58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5"/>
            <p:cNvSpPr/>
            <p:nvPr/>
          </p:nvSpPr>
          <p:spPr>
            <a:xfrm>
              <a:off x="3676165" y="3094570"/>
              <a:ext cx="1774400" cy="708798"/>
            </a:xfrm>
            <a:custGeom>
              <a:rect b="b" l="l" r="r" t="t"/>
              <a:pathLst>
                <a:path extrusionOk="0" h="15048" w="30182">
                  <a:moveTo>
                    <a:pt x="11522" y="1"/>
                  </a:moveTo>
                  <a:lnTo>
                    <a:pt x="10431" y="22"/>
                  </a:lnTo>
                  <a:lnTo>
                    <a:pt x="7461" y="22"/>
                  </a:lnTo>
                  <a:lnTo>
                    <a:pt x="7140" y="43"/>
                  </a:lnTo>
                  <a:lnTo>
                    <a:pt x="6798" y="65"/>
                  </a:lnTo>
                  <a:lnTo>
                    <a:pt x="6392" y="65"/>
                  </a:lnTo>
                  <a:lnTo>
                    <a:pt x="6114" y="86"/>
                  </a:lnTo>
                  <a:lnTo>
                    <a:pt x="5986" y="86"/>
                  </a:lnTo>
                  <a:lnTo>
                    <a:pt x="5601" y="108"/>
                  </a:lnTo>
                  <a:lnTo>
                    <a:pt x="5537" y="108"/>
                  </a:lnTo>
                  <a:lnTo>
                    <a:pt x="5067" y="129"/>
                  </a:lnTo>
                  <a:lnTo>
                    <a:pt x="4981" y="129"/>
                  </a:lnTo>
                  <a:lnTo>
                    <a:pt x="4468" y="172"/>
                  </a:lnTo>
                  <a:lnTo>
                    <a:pt x="2694" y="172"/>
                  </a:lnTo>
                  <a:cubicBezTo>
                    <a:pt x="2416" y="193"/>
                    <a:pt x="2138" y="214"/>
                    <a:pt x="1903" y="257"/>
                  </a:cubicBezTo>
                  <a:lnTo>
                    <a:pt x="1882" y="257"/>
                  </a:lnTo>
                  <a:lnTo>
                    <a:pt x="1561" y="300"/>
                  </a:lnTo>
                  <a:lnTo>
                    <a:pt x="1519" y="300"/>
                  </a:lnTo>
                  <a:lnTo>
                    <a:pt x="1262" y="343"/>
                  </a:lnTo>
                  <a:lnTo>
                    <a:pt x="1241" y="343"/>
                  </a:lnTo>
                  <a:lnTo>
                    <a:pt x="1006" y="385"/>
                  </a:lnTo>
                  <a:lnTo>
                    <a:pt x="984" y="385"/>
                  </a:lnTo>
                  <a:lnTo>
                    <a:pt x="770" y="428"/>
                  </a:lnTo>
                  <a:lnTo>
                    <a:pt x="749" y="428"/>
                  </a:lnTo>
                  <a:lnTo>
                    <a:pt x="578" y="471"/>
                  </a:lnTo>
                  <a:lnTo>
                    <a:pt x="535" y="471"/>
                  </a:lnTo>
                  <a:lnTo>
                    <a:pt x="386" y="514"/>
                  </a:lnTo>
                  <a:lnTo>
                    <a:pt x="257" y="556"/>
                  </a:lnTo>
                  <a:lnTo>
                    <a:pt x="151" y="599"/>
                  </a:lnTo>
                  <a:cubicBezTo>
                    <a:pt x="129" y="620"/>
                    <a:pt x="108" y="620"/>
                    <a:pt x="65" y="642"/>
                  </a:cubicBezTo>
                  <a:cubicBezTo>
                    <a:pt x="65" y="663"/>
                    <a:pt x="44" y="685"/>
                    <a:pt x="22" y="685"/>
                  </a:cubicBezTo>
                  <a:cubicBezTo>
                    <a:pt x="22" y="706"/>
                    <a:pt x="22" y="727"/>
                    <a:pt x="1" y="727"/>
                  </a:cubicBezTo>
                  <a:lnTo>
                    <a:pt x="1" y="749"/>
                  </a:lnTo>
                  <a:cubicBezTo>
                    <a:pt x="1" y="770"/>
                    <a:pt x="1" y="770"/>
                    <a:pt x="1" y="791"/>
                  </a:cubicBezTo>
                  <a:lnTo>
                    <a:pt x="7311" y="14642"/>
                  </a:lnTo>
                  <a:lnTo>
                    <a:pt x="7332" y="14663"/>
                  </a:lnTo>
                  <a:lnTo>
                    <a:pt x="7354" y="14685"/>
                  </a:lnTo>
                  <a:lnTo>
                    <a:pt x="7375" y="14685"/>
                  </a:lnTo>
                  <a:lnTo>
                    <a:pt x="7418" y="14706"/>
                  </a:lnTo>
                  <a:lnTo>
                    <a:pt x="7461" y="14706"/>
                  </a:lnTo>
                  <a:lnTo>
                    <a:pt x="7525" y="14727"/>
                  </a:lnTo>
                  <a:lnTo>
                    <a:pt x="7567" y="14727"/>
                  </a:lnTo>
                  <a:lnTo>
                    <a:pt x="7653" y="14749"/>
                  </a:lnTo>
                  <a:lnTo>
                    <a:pt x="7674" y="14749"/>
                  </a:lnTo>
                  <a:lnTo>
                    <a:pt x="7760" y="14770"/>
                  </a:lnTo>
                  <a:lnTo>
                    <a:pt x="7802" y="14770"/>
                  </a:lnTo>
                  <a:lnTo>
                    <a:pt x="7888" y="14791"/>
                  </a:lnTo>
                  <a:lnTo>
                    <a:pt x="7931" y="14791"/>
                  </a:lnTo>
                  <a:lnTo>
                    <a:pt x="8080" y="14813"/>
                  </a:lnTo>
                  <a:lnTo>
                    <a:pt x="8102" y="14813"/>
                  </a:lnTo>
                  <a:cubicBezTo>
                    <a:pt x="8251" y="14834"/>
                    <a:pt x="8422" y="14856"/>
                    <a:pt x="8593" y="14877"/>
                  </a:cubicBezTo>
                  <a:lnTo>
                    <a:pt x="8807" y="14898"/>
                  </a:lnTo>
                  <a:lnTo>
                    <a:pt x="9085" y="14898"/>
                  </a:lnTo>
                  <a:lnTo>
                    <a:pt x="9256" y="14920"/>
                  </a:lnTo>
                  <a:lnTo>
                    <a:pt x="9363" y="14920"/>
                  </a:lnTo>
                  <a:cubicBezTo>
                    <a:pt x="9577" y="14941"/>
                    <a:pt x="9812" y="14962"/>
                    <a:pt x="10068" y="14984"/>
                  </a:cubicBezTo>
                  <a:lnTo>
                    <a:pt x="10218" y="14984"/>
                  </a:lnTo>
                  <a:lnTo>
                    <a:pt x="10902" y="15005"/>
                  </a:lnTo>
                  <a:lnTo>
                    <a:pt x="11586" y="15005"/>
                  </a:lnTo>
                  <a:lnTo>
                    <a:pt x="12099" y="15027"/>
                  </a:lnTo>
                  <a:lnTo>
                    <a:pt x="12163" y="15027"/>
                  </a:lnTo>
                  <a:lnTo>
                    <a:pt x="12697" y="15048"/>
                  </a:lnTo>
                  <a:lnTo>
                    <a:pt x="16309" y="15048"/>
                  </a:lnTo>
                  <a:cubicBezTo>
                    <a:pt x="16758" y="15048"/>
                    <a:pt x="17207" y="15048"/>
                    <a:pt x="17635" y="15027"/>
                  </a:cubicBezTo>
                  <a:lnTo>
                    <a:pt x="20691" y="15027"/>
                  </a:lnTo>
                  <a:lnTo>
                    <a:pt x="20883" y="15005"/>
                  </a:lnTo>
                  <a:lnTo>
                    <a:pt x="20990" y="15005"/>
                  </a:lnTo>
                  <a:cubicBezTo>
                    <a:pt x="21183" y="14984"/>
                    <a:pt x="21375" y="14962"/>
                    <a:pt x="21546" y="14962"/>
                  </a:cubicBezTo>
                  <a:lnTo>
                    <a:pt x="22572" y="14962"/>
                  </a:lnTo>
                  <a:lnTo>
                    <a:pt x="22615" y="14941"/>
                  </a:lnTo>
                  <a:lnTo>
                    <a:pt x="22700" y="14941"/>
                  </a:lnTo>
                  <a:lnTo>
                    <a:pt x="22743" y="14920"/>
                  </a:lnTo>
                  <a:lnTo>
                    <a:pt x="22786" y="14920"/>
                  </a:lnTo>
                  <a:cubicBezTo>
                    <a:pt x="22807" y="14898"/>
                    <a:pt x="22807" y="14898"/>
                    <a:pt x="22786" y="14898"/>
                  </a:cubicBezTo>
                  <a:lnTo>
                    <a:pt x="30096" y="1048"/>
                  </a:lnTo>
                  <a:cubicBezTo>
                    <a:pt x="30096" y="1048"/>
                    <a:pt x="30096" y="1027"/>
                    <a:pt x="30096" y="1027"/>
                  </a:cubicBezTo>
                  <a:cubicBezTo>
                    <a:pt x="30096" y="1005"/>
                    <a:pt x="30096" y="1005"/>
                    <a:pt x="30096" y="984"/>
                  </a:cubicBezTo>
                  <a:cubicBezTo>
                    <a:pt x="30096" y="984"/>
                    <a:pt x="30181" y="791"/>
                    <a:pt x="30181" y="791"/>
                  </a:cubicBezTo>
                  <a:cubicBezTo>
                    <a:pt x="30181" y="791"/>
                    <a:pt x="30181" y="770"/>
                    <a:pt x="30181" y="770"/>
                  </a:cubicBezTo>
                  <a:lnTo>
                    <a:pt x="30181" y="749"/>
                  </a:lnTo>
                  <a:lnTo>
                    <a:pt x="30138" y="706"/>
                  </a:lnTo>
                  <a:lnTo>
                    <a:pt x="30074" y="685"/>
                  </a:lnTo>
                  <a:lnTo>
                    <a:pt x="30053" y="685"/>
                  </a:lnTo>
                  <a:lnTo>
                    <a:pt x="30010" y="663"/>
                  </a:lnTo>
                  <a:lnTo>
                    <a:pt x="29989" y="663"/>
                  </a:lnTo>
                  <a:lnTo>
                    <a:pt x="29925" y="642"/>
                  </a:lnTo>
                  <a:lnTo>
                    <a:pt x="29903" y="642"/>
                  </a:lnTo>
                  <a:lnTo>
                    <a:pt x="29818" y="620"/>
                  </a:lnTo>
                  <a:lnTo>
                    <a:pt x="29796" y="620"/>
                  </a:lnTo>
                  <a:lnTo>
                    <a:pt x="29711" y="578"/>
                  </a:lnTo>
                  <a:lnTo>
                    <a:pt x="29668" y="578"/>
                  </a:lnTo>
                  <a:lnTo>
                    <a:pt x="29583" y="556"/>
                  </a:lnTo>
                  <a:lnTo>
                    <a:pt x="29412" y="556"/>
                  </a:lnTo>
                  <a:lnTo>
                    <a:pt x="29262" y="514"/>
                  </a:lnTo>
                  <a:lnTo>
                    <a:pt x="29219" y="514"/>
                  </a:lnTo>
                  <a:lnTo>
                    <a:pt x="29112" y="492"/>
                  </a:lnTo>
                  <a:lnTo>
                    <a:pt x="29048" y="492"/>
                  </a:lnTo>
                  <a:lnTo>
                    <a:pt x="28941" y="471"/>
                  </a:lnTo>
                  <a:lnTo>
                    <a:pt x="28877" y="471"/>
                  </a:lnTo>
                  <a:lnTo>
                    <a:pt x="28770" y="449"/>
                  </a:lnTo>
                  <a:lnTo>
                    <a:pt x="28706" y="449"/>
                  </a:lnTo>
                  <a:lnTo>
                    <a:pt x="28514" y="428"/>
                  </a:lnTo>
                  <a:lnTo>
                    <a:pt x="28471" y="428"/>
                  </a:lnTo>
                  <a:lnTo>
                    <a:pt x="28151" y="385"/>
                  </a:lnTo>
                  <a:lnTo>
                    <a:pt x="28108" y="385"/>
                  </a:lnTo>
                  <a:lnTo>
                    <a:pt x="27744" y="343"/>
                  </a:lnTo>
                  <a:lnTo>
                    <a:pt x="27680" y="343"/>
                  </a:lnTo>
                  <a:lnTo>
                    <a:pt x="27424" y="321"/>
                  </a:lnTo>
                  <a:lnTo>
                    <a:pt x="27360" y="321"/>
                  </a:lnTo>
                  <a:lnTo>
                    <a:pt x="27082" y="278"/>
                  </a:lnTo>
                  <a:lnTo>
                    <a:pt x="26975" y="278"/>
                  </a:lnTo>
                  <a:lnTo>
                    <a:pt x="26719" y="257"/>
                  </a:lnTo>
                  <a:lnTo>
                    <a:pt x="26697" y="257"/>
                  </a:lnTo>
                  <a:lnTo>
                    <a:pt x="26419" y="236"/>
                  </a:lnTo>
                  <a:lnTo>
                    <a:pt x="25735" y="236"/>
                  </a:lnTo>
                  <a:lnTo>
                    <a:pt x="25158" y="193"/>
                  </a:lnTo>
                  <a:lnTo>
                    <a:pt x="25073" y="193"/>
                  </a:lnTo>
                  <a:lnTo>
                    <a:pt x="24581" y="150"/>
                  </a:lnTo>
                  <a:lnTo>
                    <a:pt x="24474" y="150"/>
                  </a:lnTo>
                  <a:lnTo>
                    <a:pt x="23983" y="129"/>
                  </a:lnTo>
                  <a:lnTo>
                    <a:pt x="23897" y="129"/>
                  </a:lnTo>
                  <a:lnTo>
                    <a:pt x="23363" y="108"/>
                  </a:lnTo>
                  <a:lnTo>
                    <a:pt x="23277" y="108"/>
                  </a:lnTo>
                  <a:lnTo>
                    <a:pt x="22743" y="86"/>
                  </a:lnTo>
                  <a:lnTo>
                    <a:pt x="22657" y="86"/>
                  </a:lnTo>
                  <a:lnTo>
                    <a:pt x="22144" y="65"/>
                  </a:lnTo>
                  <a:lnTo>
                    <a:pt x="22038" y="65"/>
                  </a:lnTo>
                  <a:lnTo>
                    <a:pt x="21589" y="43"/>
                  </a:lnTo>
                  <a:lnTo>
                    <a:pt x="21525" y="43"/>
                  </a:lnTo>
                  <a:lnTo>
                    <a:pt x="20990" y="22"/>
                  </a:lnTo>
                  <a:lnTo>
                    <a:pt x="20349" y="22"/>
                  </a:lnTo>
                  <a:lnTo>
                    <a:pt x="198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5"/>
            <p:cNvSpPr/>
            <p:nvPr/>
          </p:nvSpPr>
          <p:spPr>
            <a:xfrm>
              <a:off x="3662350" y="3080439"/>
              <a:ext cx="1796975" cy="105792"/>
            </a:xfrm>
            <a:custGeom>
              <a:rect b="b" l="l" r="r" t="t"/>
              <a:pathLst>
                <a:path extrusionOk="0" h="2246" w="30566">
                  <a:moveTo>
                    <a:pt x="15015" y="1"/>
                  </a:moveTo>
                  <a:cubicBezTo>
                    <a:pt x="6896" y="1"/>
                    <a:pt x="276" y="485"/>
                    <a:pt x="150" y="1091"/>
                  </a:cubicBezTo>
                  <a:cubicBezTo>
                    <a:pt x="1" y="1711"/>
                    <a:pt x="6648" y="2224"/>
                    <a:pt x="15027" y="2246"/>
                  </a:cubicBezTo>
                  <a:cubicBezTo>
                    <a:pt x="23384" y="2246"/>
                    <a:pt x="30288" y="1754"/>
                    <a:pt x="30416" y="1134"/>
                  </a:cubicBezTo>
                  <a:cubicBezTo>
                    <a:pt x="30566" y="514"/>
                    <a:pt x="23918" y="1"/>
                    <a:pt x="15540" y="1"/>
                  </a:cubicBezTo>
                  <a:cubicBezTo>
                    <a:pt x="15364" y="1"/>
                    <a:pt x="15189" y="1"/>
                    <a:pt x="15015" y="1"/>
                  </a:cubicBezTo>
                  <a:close/>
                </a:path>
              </a:pathLst>
            </a:custGeom>
            <a:solidFill>
              <a:srgbClr val="5AA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 name="Google Shape;1198;p95"/>
          <p:cNvSpPr txBox="1"/>
          <p:nvPr>
            <p:ph type="title"/>
          </p:nvPr>
        </p:nvSpPr>
        <p:spPr>
          <a:xfrm>
            <a:off x="1082850" y="677104"/>
            <a:ext cx="6978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How many steps do you need?</a:t>
            </a:r>
            <a:endParaRPr/>
          </a:p>
        </p:txBody>
      </p:sp>
      <p:sp>
        <p:nvSpPr>
          <p:cNvPr id="1199" name="Google Shape;1199;p95"/>
          <p:cNvSpPr txBox="1"/>
          <p:nvPr/>
        </p:nvSpPr>
        <p:spPr>
          <a:xfrm flipH="1">
            <a:off x="5450025" y="3621000"/>
            <a:ext cx="1444800" cy="4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Roboto Mono"/>
                <a:ea typeface="Roboto Mono"/>
                <a:cs typeface="Roboto Mono"/>
                <a:sym typeface="Roboto Mono"/>
              </a:rPr>
              <a:t>Mercury is very small</a:t>
            </a:r>
            <a:endParaRPr>
              <a:solidFill>
                <a:schemeClr val="lt1"/>
              </a:solidFill>
              <a:latin typeface="Roboto Mono"/>
              <a:ea typeface="Roboto Mono"/>
              <a:cs typeface="Roboto Mono"/>
              <a:sym typeface="Roboto Mono"/>
            </a:endParaRPr>
          </a:p>
        </p:txBody>
      </p:sp>
      <p:sp>
        <p:nvSpPr>
          <p:cNvPr id="1200" name="Google Shape;1200;p95"/>
          <p:cNvSpPr txBox="1"/>
          <p:nvPr/>
        </p:nvSpPr>
        <p:spPr>
          <a:xfrm>
            <a:off x="2243877" y="4121363"/>
            <a:ext cx="1444800" cy="48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Roboto Mono"/>
                <a:ea typeface="Roboto Mono"/>
                <a:cs typeface="Roboto Mono"/>
                <a:sym typeface="Roboto Mono"/>
              </a:rPr>
              <a:t>Mars is a cold </a:t>
            </a:r>
            <a:r>
              <a:rPr lang="en">
                <a:solidFill>
                  <a:schemeClr val="lt1"/>
                </a:solidFill>
                <a:latin typeface="Roboto Mono"/>
                <a:ea typeface="Roboto Mono"/>
                <a:cs typeface="Roboto Mono"/>
                <a:sym typeface="Roboto Mono"/>
              </a:rPr>
              <a:t>place</a:t>
            </a:r>
            <a:endParaRPr>
              <a:solidFill>
                <a:schemeClr val="lt1"/>
              </a:solidFill>
              <a:latin typeface="Roboto Mono"/>
              <a:ea typeface="Roboto Mono"/>
              <a:cs typeface="Roboto Mono"/>
              <a:sym typeface="Roboto Mono"/>
            </a:endParaRPr>
          </a:p>
        </p:txBody>
      </p:sp>
      <p:sp>
        <p:nvSpPr>
          <p:cNvPr id="1201" name="Google Shape;1201;p95"/>
          <p:cNvSpPr txBox="1"/>
          <p:nvPr/>
        </p:nvSpPr>
        <p:spPr>
          <a:xfrm flipH="1">
            <a:off x="6349685" y="2026700"/>
            <a:ext cx="1384800" cy="4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Roboto Mono"/>
                <a:ea typeface="Roboto Mono"/>
                <a:cs typeface="Roboto Mono"/>
                <a:sym typeface="Roboto Mono"/>
              </a:rPr>
              <a:t>Venus has a nice name</a:t>
            </a:r>
            <a:endParaRPr>
              <a:solidFill>
                <a:schemeClr val="lt1"/>
              </a:solidFill>
              <a:latin typeface="Roboto Mono"/>
              <a:ea typeface="Roboto Mono"/>
              <a:cs typeface="Roboto Mono"/>
              <a:sym typeface="Roboto Mono"/>
            </a:endParaRPr>
          </a:p>
        </p:txBody>
      </p:sp>
      <p:sp>
        <p:nvSpPr>
          <p:cNvPr id="1202" name="Google Shape;1202;p95"/>
          <p:cNvSpPr txBox="1"/>
          <p:nvPr/>
        </p:nvSpPr>
        <p:spPr>
          <a:xfrm>
            <a:off x="713237" y="2144050"/>
            <a:ext cx="680400" cy="410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2000">
                <a:solidFill>
                  <a:schemeClr val="accent5"/>
                </a:solidFill>
                <a:latin typeface="Ubuntu"/>
                <a:ea typeface="Ubuntu"/>
                <a:cs typeface="Ubuntu"/>
                <a:sym typeface="Ubuntu"/>
              </a:rPr>
              <a:t>01</a:t>
            </a:r>
            <a:endParaRPr b="1" sz="2000">
              <a:solidFill>
                <a:schemeClr val="accent5"/>
              </a:solidFill>
              <a:latin typeface="Ubuntu"/>
              <a:ea typeface="Ubuntu"/>
              <a:cs typeface="Ubuntu"/>
              <a:sym typeface="Ubuntu"/>
            </a:endParaRPr>
          </a:p>
        </p:txBody>
      </p:sp>
      <p:sp>
        <p:nvSpPr>
          <p:cNvPr id="1203" name="Google Shape;1203;p95"/>
          <p:cNvSpPr txBox="1"/>
          <p:nvPr/>
        </p:nvSpPr>
        <p:spPr>
          <a:xfrm>
            <a:off x="1558180" y="3732000"/>
            <a:ext cx="680400" cy="410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2000">
                <a:solidFill>
                  <a:schemeClr val="accent1"/>
                </a:solidFill>
                <a:latin typeface="Ubuntu"/>
                <a:ea typeface="Ubuntu"/>
                <a:cs typeface="Ubuntu"/>
                <a:sym typeface="Ubuntu"/>
              </a:rPr>
              <a:t>03</a:t>
            </a:r>
            <a:endParaRPr b="1" sz="2000">
              <a:solidFill>
                <a:schemeClr val="accent1"/>
              </a:solidFill>
              <a:latin typeface="Ubuntu"/>
              <a:ea typeface="Ubuntu"/>
              <a:cs typeface="Ubuntu"/>
              <a:sym typeface="Ubuntu"/>
            </a:endParaRPr>
          </a:p>
        </p:txBody>
      </p:sp>
      <p:sp>
        <p:nvSpPr>
          <p:cNvPr id="1204" name="Google Shape;1204;p95"/>
          <p:cNvSpPr txBox="1"/>
          <p:nvPr/>
        </p:nvSpPr>
        <p:spPr>
          <a:xfrm flipH="1">
            <a:off x="6905420" y="3732000"/>
            <a:ext cx="680400" cy="41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accent3"/>
                </a:solidFill>
                <a:latin typeface="Ubuntu"/>
                <a:ea typeface="Ubuntu"/>
                <a:cs typeface="Ubuntu"/>
                <a:sym typeface="Ubuntu"/>
              </a:rPr>
              <a:t>04</a:t>
            </a:r>
            <a:endParaRPr b="1" sz="2000">
              <a:solidFill>
                <a:schemeClr val="accent3"/>
              </a:solidFill>
              <a:latin typeface="Ubuntu"/>
              <a:ea typeface="Ubuntu"/>
              <a:cs typeface="Ubuntu"/>
              <a:sym typeface="Ubuntu"/>
            </a:endParaRPr>
          </a:p>
        </p:txBody>
      </p:sp>
      <p:sp>
        <p:nvSpPr>
          <p:cNvPr id="1205" name="Google Shape;1205;p95"/>
          <p:cNvSpPr txBox="1"/>
          <p:nvPr/>
        </p:nvSpPr>
        <p:spPr>
          <a:xfrm flipH="1">
            <a:off x="7778577" y="2144050"/>
            <a:ext cx="652200" cy="41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accent2"/>
                </a:solidFill>
                <a:latin typeface="Ubuntu"/>
                <a:ea typeface="Ubuntu"/>
                <a:cs typeface="Ubuntu"/>
                <a:sym typeface="Ubuntu"/>
              </a:rPr>
              <a:t>02</a:t>
            </a:r>
            <a:endParaRPr b="1" sz="2000">
              <a:solidFill>
                <a:schemeClr val="accent2"/>
              </a:solidFill>
              <a:latin typeface="Ubuntu"/>
              <a:ea typeface="Ubuntu"/>
              <a:cs typeface="Ubuntu"/>
              <a:sym typeface="Ubuntu"/>
            </a:endParaRPr>
          </a:p>
        </p:txBody>
      </p:sp>
      <p:sp>
        <p:nvSpPr>
          <p:cNvPr id="1206" name="Google Shape;1206;p95"/>
          <p:cNvSpPr txBox="1"/>
          <p:nvPr/>
        </p:nvSpPr>
        <p:spPr>
          <a:xfrm>
            <a:off x="1393637" y="2550363"/>
            <a:ext cx="1444800" cy="48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Roboto Mono"/>
                <a:ea typeface="Roboto Mono"/>
                <a:cs typeface="Roboto Mono"/>
                <a:sym typeface="Roboto Mono"/>
              </a:rPr>
              <a:t>Saturn is a gas giant</a:t>
            </a:r>
            <a:endParaRPr>
              <a:solidFill>
                <a:schemeClr val="lt1"/>
              </a:solidFill>
              <a:latin typeface="Roboto Mono"/>
              <a:ea typeface="Roboto Mono"/>
              <a:cs typeface="Roboto Mono"/>
              <a:sym typeface="Roboto Mono"/>
            </a:endParaRPr>
          </a:p>
        </p:txBody>
      </p:sp>
      <p:grpSp>
        <p:nvGrpSpPr>
          <p:cNvPr id="1207" name="Google Shape;1207;p95"/>
          <p:cNvGrpSpPr/>
          <p:nvPr/>
        </p:nvGrpSpPr>
        <p:grpSpPr>
          <a:xfrm>
            <a:off x="4393848" y="3418170"/>
            <a:ext cx="371170" cy="361930"/>
            <a:chOff x="7175577" y="3442246"/>
            <a:chExt cx="385591" cy="375992"/>
          </a:xfrm>
        </p:grpSpPr>
        <p:sp>
          <p:nvSpPr>
            <p:cNvPr id="1208" name="Google Shape;1208;p95"/>
            <p:cNvSpPr/>
            <p:nvPr/>
          </p:nvSpPr>
          <p:spPr>
            <a:xfrm>
              <a:off x="7369955" y="3567910"/>
              <a:ext cx="76502" cy="87559"/>
            </a:xfrm>
            <a:custGeom>
              <a:rect b="b" l="l" r="r" t="t"/>
              <a:pathLst>
                <a:path extrusionOk="0" h="4205" w="3674">
                  <a:moveTo>
                    <a:pt x="1526" y="2408"/>
                  </a:moveTo>
                  <a:cubicBezTo>
                    <a:pt x="1672" y="2408"/>
                    <a:pt x="1818" y="2461"/>
                    <a:pt x="1934" y="2576"/>
                  </a:cubicBezTo>
                  <a:cubicBezTo>
                    <a:pt x="2320" y="2963"/>
                    <a:pt x="2044" y="3598"/>
                    <a:pt x="1519" y="3626"/>
                  </a:cubicBezTo>
                  <a:cubicBezTo>
                    <a:pt x="1188" y="3626"/>
                    <a:pt x="912" y="3349"/>
                    <a:pt x="912" y="3018"/>
                  </a:cubicBezTo>
                  <a:cubicBezTo>
                    <a:pt x="912" y="2643"/>
                    <a:pt x="1217" y="2408"/>
                    <a:pt x="1526" y="2408"/>
                  </a:cubicBezTo>
                  <a:close/>
                  <a:moveTo>
                    <a:pt x="1519" y="1"/>
                  </a:moveTo>
                  <a:cubicBezTo>
                    <a:pt x="1368" y="1"/>
                    <a:pt x="1216" y="104"/>
                    <a:pt x="1216" y="311"/>
                  </a:cubicBezTo>
                  <a:lnTo>
                    <a:pt x="1216" y="1858"/>
                  </a:lnTo>
                  <a:cubicBezTo>
                    <a:pt x="304" y="2079"/>
                    <a:pt x="0" y="3211"/>
                    <a:pt x="663" y="3847"/>
                  </a:cubicBezTo>
                  <a:cubicBezTo>
                    <a:pt x="909" y="4092"/>
                    <a:pt x="1219" y="4205"/>
                    <a:pt x="1523" y="4205"/>
                  </a:cubicBezTo>
                  <a:cubicBezTo>
                    <a:pt x="2040" y="4205"/>
                    <a:pt x="2540" y="3878"/>
                    <a:pt x="2680" y="3322"/>
                  </a:cubicBezTo>
                  <a:lnTo>
                    <a:pt x="3315" y="3322"/>
                  </a:lnTo>
                  <a:cubicBezTo>
                    <a:pt x="3674" y="3267"/>
                    <a:pt x="3674" y="2742"/>
                    <a:pt x="3315" y="2714"/>
                  </a:cubicBezTo>
                  <a:lnTo>
                    <a:pt x="2680" y="2714"/>
                  </a:lnTo>
                  <a:cubicBezTo>
                    <a:pt x="2569" y="2300"/>
                    <a:pt x="2238" y="1968"/>
                    <a:pt x="1823" y="1858"/>
                  </a:cubicBezTo>
                  <a:lnTo>
                    <a:pt x="1823" y="311"/>
                  </a:lnTo>
                  <a:cubicBezTo>
                    <a:pt x="1823" y="104"/>
                    <a:pt x="1671" y="1"/>
                    <a:pt x="1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5"/>
            <p:cNvSpPr/>
            <p:nvPr/>
          </p:nvSpPr>
          <p:spPr>
            <a:xfrm>
              <a:off x="7175577" y="3442246"/>
              <a:ext cx="385591" cy="375992"/>
            </a:xfrm>
            <a:custGeom>
              <a:rect b="b" l="l" r="r" t="t"/>
              <a:pathLst>
                <a:path extrusionOk="0" h="18057" w="18518">
                  <a:moveTo>
                    <a:pt x="5558" y="1038"/>
                  </a:moveTo>
                  <a:cubicBezTo>
                    <a:pt x="5602" y="1038"/>
                    <a:pt x="5645" y="1040"/>
                    <a:pt x="5690" y="1043"/>
                  </a:cubicBezTo>
                  <a:cubicBezTo>
                    <a:pt x="6021" y="1099"/>
                    <a:pt x="6325" y="1264"/>
                    <a:pt x="6518" y="1540"/>
                  </a:cubicBezTo>
                  <a:lnTo>
                    <a:pt x="6573" y="1623"/>
                  </a:lnTo>
                  <a:cubicBezTo>
                    <a:pt x="6684" y="1761"/>
                    <a:pt x="6656" y="1955"/>
                    <a:pt x="6518" y="2093"/>
                  </a:cubicBezTo>
                  <a:lnTo>
                    <a:pt x="5027" y="3253"/>
                  </a:lnTo>
                  <a:cubicBezTo>
                    <a:pt x="4972" y="3308"/>
                    <a:pt x="4861" y="3336"/>
                    <a:pt x="4778" y="3336"/>
                  </a:cubicBezTo>
                  <a:cubicBezTo>
                    <a:pt x="4695" y="3308"/>
                    <a:pt x="4613" y="3281"/>
                    <a:pt x="4557" y="3198"/>
                  </a:cubicBezTo>
                  <a:lnTo>
                    <a:pt x="4502" y="3142"/>
                  </a:lnTo>
                  <a:cubicBezTo>
                    <a:pt x="4088" y="2562"/>
                    <a:pt x="4171" y="1761"/>
                    <a:pt x="4723" y="1320"/>
                  </a:cubicBezTo>
                  <a:cubicBezTo>
                    <a:pt x="4965" y="1126"/>
                    <a:pt x="5250" y="1038"/>
                    <a:pt x="5558" y="1038"/>
                  </a:cubicBezTo>
                  <a:close/>
                  <a:moveTo>
                    <a:pt x="16185" y="1043"/>
                  </a:moveTo>
                  <a:cubicBezTo>
                    <a:pt x="16489" y="1043"/>
                    <a:pt x="16765" y="1154"/>
                    <a:pt x="16986" y="1320"/>
                  </a:cubicBezTo>
                  <a:cubicBezTo>
                    <a:pt x="17538" y="1761"/>
                    <a:pt x="17649" y="2562"/>
                    <a:pt x="17207" y="3142"/>
                  </a:cubicBezTo>
                  <a:lnTo>
                    <a:pt x="17152" y="3198"/>
                  </a:lnTo>
                  <a:cubicBezTo>
                    <a:pt x="17096" y="3281"/>
                    <a:pt x="17014" y="3308"/>
                    <a:pt x="16931" y="3336"/>
                  </a:cubicBezTo>
                  <a:cubicBezTo>
                    <a:pt x="16848" y="3336"/>
                    <a:pt x="16765" y="3308"/>
                    <a:pt x="16682" y="3253"/>
                  </a:cubicBezTo>
                  <a:lnTo>
                    <a:pt x="15191" y="2093"/>
                  </a:lnTo>
                  <a:cubicBezTo>
                    <a:pt x="15053" y="1955"/>
                    <a:pt x="15025" y="1761"/>
                    <a:pt x="15135" y="1596"/>
                  </a:cubicBezTo>
                  <a:lnTo>
                    <a:pt x="15191" y="1540"/>
                  </a:lnTo>
                  <a:cubicBezTo>
                    <a:pt x="15439" y="1237"/>
                    <a:pt x="15798" y="1043"/>
                    <a:pt x="16185" y="1043"/>
                  </a:cubicBezTo>
                  <a:close/>
                  <a:moveTo>
                    <a:pt x="10843" y="3026"/>
                  </a:moveTo>
                  <a:cubicBezTo>
                    <a:pt x="11381" y="3026"/>
                    <a:pt x="11932" y="3099"/>
                    <a:pt x="12484" y="3253"/>
                  </a:cubicBezTo>
                  <a:cubicBezTo>
                    <a:pt x="16323" y="4302"/>
                    <a:pt x="18063" y="8749"/>
                    <a:pt x="15992" y="12174"/>
                  </a:cubicBezTo>
                  <a:lnTo>
                    <a:pt x="15053" y="12478"/>
                  </a:lnTo>
                  <a:cubicBezTo>
                    <a:pt x="17428" y="9578"/>
                    <a:pt x="16213" y="5214"/>
                    <a:pt x="12677" y="3943"/>
                  </a:cubicBezTo>
                  <a:cubicBezTo>
                    <a:pt x="12069" y="3729"/>
                    <a:pt x="11455" y="3629"/>
                    <a:pt x="10856" y="3629"/>
                  </a:cubicBezTo>
                  <a:cubicBezTo>
                    <a:pt x="7977" y="3629"/>
                    <a:pt x="5441" y="5944"/>
                    <a:pt x="5441" y="9053"/>
                  </a:cubicBezTo>
                  <a:cubicBezTo>
                    <a:pt x="5441" y="9882"/>
                    <a:pt x="5634" y="10710"/>
                    <a:pt x="6021" y="11483"/>
                  </a:cubicBezTo>
                  <a:cubicBezTo>
                    <a:pt x="5883" y="11401"/>
                    <a:pt x="5773" y="11318"/>
                    <a:pt x="5634" y="11207"/>
                  </a:cubicBezTo>
                  <a:cubicBezTo>
                    <a:pt x="5496" y="11069"/>
                    <a:pt x="5303" y="10959"/>
                    <a:pt x="5137" y="10876"/>
                  </a:cubicBezTo>
                  <a:cubicBezTo>
                    <a:pt x="4945" y="10272"/>
                    <a:pt x="4835" y="9669"/>
                    <a:pt x="4833" y="9039"/>
                  </a:cubicBezTo>
                  <a:lnTo>
                    <a:pt x="4833" y="9039"/>
                  </a:lnTo>
                  <a:cubicBezTo>
                    <a:pt x="4841" y="5637"/>
                    <a:pt x="7618" y="3026"/>
                    <a:pt x="10843" y="3026"/>
                  </a:cubicBezTo>
                  <a:close/>
                  <a:moveTo>
                    <a:pt x="11158" y="4275"/>
                  </a:moveTo>
                  <a:cubicBezTo>
                    <a:pt x="11794" y="4302"/>
                    <a:pt x="12429" y="4468"/>
                    <a:pt x="13009" y="4772"/>
                  </a:cubicBezTo>
                  <a:lnTo>
                    <a:pt x="12705" y="5269"/>
                  </a:lnTo>
                  <a:cubicBezTo>
                    <a:pt x="12571" y="5499"/>
                    <a:pt x="12783" y="5716"/>
                    <a:pt x="12990" y="5716"/>
                  </a:cubicBezTo>
                  <a:cubicBezTo>
                    <a:pt x="13081" y="5716"/>
                    <a:pt x="13171" y="5674"/>
                    <a:pt x="13230" y="5573"/>
                  </a:cubicBezTo>
                  <a:lnTo>
                    <a:pt x="13534" y="5048"/>
                  </a:lnTo>
                  <a:cubicBezTo>
                    <a:pt x="14058" y="5407"/>
                    <a:pt x="14500" y="5877"/>
                    <a:pt x="14859" y="6402"/>
                  </a:cubicBezTo>
                  <a:lnTo>
                    <a:pt x="14362" y="6705"/>
                  </a:lnTo>
                  <a:cubicBezTo>
                    <a:pt x="14169" y="6816"/>
                    <a:pt x="14169" y="7092"/>
                    <a:pt x="14362" y="7230"/>
                  </a:cubicBezTo>
                  <a:cubicBezTo>
                    <a:pt x="14404" y="7258"/>
                    <a:pt x="14452" y="7272"/>
                    <a:pt x="14504" y="7272"/>
                  </a:cubicBezTo>
                  <a:cubicBezTo>
                    <a:pt x="14555" y="7272"/>
                    <a:pt x="14611" y="7258"/>
                    <a:pt x="14666" y="7230"/>
                  </a:cubicBezTo>
                  <a:lnTo>
                    <a:pt x="15163" y="6926"/>
                  </a:lnTo>
                  <a:cubicBezTo>
                    <a:pt x="15467" y="7506"/>
                    <a:pt x="15633" y="8114"/>
                    <a:pt x="15660" y="8777"/>
                  </a:cubicBezTo>
                  <a:lnTo>
                    <a:pt x="15080" y="8777"/>
                  </a:lnTo>
                  <a:cubicBezTo>
                    <a:pt x="14721" y="8804"/>
                    <a:pt x="14721" y="9329"/>
                    <a:pt x="15080" y="9357"/>
                  </a:cubicBezTo>
                  <a:lnTo>
                    <a:pt x="15660" y="9357"/>
                  </a:lnTo>
                  <a:cubicBezTo>
                    <a:pt x="15633" y="10020"/>
                    <a:pt x="15467" y="10627"/>
                    <a:pt x="15163" y="11207"/>
                  </a:cubicBezTo>
                  <a:lnTo>
                    <a:pt x="14666" y="10903"/>
                  </a:lnTo>
                  <a:cubicBezTo>
                    <a:pt x="14625" y="10876"/>
                    <a:pt x="14569" y="10862"/>
                    <a:pt x="14514" y="10862"/>
                  </a:cubicBezTo>
                  <a:cubicBezTo>
                    <a:pt x="14459" y="10862"/>
                    <a:pt x="14404" y="10876"/>
                    <a:pt x="14362" y="10903"/>
                  </a:cubicBezTo>
                  <a:cubicBezTo>
                    <a:pt x="14279" y="10959"/>
                    <a:pt x="14224" y="11069"/>
                    <a:pt x="14196" y="11180"/>
                  </a:cubicBezTo>
                  <a:cubicBezTo>
                    <a:pt x="14224" y="11290"/>
                    <a:pt x="14279" y="11373"/>
                    <a:pt x="14362" y="11428"/>
                  </a:cubicBezTo>
                  <a:lnTo>
                    <a:pt x="14859" y="11732"/>
                  </a:lnTo>
                  <a:cubicBezTo>
                    <a:pt x="14555" y="12202"/>
                    <a:pt x="14169" y="12616"/>
                    <a:pt x="13727" y="12947"/>
                  </a:cubicBezTo>
                  <a:lnTo>
                    <a:pt x="11020" y="13831"/>
                  </a:lnTo>
                  <a:cubicBezTo>
                    <a:pt x="10937" y="13859"/>
                    <a:pt x="10854" y="13886"/>
                    <a:pt x="10744" y="13886"/>
                  </a:cubicBezTo>
                  <a:lnTo>
                    <a:pt x="10164" y="13886"/>
                  </a:lnTo>
                  <a:cubicBezTo>
                    <a:pt x="10523" y="12837"/>
                    <a:pt x="9639" y="11787"/>
                    <a:pt x="8562" y="11787"/>
                  </a:cubicBezTo>
                  <a:lnTo>
                    <a:pt x="8562" y="11760"/>
                  </a:lnTo>
                  <a:lnTo>
                    <a:pt x="6877" y="11760"/>
                  </a:lnTo>
                  <a:cubicBezTo>
                    <a:pt x="6380" y="11042"/>
                    <a:pt x="6104" y="10213"/>
                    <a:pt x="6049" y="9357"/>
                  </a:cubicBezTo>
                  <a:lnTo>
                    <a:pt x="6656" y="9357"/>
                  </a:lnTo>
                  <a:cubicBezTo>
                    <a:pt x="7015" y="9329"/>
                    <a:pt x="7015" y="8804"/>
                    <a:pt x="6656" y="8777"/>
                  </a:cubicBezTo>
                  <a:lnTo>
                    <a:pt x="6076" y="8777"/>
                  </a:lnTo>
                  <a:cubicBezTo>
                    <a:pt x="6104" y="8114"/>
                    <a:pt x="6270" y="7506"/>
                    <a:pt x="6546" y="6926"/>
                  </a:cubicBezTo>
                  <a:lnTo>
                    <a:pt x="7071" y="7230"/>
                  </a:lnTo>
                  <a:cubicBezTo>
                    <a:pt x="7112" y="7258"/>
                    <a:pt x="7160" y="7272"/>
                    <a:pt x="7212" y="7272"/>
                  </a:cubicBezTo>
                  <a:cubicBezTo>
                    <a:pt x="7264" y="7272"/>
                    <a:pt x="7319" y="7258"/>
                    <a:pt x="7374" y="7230"/>
                  </a:cubicBezTo>
                  <a:cubicBezTo>
                    <a:pt x="7457" y="7175"/>
                    <a:pt x="7513" y="7064"/>
                    <a:pt x="7513" y="6954"/>
                  </a:cubicBezTo>
                  <a:cubicBezTo>
                    <a:pt x="7513" y="6843"/>
                    <a:pt x="7457" y="6761"/>
                    <a:pt x="7347" y="6705"/>
                  </a:cubicBezTo>
                  <a:lnTo>
                    <a:pt x="6850" y="6402"/>
                  </a:lnTo>
                  <a:cubicBezTo>
                    <a:pt x="7209" y="5877"/>
                    <a:pt x="7651" y="5407"/>
                    <a:pt x="8203" y="5048"/>
                  </a:cubicBezTo>
                  <a:lnTo>
                    <a:pt x="8479" y="5573"/>
                  </a:lnTo>
                  <a:cubicBezTo>
                    <a:pt x="8548" y="5670"/>
                    <a:pt x="8652" y="5718"/>
                    <a:pt x="8752" y="5718"/>
                  </a:cubicBezTo>
                  <a:cubicBezTo>
                    <a:pt x="8852" y="5718"/>
                    <a:pt x="8949" y="5670"/>
                    <a:pt x="9004" y="5573"/>
                  </a:cubicBezTo>
                  <a:cubicBezTo>
                    <a:pt x="9059" y="5490"/>
                    <a:pt x="9059" y="5352"/>
                    <a:pt x="9004" y="5269"/>
                  </a:cubicBezTo>
                  <a:lnTo>
                    <a:pt x="8728" y="4772"/>
                  </a:lnTo>
                  <a:cubicBezTo>
                    <a:pt x="9308" y="4468"/>
                    <a:pt x="9915" y="4302"/>
                    <a:pt x="10551" y="4275"/>
                  </a:cubicBezTo>
                  <a:lnTo>
                    <a:pt x="10551" y="4855"/>
                  </a:lnTo>
                  <a:cubicBezTo>
                    <a:pt x="10551" y="5048"/>
                    <a:pt x="10703" y="5145"/>
                    <a:pt x="10854" y="5145"/>
                  </a:cubicBezTo>
                  <a:cubicBezTo>
                    <a:pt x="11006" y="5145"/>
                    <a:pt x="11158" y="5048"/>
                    <a:pt x="11158" y="4855"/>
                  </a:cubicBezTo>
                  <a:lnTo>
                    <a:pt x="11158" y="4275"/>
                  </a:lnTo>
                  <a:close/>
                  <a:moveTo>
                    <a:pt x="3839" y="11152"/>
                  </a:moveTo>
                  <a:cubicBezTo>
                    <a:pt x="4364" y="11152"/>
                    <a:pt x="4861" y="11345"/>
                    <a:pt x="5248" y="11677"/>
                  </a:cubicBezTo>
                  <a:lnTo>
                    <a:pt x="5248" y="11704"/>
                  </a:lnTo>
                  <a:cubicBezTo>
                    <a:pt x="5773" y="12119"/>
                    <a:pt x="6408" y="12367"/>
                    <a:pt x="7071" y="12367"/>
                  </a:cubicBezTo>
                  <a:lnTo>
                    <a:pt x="8562" y="12367"/>
                  </a:lnTo>
                  <a:cubicBezTo>
                    <a:pt x="9335" y="12367"/>
                    <a:pt x="9943" y="13251"/>
                    <a:pt x="9501" y="13859"/>
                  </a:cubicBezTo>
                  <a:lnTo>
                    <a:pt x="8065" y="13859"/>
                  </a:lnTo>
                  <a:cubicBezTo>
                    <a:pt x="7457" y="13859"/>
                    <a:pt x="6877" y="14052"/>
                    <a:pt x="6408" y="14383"/>
                  </a:cubicBezTo>
                  <a:lnTo>
                    <a:pt x="6187" y="14522"/>
                  </a:lnTo>
                  <a:cubicBezTo>
                    <a:pt x="5913" y="14704"/>
                    <a:pt x="6091" y="15074"/>
                    <a:pt x="6348" y="15074"/>
                  </a:cubicBezTo>
                  <a:cubicBezTo>
                    <a:pt x="6402" y="15074"/>
                    <a:pt x="6460" y="15057"/>
                    <a:pt x="6518" y="15019"/>
                  </a:cubicBezTo>
                  <a:lnTo>
                    <a:pt x="6739" y="14881"/>
                  </a:lnTo>
                  <a:cubicBezTo>
                    <a:pt x="7126" y="14604"/>
                    <a:pt x="7595" y="14466"/>
                    <a:pt x="8065" y="14466"/>
                  </a:cubicBezTo>
                  <a:lnTo>
                    <a:pt x="10744" y="14466"/>
                  </a:lnTo>
                  <a:cubicBezTo>
                    <a:pt x="10910" y="14466"/>
                    <a:pt x="11075" y="14439"/>
                    <a:pt x="11214" y="14383"/>
                  </a:cubicBezTo>
                  <a:lnTo>
                    <a:pt x="16793" y="12533"/>
                  </a:lnTo>
                  <a:cubicBezTo>
                    <a:pt x="16846" y="12520"/>
                    <a:pt x="16900" y="12513"/>
                    <a:pt x="16952" y="12513"/>
                  </a:cubicBezTo>
                  <a:cubicBezTo>
                    <a:pt x="17116" y="12513"/>
                    <a:pt x="17268" y="12580"/>
                    <a:pt x="17373" y="12726"/>
                  </a:cubicBezTo>
                  <a:cubicBezTo>
                    <a:pt x="17456" y="12837"/>
                    <a:pt x="17511" y="12975"/>
                    <a:pt x="17483" y="13141"/>
                  </a:cubicBezTo>
                  <a:cubicBezTo>
                    <a:pt x="17456" y="13279"/>
                    <a:pt x="17345" y="13389"/>
                    <a:pt x="17235" y="13472"/>
                  </a:cubicBezTo>
                  <a:lnTo>
                    <a:pt x="11600" y="16897"/>
                  </a:lnTo>
                  <a:cubicBezTo>
                    <a:pt x="11296" y="17063"/>
                    <a:pt x="10965" y="17173"/>
                    <a:pt x="10661" y="17173"/>
                  </a:cubicBezTo>
                  <a:lnTo>
                    <a:pt x="3342" y="17173"/>
                  </a:lnTo>
                  <a:lnTo>
                    <a:pt x="3342" y="11152"/>
                  </a:lnTo>
                  <a:close/>
                  <a:moveTo>
                    <a:pt x="2473" y="10568"/>
                  </a:moveTo>
                  <a:cubicBezTo>
                    <a:pt x="2619" y="10568"/>
                    <a:pt x="2734" y="10697"/>
                    <a:pt x="2734" y="10848"/>
                  </a:cubicBezTo>
                  <a:lnTo>
                    <a:pt x="2734" y="17173"/>
                  </a:lnTo>
                  <a:cubicBezTo>
                    <a:pt x="2734" y="17339"/>
                    <a:pt x="2596" y="17477"/>
                    <a:pt x="2431" y="17477"/>
                  </a:cubicBezTo>
                  <a:lnTo>
                    <a:pt x="939" y="17477"/>
                  </a:lnTo>
                  <a:cubicBezTo>
                    <a:pt x="773" y="17477"/>
                    <a:pt x="635" y="17339"/>
                    <a:pt x="635" y="17173"/>
                  </a:cubicBezTo>
                  <a:lnTo>
                    <a:pt x="635" y="10848"/>
                  </a:lnTo>
                  <a:cubicBezTo>
                    <a:pt x="635" y="10682"/>
                    <a:pt x="773" y="10572"/>
                    <a:pt x="939" y="10572"/>
                  </a:cubicBezTo>
                  <a:lnTo>
                    <a:pt x="2431" y="10572"/>
                  </a:lnTo>
                  <a:cubicBezTo>
                    <a:pt x="2445" y="10570"/>
                    <a:pt x="2459" y="10568"/>
                    <a:pt x="2473" y="10568"/>
                  </a:cubicBezTo>
                  <a:close/>
                  <a:moveTo>
                    <a:pt x="17780" y="0"/>
                  </a:moveTo>
                  <a:cubicBezTo>
                    <a:pt x="17696" y="0"/>
                    <a:pt x="17608" y="39"/>
                    <a:pt x="17538" y="132"/>
                  </a:cubicBezTo>
                  <a:lnTo>
                    <a:pt x="17124" y="684"/>
                  </a:lnTo>
                  <a:cubicBezTo>
                    <a:pt x="16830" y="518"/>
                    <a:pt x="16508" y="438"/>
                    <a:pt x="16190" y="438"/>
                  </a:cubicBezTo>
                  <a:cubicBezTo>
                    <a:pt x="15613" y="438"/>
                    <a:pt x="15050" y="701"/>
                    <a:pt x="14694" y="1181"/>
                  </a:cubicBezTo>
                  <a:lnTo>
                    <a:pt x="14638" y="1237"/>
                  </a:lnTo>
                  <a:cubicBezTo>
                    <a:pt x="14335" y="1651"/>
                    <a:pt x="14390" y="2231"/>
                    <a:pt x="14804" y="2562"/>
                  </a:cubicBezTo>
                  <a:lnTo>
                    <a:pt x="15329" y="2949"/>
                  </a:lnTo>
                  <a:lnTo>
                    <a:pt x="14694" y="3667"/>
                  </a:lnTo>
                  <a:cubicBezTo>
                    <a:pt x="13672" y="2921"/>
                    <a:pt x="12429" y="2480"/>
                    <a:pt x="11131" y="2424"/>
                  </a:cubicBezTo>
                  <a:lnTo>
                    <a:pt x="11131" y="1817"/>
                  </a:lnTo>
                  <a:lnTo>
                    <a:pt x="11435" y="1817"/>
                  </a:lnTo>
                  <a:cubicBezTo>
                    <a:pt x="11849" y="1817"/>
                    <a:pt x="11849" y="1237"/>
                    <a:pt x="11435" y="1237"/>
                  </a:cubicBezTo>
                  <a:lnTo>
                    <a:pt x="10247" y="1237"/>
                  </a:lnTo>
                  <a:cubicBezTo>
                    <a:pt x="10238" y="1236"/>
                    <a:pt x="10229" y="1236"/>
                    <a:pt x="10220" y="1236"/>
                  </a:cubicBezTo>
                  <a:cubicBezTo>
                    <a:pt x="9833" y="1236"/>
                    <a:pt x="9842" y="1817"/>
                    <a:pt x="10247" y="1817"/>
                  </a:cubicBezTo>
                  <a:lnTo>
                    <a:pt x="10551" y="1817"/>
                  </a:lnTo>
                  <a:lnTo>
                    <a:pt x="10551" y="2424"/>
                  </a:lnTo>
                  <a:cubicBezTo>
                    <a:pt x="9280" y="2480"/>
                    <a:pt x="8037" y="2921"/>
                    <a:pt x="6988" y="3667"/>
                  </a:cubicBezTo>
                  <a:lnTo>
                    <a:pt x="6380" y="2949"/>
                  </a:lnTo>
                  <a:lnTo>
                    <a:pt x="6877" y="2562"/>
                  </a:lnTo>
                  <a:cubicBezTo>
                    <a:pt x="7292" y="2231"/>
                    <a:pt x="7347" y="1651"/>
                    <a:pt x="7043" y="1237"/>
                  </a:cubicBezTo>
                  <a:lnTo>
                    <a:pt x="6988" y="1181"/>
                  </a:lnTo>
                  <a:cubicBezTo>
                    <a:pt x="6632" y="701"/>
                    <a:pt x="6069" y="438"/>
                    <a:pt x="5499" y="438"/>
                  </a:cubicBezTo>
                  <a:cubicBezTo>
                    <a:pt x="5185" y="438"/>
                    <a:pt x="4869" y="518"/>
                    <a:pt x="4585" y="684"/>
                  </a:cubicBezTo>
                  <a:lnTo>
                    <a:pt x="4171" y="132"/>
                  </a:lnTo>
                  <a:cubicBezTo>
                    <a:pt x="4110" y="47"/>
                    <a:pt x="4018" y="5"/>
                    <a:pt x="3927" y="5"/>
                  </a:cubicBezTo>
                  <a:cubicBezTo>
                    <a:pt x="3809" y="5"/>
                    <a:pt x="3692" y="75"/>
                    <a:pt x="3646" y="215"/>
                  </a:cubicBezTo>
                  <a:cubicBezTo>
                    <a:pt x="3591" y="298"/>
                    <a:pt x="3618" y="408"/>
                    <a:pt x="3673" y="491"/>
                  </a:cubicBezTo>
                  <a:lnTo>
                    <a:pt x="4115" y="1071"/>
                  </a:lnTo>
                  <a:cubicBezTo>
                    <a:pt x="3508" y="1734"/>
                    <a:pt x="3453" y="2783"/>
                    <a:pt x="4005" y="3501"/>
                  </a:cubicBezTo>
                  <a:lnTo>
                    <a:pt x="4060" y="3584"/>
                  </a:lnTo>
                  <a:cubicBezTo>
                    <a:pt x="4251" y="3807"/>
                    <a:pt x="4524" y="3929"/>
                    <a:pt x="4801" y="3929"/>
                  </a:cubicBezTo>
                  <a:cubicBezTo>
                    <a:pt x="5005" y="3929"/>
                    <a:pt x="5210" y="3863"/>
                    <a:pt x="5386" y="3722"/>
                  </a:cubicBezTo>
                  <a:lnTo>
                    <a:pt x="5883" y="3336"/>
                  </a:lnTo>
                  <a:lnTo>
                    <a:pt x="6491" y="4054"/>
                  </a:lnTo>
                  <a:cubicBezTo>
                    <a:pt x="4640" y="5683"/>
                    <a:pt x="3812" y="8197"/>
                    <a:pt x="4419" y="10600"/>
                  </a:cubicBezTo>
                  <a:cubicBezTo>
                    <a:pt x="4226" y="10572"/>
                    <a:pt x="4005" y="10544"/>
                    <a:pt x="3812" y="10544"/>
                  </a:cubicBezTo>
                  <a:lnTo>
                    <a:pt x="3259" y="10544"/>
                  </a:lnTo>
                  <a:cubicBezTo>
                    <a:pt x="3149" y="10185"/>
                    <a:pt x="2790" y="9937"/>
                    <a:pt x="2403" y="9937"/>
                  </a:cubicBezTo>
                  <a:lnTo>
                    <a:pt x="912" y="9937"/>
                  </a:lnTo>
                  <a:cubicBezTo>
                    <a:pt x="414" y="9937"/>
                    <a:pt x="0" y="10351"/>
                    <a:pt x="0" y="10848"/>
                  </a:cubicBezTo>
                  <a:lnTo>
                    <a:pt x="0" y="17145"/>
                  </a:lnTo>
                  <a:cubicBezTo>
                    <a:pt x="0" y="17670"/>
                    <a:pt x="414" y="18057"/>
                    <a:pt x="912" y="18057"/>
                  </a:cubicBezTo>
                  <a:lnTo>
                    <a:pt x="2431" y="18057"/>
                  </a:lnTo>
                  <a:cubicBezTo>
                    <a:pt x="2679" y="18057"/>
                    <a:pt x="2928" y="17946"/>
                    <a:pt x="3093" y="17781"/>
                  </a:cubicBezTo>
                  <a:lnTo>
                    <a:pt x="10634" y="17781"/>
                  </a:lnTo>
                  <a:cubicBezTo>
                    <a:pt x="11075" y="17781"/>
                    <a:pt x="11517" y="17643"/>
                    <a:pt x="11904" y="17422"/>
                  </a:cubicBezTo>
                  <a:lnTo>
                    <a:pt x="17538" y="13969"/>
                  </a:lnTo>
                  <a:cubicBezTo>
                    <a:pt x="18518" y="13360"/>
                    <a:pt x="18051" y="11889"/>
                    <a:pt x="16965" y="11889"/>
                  </a:cubicBezTo>
                  <a:cubicBezTo>
                    <a:pt x="16918" y="11889"/>
                    <a:pt x="16870" y="11892"/>
                    <a:pt x="16820" y="11898"/>
                  </a:cubicBezTo>
                  <a:cubicBezTo>
                    <a:pt x="18118" y="9219"/>
                    <a:pt x="17456" y="5987"/>
                    <a:pt x="15191" y="4054"/>
                  </a:cubicBezTo>
                  <a:lnTo>
                    <a:pt x="15798" y="3308"/>
                  </a:lnTo>
                  <a:lnTo>
                    <a:pt x="16323" y="3722"/>
                  </a:lnTo>
                  <a:cubicBezTo>
                    <a:pt x="16487" y="3851"/>
                    <a:pt x="16690" y="3915"/>
                    <a:pt x="16893" y="3915"/>
                  </a:cubicBezTo>
                  <a:cubicBezTo>
                    <a:pt x="17170" y="3915"/>
                    <a:pt x="17446" y="3796"/>
                    <a:pt x="17621" y="3557"/>
                  </a:cubicBezTo>
                  <a:lnTo>
                    <a:pt x="17676" y="3501"/>
                  </a:lnTo>
                  <a:cubicBezTo>
                    <a:pt x="18229" y="2756"/>
                    <a:pt x="18201" y="1734"/>
                    <a:pt x="17594" y="1043"/>
                  </a:cubicBezTo>
                  <a:lnTo>
                    <a:pt x="18008" y="491"/>
                  </a:lnTo>
                  <a:cubicBezTo>
                    <a:pt x="18187" y="253"/>
                    <a:pt x="17994" y="0"/>
                    <a:pt x="17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95"/>
          <p:cNvGrpSpPr/>
          <p:nvPr/>
        </p:nvGrpSpPr>
        <p:grpSpPr>
          <a:xfrm>
            <a:off x="4398668" y="2554757"/>
            <a:ext cx="361529" cy="361509"/>
            <a:chOff x="7176139" y="2772116"/>
            <a:chExt cx="375575" cy="375555"/>
          </a:xfrm>
        </p:grpSpPr>
        <p:sp>
          <p:nvSpPr>
            <p:cNvPr id="1211" name="Google Shape;1211;p95"/>
            <p:cNvSpPr/>
            <p:nvPr/>
          </p:nvSpPr>
          <p:spPr>
            <a:xfrm>
              <a:off x="7495327" y="3028607"/>
              <a:ext cx="12681" cy="62572"/>
            </a:xfrm>
            <a:custGeom>
              <a:rect b="b" l="l" r="r" t="t"/>
              <a:pathLst>
                <a:path extrusionOk="0" h="3005" w="609">
                  <a:moveTo>
                    <a:pt x="304" y="1"/>
                  </a:moveTo>
                  <a:cubicBezTo>
                    <a:pt x="139" y="1"/>
                    <a:pt x="0" y="139"/>
                    <a:pt x="0" y="304"/>
                  </a:cubicBezTo>
                  <a:lnTo>
                    <a:pt x="0" y="2735"/>
                  </a:lnTo>
                  <a:cubicBezTo>
                    <a:pt x="28" y="2914"/>
                    <a:pt x="173" y="3004"/>
                    <a:pt x="315" y="3004"/>
                  </a:cubicBezTo>
                  <a:cubicBezTo>
                    <a:pt x="456" y="3004"/>
                    <a:pt x="594" y="2914"/>
                    <a:pt x="608" y="2735"/>
                  </a:cubicBezTo>
                  <a:lnTo>
                    <a:pt x="608" y="304"/>
                  </a:lnTo>
                  <a:cubicBezTo>
                    <a:pt x="608" y="139"/>
                    <a:pt x="470"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5"/>
            <p:cNvSpPr/>
            <p:nvPr/>
          </p:nvSpPr>
          <p:spPr>
            <a:xfrm>
              <a:off x="7357878" y="3003870"/>
              <a:ext cx="12681" cy="61989"/>
            </a:xfrm>
            <a:custGeom>
              <a:rect b="b" l="l" r="r" t="t"/>
              <a:pathLst>
                <a:path extrusionOk="0" h="2977" w="609">
                  <a:moveTo>
                    <a:pt x="304" y="1"/>
                  </a:moveTo>
                  <a:cubicBezTo>
                    <a:pt x="139" y="1"/>
                    <a:pt x="0" y="139"/>
                    <a:pt x="0" y="305"/>
                  </a:cubicBezTo>
                  <a:lnTo>
                    <a:pt x="0" y="2708"/>
                  </a:lnTo>
                  <a:cubicBezTo>
                    <a:pt x="14" y="2887"/>
                    <a:pt x="152" y="2977"/>
                    <a:pt x="294" y="2977"/>
                  </a:cubicBezTo>
                  <a:cubicBezTo>
                    <a:pt x="435" y="2977"/>
                    <a:pt x="580" y="2887"/>
                    <a:pt x="608" y="2708"/>
                  </a:cubicBezTo>
                  <a:lnTo>
                    <a:pt x="608" y="305"/>
                  </a:lnTo>
                  <a:cubicBezTo>
                    <a:pt x="608" y="139"/>
                    <a:pt x="470"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5"/>
            <p:cNvSpPr/>
            <p:nvPr/>
          </p:nvSpPr>
          <p:spPr>
            <a:xfrm>
              <a:off x="7457951" y="3028607"/>
              <a:ext cx="12660" cy="62988"/>
            </a:xfrm>
            <a:custGeom>
              <a:rect b="b" l="l" r="r" t="t"/>
              <a:pathLst>
                <a:path extrusionOk="0" h="3025" w="608">
                  <a:moveTo>
                    <a:pt x="304" y="1"/>
                  </a:moveTo>
                  <a:cubicBezTo>
                    <a:pt x="138" y="1"/>
                    <a:pt x="0" y="139"/>
                    <a:pt x="0" y="304"/>
                  </a:cubicBezTo>
                  <a:lnTo>
                    <a:pt x="0" y="2735"/>
                  </a:lnTo>
                  <a:cubicBezTo>
                    <a:pt x="0" y="2928"/>
                    <a:pt x="152" y="3025"/>
                    <a:pt x="304" y="3025"/>
                  </a:cubicBezTo>
                  <a:cubicBezTo>
                    <a:pt x="456" y="3025"/>
                    <a:pt x="608" y="2928"/>
                    <a:pt x="608" y="2735"/>
                  </a:cubicBezTo>
                  <a:lnTo>
                    <a:pt x="608" y="304"/>
                  </a:lnTo>
                  <a:cubicBezTo>
                    <a:pt x="608" y="139"/>
                    <a:pt x="470"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5"/>
            <p:cNvSpPr/>
            <p:nvPr/>
          </p:nvSpPr>
          <p:spPr>
            <a:xfrm>
              <a:off x="7269882" y="3047577"/>
              <a:ext cx="12681" cy="63009"/>
            </a:xfrm>
            <a:custGeom>
              <a:rect b="b" l="l" r="r" t="t"/>
              <a:pathLst>
                <a:path extrusionOk="0" h="3026" w="609">
                  <a:moveTo>
                    <a:pt x="304" y="1"/>
                  </a:moveTo>
                  <a:cubicBezTo>
                    <a:pt x="139" y="1"/>
                    <a:pt x="1" y="139"/>
                    <a:pt x="1" y="305"/>
                  </a:cubicBezTo>
                  <a:lnTo>
                    <a:pt x="1" y="2735"/>
                  </a:lnTo>
                  <a:cubicBezTo>
                    <a:pt x="1" y="2929"/>
                    <a:pt x="153" y="3025"/>
                    <a:pt x="304" y="3025"/>
                  </a:cubicBezTo>
                  <a:cubicBezTo>
                    <a:pt x="456" y="3025"/>
                    <a:pt x="608" y="2929"/>
                    <a:pt x="608" y="2735"/>
                  </a:cubicBezTo>
                  <a:lnTo>
                    <a:pt x="608" y="305"/>
                  </a:lnTo>
                  <a:cubicBezTo>
                    <a:pt x="608" y="139"/>
                    <a:pt x="470"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5"/>
            <p:cNvSpPr/>
            <p:nvPr/>
          </p:nvSpPr>
          <p:spPr>
            <a:xfrm>
              <a:off x="7238836" y="3047577"/>
              <a:ext cx="12660" cy="63009"/>
            </a:xfrm>
            <a:custGeom>
              <a:rect b="b" l="l" r="r" t="t"/>
              <a:pathLst>
                <a:path extrusionOk="0" h="3026" w="608">
                  <a:moveTo>
                    <a:pt x="304" y="1"/>
                  </a:moveTo>
                  <a:cubicBezTo>
                    <a:pt x="138" y="1"/>
                    <a:pt x="0" y="139"/>
                    <a:pt x="0" y="305"/>
                  </a:cubicBezTo>
                  <a:lnTo>
                    <a:pt x="0" y="2735"/>
                  </a:lnTo>
                  <a:cubicBezTo>
                    <a:pt x="0" y="2929"/>
                    <a:pt x="152" y="3025"/>
                    <a:pt x="304" y="3025"/>
                  </a:cubicBezTo>
                  <a:cubicBezTo>
                    <a:pt x="456" y="3025"/>
                    <a:pt x="608" y="2929"/>
                    <a:pt x="608" y="2735"/>
                  </a:cubicBezTo>
                  <a:lnTo>
                    <a:pt x="608" y="305"/>
                  </a:lnTo>
                  <a:cubicBezTo>
                    <a:pt x="608" y="139"/>
                    <a:pt x="470"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5"/>
            <p:cNvSpPr/>
            <p:nvPr/>
          </p:nvSpPr>
          <p:spPr>
            <a:xfrm>
              <a:off x="7207207" y="3047577"/>
              <a:ext cx="12660" cy="62572"/>
            </a:xfrm>
            <a:custGeom>
              <a:rect b="b" l="l" r="r" t="t"/>
              <a:pathLst>
                <a:path extrusionOk="0" h="3005" w="608">
                  <a:moveTo>
                    <a:pt x="304" y="1"/>
                  </a:moveTo>
                  <a:cubicBezTo>
                    <a:pt x="138" y="1"/>
                    <a:pt x="0" y="139"/>
                    <a:pt x="0" y="305"/>
                  </a:cubicBezTo>
                  <a:lnTo>
                    <a:pt x="0" y="2735"/>
                  </a:lnTo>
                  <a:cubicBezTo>
                    <a:pt x="28" y="2915"/>
                    <a:pt x="173" y="3005"/>
                    <a:pt x="314" y="3005"/>
                  </a:cubicBezTo>
                  <a:cubicBezTo>
                    <a:pt x="456" y="3005"/>
                    <a:pt x="594" y="2915"/>
                    <a:pt x="608" y="2735"/>
                  </a:cubicBezTo>
                  <a:lnTo>
                    <a:pt x="608" y="305"/>
                  </a:lnTo>
                  <a:cubicBezTo>
                    <a:pt x="608" y="139"/>
                    <a:pt x="470"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5"/>
            <p:cNvSpPr/>
            <p:nvPr/>
          </p:nvSpPr>
          <p:spPr>
            <a:xfrm>
              <a:off x="7176139" y="2772116"/>
              <a:ext cx="375575" cy="375555"/>
            </a:xfrm>
            <a:custGeom>
              <a:rect b="b" l="l" r="r" t="t"/>
              <a:pathLst>
                <a:path extrusionOk="0" h="18036" w="18037">
                  <a:moveTo>
                    <a:pt x="9032" y="580"/>
                  </a:moveTo>
                  <a:cubicBezTo>
                    <a:pt x="9115" y="608"/>
                    <a:pt x="9170" y="636"/>
                    <a:pt x="9198" y="691"/>
                  </a:cubicBezTo>
                  <a:lnTo>
                    <a:pt x="9806" y="1878"/>
                  </a:lnTo>
                  <a:cubicBezTo>
                    <a:pt x="9888" y="2072"/>
                    <a:pt x="10054" y="2210"/>
                    <a:pt x="10247" y="2237"/>
                  </a:cubicBezTo>
                  <a:lnTo>
                    <a:pt x="11601" y="2431"/>
                  </a:lnTo>
                  <a:cubicBezTo>
                    <a:pt x="11656" y="2431"/>
                    <a:pt x="11711" y="2486"/>
                    <a:pt x="11739" y="2541"/>
                  </a:cubicBezTo>
                  <a:cubicBezTo>
                    <a:pt x="11739" y="2597"/>
                    <a:pt x="11739" y="2679"/>
                    <a:pt x="11684" y="2707"/>
                  </a:cubicBezTo>
                  <a:lnTo>
                    <a:pt x="10717" y="3646"/>
                  </a:lnTo>
                  <a:cubicBezTo>
                    <a:pt x="10579" y="3784"/>
                    <a:pt x="10524" y="4005"/>
                    <a:pt x="10551" y="4198"/>
                  </a:cubicBezTo>
                  <a:lnTo>
                    <a:pt x="10772" y="5497"/>
                  </a:lnTo>
                  <a:cubicBezTo>
                    <a:pt x="10800" y="5579"/>
                    <a:pt x="10772" y="5635"/>
                    <a:pt x="10717" y="5690"/>
                  </a:cubicBezTo>
                  <a:cubicBezTo>
                    <a:pt x="10676" y="5704"/>
                    <a:pt x="10641" y="5711"/>
                    <a:pt x="10610" y="5711"/>
                  </a:cubicBezTo>
                  <a:cubicBezTo>
                    <a:pt x="10579" y="5711"/>
                    <a:pt x="10551" y="5704"/>
                    <a:pt x="10524" y="5690"/>
                  </a:cubicBezTo>
                  <a:lnTo>
                    <a:pt x="9336" y="5055"/>
                  </a:lnTo>
                  <a:cubicBezTo>
                    <a:pt x="9239" y="5013"/>
                    <a:pt x="9136" y="4992"/>
                    <a:pt x="9036" y="4992"/>
                  </a:cubicBezTo>
                  <a:cubicBezTo>
                    <a:pt x="8936" y="4992"/>
                    <a:pt x="8839" y="5013"/>
                    <a:pt x="8756" y="5055"/>
                  </a:cubicBezTo>
                  <a:lnTo>
                    <a:pt x="7541" y="5690"/>
                  </a:lnTo>
                  <a:cubicBezTo>
                    <a:pt x="7513" y="5704"/>
                    <a:pt x="7479" y="5711"/>
                    <a:pt x="7444" y="5711"/>
                  </a:cubicBezTo>
                  <a:cubicBezTo>
                    <a:pt x="7410" y="5711"/>
                    <a:pt x="7375" y="5704"/>
                    <a:pt x="7347" y="5690"/>
                  </a:cubicBezTo>
                  <a:cubicBezTo>
                    <a:pt x="7292" y="5635"/>
                    <a:pt x="7265" y="5579"/>
                    <a:pt x="7292" y="5497"/>
                  </a:cubicBezTo>
                  <a:lnTo>
                    <a:pt x="7513" y="4198"/>
                  </a:lnTo>
                  <a:cubicBezTo>
                    <a:pt x="7541" y="4005"/>
                    <a:pt x="7486" y="3784"/>
                    <a:pt x="7320" y="3646"/>
                  </a:cubicBezTo>
                  <a:lnTo>
                    <a:pt x="6381" y="2735"/>
                  </a:lnTo>
                  <a:cubicBezTo>
                    <a:pt x="6270" y="2624"/>
                    <a:pt x="6326" y="2431"/>
                    <a:pt x="6491" y="2431"/>
                  </a:cubicBezTo>
                  <a:lnTo>
                    <a:pt x="7817" y="2237"/>
                  </a:lnTo>
                  <a:cubicBezTo>
                    <a:pt x="8010" y="2210"/>
                    <a:pt x="8176" y="2072"/>
                    <a:pt x="8287" y="1878"/>
                  </a:cubicBezTo>
                  <a:lnTo>
                    <a:pt x="8867" y="691"/>
                  </a:lnTo>
                  <a:cubicBezTo>
                    <a:pt x="8894" y="636"/>
                    <a:pt x="8977" y="608"/>
                    <a:pt x="9032" y="580"/>
                  </a:cubicBezTo>
                  <a:close/>
                  <a:moveTo>
                    <a:pt x="9032" y="5607"/>
                  </a:moveTo>
                  <a:lnTo>
                    <a:pt x="9640" y="5911"/>
                  </a:lnTo>
                  <a:lnTo>
                    <a:pt x="9640" y="7209"/>
                  </a:lnTo>
                  <a:lnTo>
                    <a:pt x="8425" y="7209"/>
                  </a:lnTo>
                  <a:lnTo>
                    <a:pt x="8425" y="5911"/>
                  </a:lnTo>
                  <a:lnTo>
                    <a:pt x="9032" y="5607"/>
                  </a:lnTo>
                  <a:close/>
                  <a:moveTo>
                    <a:pt x="6022" y="12015"/>
                  </a:moveTo>
                  <a:lnTo>
                    <a:pt x="6022" y="17456"/>
                  </a:lnTo>
                  <a:lnTo>
                    <a:pt x="912" y="17456"/>
                  </a:lnTo>
                  <a:cubicBezTo>
                    <a:pt x="746" y="17456"/>
                    <a:pt x="608" y="17318"/>
                    <a:pt x="608" y="17152"/>
                  </a:cubicBezTo>
                  <a:lnTo>
                    <a:pt x="608" y="12319"/>
                  </a:lnTo>
                  <a:cubicBezTo>
                    <a:pt x="608" y="12153"/>
                    <a:pt x="746" y="12015"/>
                    <a:pt x="912" y="12015"/>
                  </a:cubicBezTo>
                  <a:close/>
                  <a:moveTo>
                    <a:pt x="11131" y="7817"/>
                  </a:moveTo>
                  <a:cubicBezTo>
                    <a:pt x="11297" y="7817"/>
                    <a:pt x="11435" y="7955"/>
                    <a:pt x="11435" y="8120"/>
                  </a:cubicBezTo>
                  <a:lnTo>
                    <a:pt x="11435" y="17456"/>
                  </a:lnTo>
                  <a:lnTo>
                    <a:pt x="6629" y="17456"/>
                  </a:lnTo>
                  <a:lnTo>
                    <a:pt x="6629" y="11739"/>
                  </a:lnTo>
                  <a:lnTo>
                    <a:pt x="6629" y="8120"/>
                  </a:lnTo>
                  <a:cubicBezTo>
                    <a:pt x="6629" y="7955"/>
                    <a:pt x="6740" y="7817"/>
                    <a:pt x="6933" y="7817"/>
                  </a:cubicBezTo>
                  <a:close/>
                  <a:moveTo>
                    <a:pt x="17152" y="10219"/>
                  </a:moveTo>
                  <a:cubicBezTo>
                    <a:pt x="17318" y="10219"/>
                    <a:pt x="17456" y="10358"/>
                    <a:pt x="17456" y="10523"/>
                  </a:cubicBezTo>
                  <a:lnTo>
                    <a:pt x="17456" y="17152"/>
                  </a:lnTo>
                  <a:cubicBezTo>
                    <a:pt x="17456" y="17318"/>
                    <a:pt x="17318" y="17456"/>
                    <a:pt x="17152" y="17456"/>
                  </a:cubicBezTo>
                  <a:lnTo>
                    <a:pt x="12043" y="17456"/>
                  </a:lnTo>
                  <a:lnTo>
                    <a:pt x="12043" y="10219"/>
                  </a:lnTo>
                  <a:close/>
                  <a:moveTo>
                    <a:pt x="9029" y="0"/>
                  </a:moveTo>
                  <a:cubicBezTo>
                    <a:pt x="8749" y="0"/>
                    <a:pt x="8466" y="138"/>
                    <a:pt x="8314" y="415"/>
                  </a:cubicBezTo>
                  <a:lnTo>
                    <a:pt x="7707" y="1630"/>
                  </a:lnTo>
                  <a:lnTo>
                    <a:pt x="6381" y="1823"/>
                  </a:lnTo>
                  <a:cubicBezTo>
                    <a:pt x="5746" y="1906"/>
                    <a:pt x="5497" y="2707"/>
                    <a:pt x="5939" y="3149"/>
                  </a:cubicBezTo>
                  <a:lnTo>
                    <a:pt x="6906" y="4088"/>
                  </a:lnTo>
                  <a:lnTo>
                    <a:pt x="6685" y="5414"/>
                  </a:lnTo>
                  <a:cubicBezTo>
                    <a:pt x="6598" y="5913"/>
                    <a:pt x="6988" y="6309"/>
                    <a:pt x="7441" y="6309"/>
                  </a:cubicBezTo>
                  <a:cubicBezTo>
                    <a:pt x="7564" y="6309"/>
                    <a:pt x="7693" y="6280"/>
                    <a:pt x="7817" y="6215"/>
                  </a:cubicBezTo>
                  <a:lnTo>
                    <a:pt x="7817" y="7209"/>
                  </a:lnTo>
                  <a:lnTo>
                    <a:pt x="6906" y="7209"/>
                  </a:lnTo>
                  <a:cubicBezTo>
                    <a:pt x="6408" y="7209"/>
                    <a:pt x="6022" y="7623"/>
                    <a:pt x="6022" y="8120"/>
                  </a:cubicBezTo>
                  <a:lnTo>
                    <a:pt x="6022" y="11435"/>
                  </a:lnTo>
                  <a:lnTo>
                    <a:pt x="912" y="11435"/>
                  </a:lnTo>
                  <a:cubicBezTo>
                    <a:pt x="415" y="11435"/>
                    <a:pt x="1" y="11821"/>
                    <a:pt x="1" y="12319"/>
                  </a:cubicBezTo>
                  <a:lnTo>
                    <a:pt x="1" y="17152"/>
                  </a:lnTo>
                  <a:cubicBezTo>
                    <a:pt x="1" y="17649"/>
                    <a:pt x="415" y="18036"/>
                    <a:pt x="912" y="18036"/>
                  </a:cubicBezTo>
                  <a:lnTo>
                    <a:pt x="17125" y="18036"/>
                  </a:lnTo>
                  <a:cubicBezTo>
                    <a:pt x="17622" y="18036"/>
                    <a:pt x="18036" y="17649"/>
                    <a:pt x="18036" y="17152"/>
                  </a:cubicBezTo>
                  <a:lnTo>
                    <a:pt x="18036" y="10523"/>
                  </a:lnTo>
                  <a:cubicBezTo>
                    <a:pt x="18036" y="10026"/>
                    <a:pt x="17649" y="9639"/>
                    <a:pt x="17152" y="9612"/>
                  </a:cubicBezTo>
                  <a:lnTo>
                    <a:pt x="12043" y="9612"/>
                  </a:lnTo>
                  <a:lnTo>
                    <a:pt x="12043" y="8120"/>
                  </a:lnTo>
                  <a:cubicBezTo>
                    <a:pt x="12043" y="7623"/>
                    <a:pt x="11628" y="7209"/>
                    <a:pt x="11131" y="7209"/>
                  </a:cubicBezTo>
                  <a:lnTo>
                    <a:pt x="10220" y="7209"/>
                  </a:lnTo>
                  <a:lnTo>
                    <a:pt x="10220" y="6215"/>
                  </a:lnTo>
                  <a:cubicBezTo>
                    <a:pt x="10344" y="6280"/>
                    <a:pt x="10473" y="6309"/>
                    <a:pt x="10596" y="6309"/>
                  </a:cubicBezTo>
                  <a:cubicBezTo>
                    <a:pt x="11049" y="6309"/>
                    <a:pt x="11439" y="5913"/>
                    <a:pt x="11352" y="5414"/>
                  </a:cubicBezTo>
                  <a:lnTo>
                    <a:pt x="11131" y="4088"/>
                  </a:lnTo>
                  <a:lnTo>
                    <a:pt x="12098" y="3149"/>
                  </a:lnTo>
                  <a:cubicBezTo>
                    <a:pt x="12568" y="2707"/>
                    <a:pt x="12319" y="1906"/>
                    <a:pt x="11656" y="1823"/>
                  </a:cubicBezTo>
                  <a:lnTo>
                    <a:pt x="10330" y="1630"/>
                  </a:lnTo>
                  <a:lnTo>
                    <a:pt x="9723" y="415"/>
                  </a:lnTo>
                  <a:cubicBezTo>
                    <a:pt x="9585" y="138"/>
                    <a:pt x="9308" y="0"/>
                    <a:pt x="9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8" name="Google Shape;1218;p95"/>
          <p:cNvSpPr/>
          <p:nvPr/>
        </p:nvSpPr>
        <p:spPr>
          <a:xfrm>
            <a:off x="4398386" y="1746412"/>
            <a:ext cx="362093" cy="361787"/>
          </a:xfrm>
          <a:custGeom>
            <a:rect b="b" l="l" r="r" t="t"/>
            <a:pathLst>
              <a:path extrusionOk="0" h="18051" w="18064">
                <a:moveTo>
                  <a:pt x="8728" y="898"/>
                </a:moveTo>
                <a:lnTo>
                  <a:pt x="8728" y="3301"/>
                </a:lnTo>
                <a:lnTo>
                  <a:pt x="4724" y="3301"/>
                </a:lnTo>
                <a:lnTo>
                  <a:pt x="5745" y="2473"/>
                </a:lnTo>
                <a:cubicBezTo>
                  <a:pt x="5966" y="2279"/>
                  <a:pt x="5966" y="1920"/>
                  <a:pt x="5745" y="1727"/>
                </a:cubicBezTo>
                <a:lnTo>
                  <a:pt x="4724" y="898"/>
                </a:lnTo>
                <a:close/>
                <a:moveTo>
                  <a:pt x="10717" y="7499"/>
                </a:moveTo>
                <a:lnTo>
                  <a:pt x="11048" y="9019"/>
                </a:lnTo>
                <a:lnTo>
                  <a:pt x="7016" y="9019"/>
                </a:lnTo>
                <a:lnTo>
                  <a:pt x="7320" y="7499"/>
                </a:lnTo>
                <a:close/>
                <a:moveTo>
                  <a:pt x="11187" y="9626"/>
                </a:moveTo>
                <a:lnTo>
                  <a:pt x="11573" y="11421"/>
                </a:lnTo>
                <a:lnTo>
                  <a:pt x="6491" y="11421"/>
                </a:lnTo>
                <a:lnTo>
                  <a:pt x="6878" y="9626"/>
                </a:lnTo>
                <a:close/>
                <a:moveTo>
                  <a:pt x="11711" y="12029"/>
                </a:moveTo>
                <a:lnTo>
                  <a:pt x="12153" y="14128"/>
                </a:lnTo>
                <a:lnTo>
                  <a:pt x="5911" y="14128"/>
                </a:lnTo>
                <a:lnTo>
                  <a:pt x="6353" y="12029"/>
                </a:lnTo>
                <a:close/>
                <a:moveTo>
                  <a:pt x="12264" y="14736"/>
                </a:moveTo>
                <a:lnTo>
                  <a:pt x="12871" y="17442"/>
                </a:lnTo>
                <a:lnTo>
                  <a:pt x="5193" y="17442"/>
                </a:lnTo>
                <a:lnTo>
                  <a:pt x="5773" y="14736"/>
                </a:lnTo>
                <a:close/>
                <a:moveTo>
                  <a:pt x="12347" y="5704"/>
                </a:moveTo>
                <a:cubicBezTo>
                  <a:pt x="12512" y="5704"/>
                  <a:pt x="12650" y="5842"/>
                  <a:pt x="12650" y="6008"/>
                </a:cubicBezTo>
                <a:lnTo>
                  <a:pt x="12650" y="6919"/>
                </a:lnTo>
                <a:lnTo>
                  <a:pt x="12070" y="6919"/>
                </a:lnTo>
                <a:cubicBezTo>
                  <a:pt x="11656" y="6919"/>
                  <a:pt x="11656" y="7499"/>
                  <a:pt x="12070" y="7499"/>
                </a:cubicBezTo>
                <a:lnTo>
                  <a:pt x="13562" y="7499"/>
                </a:lnTo>
                <a:cubicBezTo>
                  <a:pt x="13893" y="7499"/>
                  <a:pt x="14169" y="7776"/>
                  <a:pt x="14169" y="8107"/>
                </a:cubicBezTo>
                <a:lnTo>
                  <a:pt x="14169" y="9019"/>
                </a:lnTo>
                <a:lnTo>
                  <a:pt x="12650" y="9019"/>
                </a:lnTo>
                <a:cubicBezTo>
                  <a:pt x="12264" y="9019"/>
                  <a:pt x="12264" y="9626"/>
                  <a:pt x="12650" y="9626"/>
                </a:cubicBezTo>
                <a:lnTo>
                  <a:pt x="14777" y="9626"/>
                </a:lnTo>
                <a:cubicBezTo>
                  <a:pt x="15108" y="9626"/>
                  <a:pt x="15357" y="9875"/>
                  <a:pt x="15357" y="10206"/>
                </a:cubicBezTo>
                <a:lnTo>
                  <a:pt x="15357" y="11421"/>
                </a:lnTo>
                <a:lnTo>
                  <a:pt x="13258" y="11421"/>
                </a:lnTo>
                <a:cubicBezTo>
                  <a:pt x="12871" y="11421"/>
                  <a:pt x="12871" y="12029"/>
                  <a:pt x="13258" y="12029"/>
                </a:cubicBezTo>
                <a:lnTo>
                  <a:pt x="15965" y="12029"/>
                </a:lnTo>
                <a:cubicBezTo>
                  <a:pt x="16296" y="12029"/>
                  <a:pt x="16572" y="12278"/>
                  <a:pt x="16572" y="12609"/>
                </a:cubicBezTo>
                <a:lnTo>
                  <a:pt x="16572" y="14156"/>
                </a:lnTo>
                <a:lnTo>
                  <a:pt x="14142" y="14156"/>
                </a:lnTo>
                <a:cubicBezTo>
                  <a:pt x="14133" y="14155"/>
                  <a:pt x="14125" y="14155"/>
                  <a:pt x="14117" y="14155"/>
                </a:cubicBezTo>
                <a:cubicBezTo>
                  <a:pt x="13755" y="14155"/>
                  <a:pt x="13764" y="14736"/>
                  <a:pt x="14142" y="14736"/>
                </a:cubicBezTo>
                <a:lnTo>
                  <a:pt x="16848" y="14736"/>
                </a:lnTo>
                <a:cubicBezTo>
                  <a:pt x="17180" y="14736"/>
                  <a:pt x="17456" y="15012"/>
                  <a:pt x="17456" y="15343"/>
                </a:cubicBezTo>
                <a:lnTo>
                  <a:pt x="17456" y="16835"/>
                </a:lnTo>
                <a:cubicBezTo>
                  <a:pt x="17456" y="17166"/>
                  <a:pt x="17180" y="17442"/>
                  <a:pt x="16848" y="17442"/>
                </a:cubicBezTo>
                <a:lnTo>
                  <a:pt x="13479" y="17442"/>
                </a:lnTo>
                <a:lnTo>
                  <a:pt x="11131" y="6560"/>
                </a:lnTo>
                <a:cubicBezTo>
                  <a:pt x="11107" y="6412"/>
                  <a:pt x="10971" y="6308"/>
                  <a:pt x="10843" y="6308"/>
                </a:cubicBezTo>
                <a:cubicBezTo>
                  <a:pt x="10829" y="6308"/>
                  <a:pt x="10814" y="6309"/>
                  <a:pt x="10800" y="6312"/>
                </a:cubicBezTo>
                <a:cubicBezTo>
                  <a:pt x="10634" y="6339"/>
                  <a:pt x="10524" y="6505"/>
                  <a:pt x="10551" y="6671"/>
                </a:cubicBezTo>
                <a:lnTo>
                  <a:pt x="10607" y="6892"/>
                </a:lnTo>
                <a:lnTo>
                  <a:pt x="7513" y="6892"/>
                </a:lnTo>
                <a:lnTo>
                  <a:pt x="7568" y="6671"/>
                </a:lnTo>
                <a:cubicBezTo>
                  <a:pt x="7592" y="6462"/>
                  <a:pt x="7439" y="6292"/>
                  <a:pt x="7276" y="6292"/>
                </a:cubicBezTo>
                <a:cubicBezTo>
                  <a:pt x="7244" y="6292"/>
                  <a:pt x="7213" y="6299"/>
                  <a:pt x="7182" y="6312"/>
                </a:cubicBezTo>
                <a:cubicBezTo>
                  <a:pt x="7071" y="6339"/>
                  <a:pt x="6988" y="6422"/>
                  <a:pt x="6961" y="6533"/>
                </a:cubicBezTo>
                <a:lnTo>
                  <a:pt x="4613" y="17442"/>
                </a:lnTo>
                <a:lnTo>
                  <a:pt x="1244" y="17442"/>
                </a:lnTo>
                <a:cubicBezTo>
                  <a:pt x="912" y="17442"/>
                  <a:pt x="636" y="17166"/>
                  <a:pt x="636" y="16835"/>
                </a:cubicBezTo>
                <a:lnTo>
                  <a:pt x="636" y="15343"/>
                </a:lnTo>
                <a:cubicBezTo>
                  <a:pt x="636" y="14984"/>
                  <a:pt x="912" y="14736"/>
                  <a:pt x="1244" y="14736"/>
                </a:cubicBezTo>
                <a:lnTo>
                  <a:pt x="3950" y="14736"/>
                </a:lnTo>
                <a:cubicBezTo>
                  <a:pt x="4254" y="14653"/>
                  <a:pt x="4254" y="14211"/>
                  <a:pt x="3950" y="14156"/>
                </a:cubicBezTo>
                <a:lnTo>
                  <a:pt x="1520" y="14156"/>
                </a:lnTo>
                <a:lnTo>
                  <a:pt x="1520" y="12609"/>
                </a:lnTo>
                <a:cubicBezTo>
                  <a:pt x="1520" y="12278"/>
                  <a:pt x="1796" y="12029"/>
                  <a:pt x="2127" y="12029"/>
                </a:cubicBezTo>
                <a:lnTo>
                  <a:pt x="4834" y="12029"/>
                </a:lnTo>
                <a:cubicBezTo>
                  <a:pt x="5221" y="12029"/>
                  <a:pt x="5221" y="11421"/>
                  <a:pt x="4834" y="11421"/>
                </a:cubicBezTo>
                <a:lnTo>
                  <a:pt x="2735" y="11421"/>
                </a:lnTo>
                <a:lnTo>
                  <a:pt x="2735" y="10206"/>
                </a:lnTo>
                <a:cubicBezTo>
                  <a:pt x="2735" y="9875"/>
                  <a:pt x="2984" y="9626"/>
                  <a:pt x="3315" y="9626"/>
                </a:cubicBezTo>
                <a:lnTo>
                  <a:pt x="5442" y="9626"/>
                </a:lnTo>
                <a:cubicBezTo>
                  <a:pt x="5828" y="9626"/>
                  <a:pt x="5828" y="9019"/>
                  <a:pt x="5442" y="9019"/>
                </a:cubicBezTo>
                <a:lnTo>
                  <a:pt x="3950" y="9019"/>
                </a:lnTo>
                <a:lnTo>
                  <a:pt x="3950" y="8107"/>
                </a:lnTo>
                <a:cubicBezTo>
                  <a:pt x="3950" y="7776"/>
                  <a:pt x="4199" y="7499"/>
                  <a:pt x="4530" y="7499"/>
                </a:cubicBezTo>
                <a:lnTo>
                  <a:pt x="6049" y="7499"/>
                </a:lnTo>
                <a:cubicBezTo>
                  <a:pt x="6436" y="7499"/>
                  <a:pt x="6436" y="6919"/>
                  <a:pt x="6049" y="6919"/>
                </a:cubicBezTo>
                <a:lnTo>
                  <a:pt x="5442" y="6919"/>
                </a:lnTo>
                <a:lnTo>
                  <a:pt x="5442" y="6008"/>
                </a:lnTo>
                <a:cubicBezTo>
                  <a:pt x="5442" y="5842"/>
                  <a:pt x="5580" y="5704"/>
                  <a:pt x="5745" y="5704"/>
                </a:cubicBezTo>
                <a:close/>
                <a:moveTo>
                  <a:pt x="9046" y="1"/>
                </a:moveTo>
                <a:cubicBezTo>
                  <a:pt x="8901" y="1"/>
                  <a:pt x="8756" y="97"/>
                  <a:pt x="8756" y="291"/>
                </a:cubicBezTo>
                <a:lnTo>
                  <a:pt x="4392" y="291"/>
                </a:lnTo>
                <a:cubicBezTo>
                  <a:pt x="3950" y="291"/>
                  <a:pt x="3757" y="843"/>
                  <a:pt x="4088" y="1147"/>
                </a:cubicBezTo>
                <a:lnTo>
                  <a:pt x="5248" y="2086"/>
                </a:lnTo>
                <a:lnTo>
                  <a:pt x="4088" y="3053"/>
                </a:lnTo>
                <a:cubicBezTo>
                  <a:pt x="3757" y="3329"/>
                  <a:pt x="3950" y="3909"/>
                  <a:pt x="4392" y="3909"/>
                </a:cubicBezTo>
                <a:lnTo>
                  <a:pt x="8728" y="3909"/>
                </a:lnTo>
                <a:lnTo>
                  <a:pt x="8728" y="5097"/>
                </a:lnTo>
                <a:lnTo>
                  <a:pt x="5718" y="5097"/>
                </a:lnTo>
                <a:cubicBezTo>
                  <a:pt x="5221" y="5097"/>
                  <a:pt x="4834" y="5511"/>
                  <a:pt x="4834" y="6008"/>
                </a:cubicBezTo>
                <a:lnTo>
                  <a:pt x="4834" y="6919"/>
                </a:lnTo>
                <a:lnTo>
                  <a:pt x="4530" y="6919"/>
                </a:lnTo>
                <a:cubicBezTo>
                  <a:pt x="3867" y="6919"/>
                  <a:pt x="3315" y="7444"/>
                  <a:pt x="3315" y="8107"/>
                </a:cubicBezTo>
                <a:lnTo>
                  <a:pt x="3315" y="9019"/>
                </a:lnTo>
                <a:cubicBezTo>
                  <a:pt x="2652" y="9019"/>
                  <a:pt x="2127" y="9543"/>
                  <a:pt x="2127" y="10206"/>
                </a:cubicBezTo>
                <a:lnTo>
                  <a:pt x="2127" y="11421"/>
                </a:lnTo>
                <a:cubicBezTo>
                  <a:pt x="1464" y="11421"/>
                  <a:pt x="912" y="11946"/>
                  <a:pt x="912" y="12637"/>
                </a:cubicBezTo>
                <a:lnTo>
                  <a:pt x="912" y="14156"/>
                </a:lnTo>
                <a:cubicBezTo>
                  <a:pt x="387" y="14294"/>
                  <a:pt x="1" y="14791"/>
                  <a:pt x="1" y="15343"/>
                </a:cubicBezTo>
                <a:lnTo>
                  <a:pt x="1" y="16835"/>
                </a:lnTo>
                <a:cubicBezTo>
                  <a:pt x="1" y="17498"/>
                  <a:pt x="553" y="18050"/>
                  <a:pt x="1216" y="18050"/>
                </a:cubicBezTo>
                <a:lnTo>
                  <a:pt x="16848" y="18050"/>
                </a:lnTo>
                <a:cubicBezTo>
                  <a:pt x="17511" y="18050"/>
                  <a:pt x="18064" y="17498"/>
                  <a:pt x="18064" y="16835"/>
                </a:cubicBezTo>
                <a:lnTo>
                  <a:pt x="18064" y="15343"/>
                </a:lnTo>
                <a:cubicBezTo>
                  <a:pt x="18064" y="14791"/>
                  <a:pt x="17677" y="14294"/>
                  <a:pt x="17152" y="14156"/>
                </a:cubicBezTo>
                <a:lnTo>
                  <a:pt x="17152" y="12609"/>
                </a:lnTo>
                <a:cubicBezTo>
                  <a:pt x="17152" y="11946"/>
                  <a:pt x="16628" y="11421"/>
                  <a:pt x="15965" y="11421"/>
                </a:cubicBezTo>
                <a:lnTo>
                  <a:pt x="15965" y="10206"/>
                </a:lnTo>
                <a:cubicBezTo>
                  <a:pt x="15965" y="9543"/>
                  <a:pt x="15412" y="9019"/>
                  <a:pt x="14749" y="9019"/>
                </a:cubicBezTo>
                <a:lnTo>
                  <a:pt x="14749" y="8107"/>
                </a:lnTo>
                <a:cubicBezTo>
                  <a:pt x="14749" y="7444"/>
                  <a:pt x="14225" y="6919"/>
                  <a:pt x="13534" y="6919"/>
                </a:cubicBezTo>
                <a:lnTo>
                  <a:pt x="13258" y="6919"/>
                </a:lnTo>
                <a:lnTo>
                  <a:pt x="13258" y="6008"/>
                </a:lnTo>
                <a:cubicBezTo>
                  <a:pt x="13258" y="5511"/>
                  <a:pt x="12844" y="5097"/>
                  <a:pt x="12347" y="5097"/>
                </a:cubicBezTo>
                <a:lnTo>
                  <a:pt x="9336" y="5097"/>
                </a:lnTo>
                <a:lnTo>
                  <a:pt x="9336" y="291"/>
                </a:lnTo>
                <a:cubicBezTo>
                  <a:pt x="9336" y="97"/>
                  <a:pt x="9191" y="1"/>
                  <a:pt x="90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9" name="Google Shape;1219;p95"/>
          <p:cNvGrpSpPr/>
          <p:nvPr/>
        </p:nvGrpSpPr>
        <p:grpSpPr>
          <a:xfrm>
            <a:off x="4398383" y="4103408"/>
            <a:ext cx="362099" cy="357855"/>
            <a:chOff x="6556191" y="3442538"/>
            <a:chExt cx="380156" cy="375700"/>
          </a:xfrm>
        </p:grpSpPr>
        <p:sp>
          <p:nvSpPr>
            <p:cNvPr id="1220" name="Google Shape;1220;p95"/>
            <p:cNvSpPr/>
            <p:nvPr/>
          </p:nvSpPr>
          <p:spPr>
            <a:xfrm>
              <a:off x="6558482" y="3624360"/>
              <a:ext cx="39958" cy="12785"/>
            </a:xfrm>
            <a:custGeom>
              <a:rect b="b" l="l" r="r" t="t"/>
              <a:pathLst>
                <a:path extrusionOk="0" h="614" w="1919">
                  <a:moveTo>
                    <a:pt x="1539" y="0"/>
                  </a:moveTo>
                  <a:cubicBezTo>
                    <a:pt x="1524" y="0"/>
                    <a:pt x="1508" y="1"/>
                    <a:pt x="1492" y="3"/>
                  </a:cubicBezTo>
                  <a:lnTo>
                    <a:pt x="304" y="3"/>
                  </a:lnTo>
                  <a:cubicBezTo>
                    <a:pt x="139" y="3"/>
                    <a:pt x="0" y="141"/>
                    <a:pt x="0" y="307"/>
                  </a:cubicBezTo>
                  <a:cubicBezTo>
                    <a:pt x="0" y="473"/>
                    <a:pt x="139" y="611"/>
                    <a:pt x="304" y="611"/>
                  </a:cubicBezTo>
                  <a:lnTo>
                    <a:pt x="1492" y="611"/>
                  </a:lnTo>
                  <a:cubicBezTo>
                    <a:pt x="1508" y="613"/>
                    <a:pt x="1524" y="614"/>
                    <a:pt x="1539" y="614"/>
                  </a:cubicBezTo>
                  <a:cubicBezTo>
                    <a:pt x="1918" y="614"/>
                    <a:pt x="1918" y="0"/>
                    <a:pt x="1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5"/>
            <p:cNvSpPr/>
            <p:nvPr/>
          </p:nvSpPr>
          <p:spPr>
            <a:xfrm>
              <a:off x="6556191" y="3492720"/>
              <a:ext cx="380156" cy="231775"/>
            </a:xfrm>
            <a:custGeom>
              <a:rect b="b" l="l" r="r" t="t"/>
              <a:pathLst>
                <a:path extrusionOk="0" h="11131" w="18257">
                  <a:moveTo>
                    <a:pt x="12567" y="3563"/>
                  </a:moveTo>
                  <a:lnTo>
                    <a:pt x="12291" y="3922"/>
                  </a:lnTo>
                  <a:cubicBezTo>
                    <a:pt x="12153" y="4088"/>
                    <a:pt x="12153" y="4337"/>
                    <a:pt x="12291" y="4502"/>
                  </a:cubicBezTo>
                  <a:lnTo>
                    <a:pt x="12291" y="4530"/>
                  </a:lnTo>
                  <a:lnTo>
                    <a:pt x="12567" y="4889"/>
                  </a:lnTo>
                  <a:lnTo>
                    <a:pt x="11904" y="4696"/>
                  </a:lnTo>
                  <a:cubicBezTo>
                    <a:pt x="11407" y="4558"/>
                    <a:pt x="11407" y="3895"/>
                    <a:pt x="11904" y="3757"/>
                  </a:cubicBezTo>
                  <a:lnTo>
                    <a:pt x="12567" y="3563"/>
                  </a:lnTo>
                  <a:close/>
                  <a:moveTo>
                    <a:pt x="7347" y="6298"/>
                  </a:moveTo>
                  <a:lnTo>
                    <a:pt x="7347" y="6298"/>
                  </a:lnTo>
                  <a:cubicBezTo>
                    <a:pt x="6960" y="6878"/>
                    <a:pt x="6491" y="7402"/>
                    <a:pt x="5966" y="7844"/>
                  </a:cubicBezTo>
                  <a:lnTo>
                    <a:pt x="4806" y="7844"/>
                  </a:lnTo>
                  <a:cubicBezTo>
                    <a:pt x="4695" y="7844"/>
                    <a:pt x="4612" y="7734"/>
                    <a:pt x="4612" y="7623"/>
                  </a:cubicBezTo>
                  <a:cubicBezTo>
                    <a:pt x="4612" y="7540"/>
                    <a:pt x="4668" y="7458"/>
                    <a:pt x="4751" y="7458"/>
                  </a:cubicBezTo>
                  <a:cubicBezTo>
                    <a:pt x="5690" y="7237"/>
                    <a:pt x="6573" y="6850"/>
                    <a:pt x="7347" y="6298"/>
                  </a:cubicBezTo>
                  <a:close/>
                  <a:moveTo>
                    <a:pt x="8617" y="5082"/>
                  </a:moveTo>
                  <a:lnTo>
                    <a:pt x="8617" y="5110"/>
                  </a:lnTo>
                  <a:cubicBezTo>
                    <a:pt x="8700" y="5414"/>
                    <a:pt x="8783" y="5745"/>
                    <a:pt x="8811" y="6077"/>
                  </a:cubicBezTo>
                  <a:cubicBezTo>
                    <a:pt x="8893" y="6657"/>
                    <a:pt x="8700" y="7209"/>
                    <a:pt x="8313" y="7651"/>
                  </a:cubicBezTo>
                  <a:cubicBezTo>
                    <a:pt x="7872" y="8148"/>
                    <a:pt x="7236" y="8424"/>
                    <a:pt x="6573" y="8424"/>
                  </a:cubicBezTo>
                  <a:lnTo>
                    <a:pt x="6187" y="8424"/>
                  </a:lnTo>
                  <a:cubicBezTo>
                    <a:pt x="7292" y="7596"/>
                    <a:pt x="8148" y="6436"/>
                    <a:pt x="8617" y="5082"/>
                  </a:cubicBezTo>
                  <a:close/>
                  <a:moveTo>
                    <a:pt x="10290" y="2720"/>
                  </a:moveTo>
                  <a:cubicBezTo>
                    <a:pt x="10403" y="2720"/>
                    <a:pt x="10518" y="2733"/>
                    <a:pt x="10633" y="2762"/>
                  </a:cubicBezTo>
                  <a:cubicBezTo>
                    <a:pt x="10993" y="2817"/>
                    <a:pt x="11269" y="3011"/>
                    <a:pt x="11490" y="3259"/>
                  </a:cubicBezTo>
                  <a:cubicBezTo>
                    <a:pt x="10744" y="3674"/>
                    <a:pt x="10744" y="4751"/>
                    <a:pt x="11490" y="5165"/>
                  </a:cubicBezTo>
                  <a:cubicBezTo>
                    <a:pt x="11407" y="5276"/>
                    <a:pt x="11324" y="5358"/>
                    <a:pt x="11213" y="5441"/>
                  </a:cubicBezTo>
                  <a:cubicBezTo>
                    <a:pt x="10937" y="5635"/>
                    <a:pt x="10854" y="5966"/>
                    <a:pt x="10993" y="6270"/>
                  </a:cubicBezTo>
                  <a:cubicBezTo>
                    <a:pt x="11821" y="7823"/>
                    <a:pt x="10552" y="9346"/>
                    <a:pt x="9132" y="9346"/>
                  </a:cubicBezTo>
                  <a:cubicBezTo>
                    <a:pt x="8659" y="9346"/>
                    <a:pt x="8168" y="9177"/>
                    <a:pt x="7733" y="8783"/>
                  </a:cubicBezTo>
                  <a:cubicBezTo>
                    <a:pt x="8120" y="8618"/>
                    <a:pt x="8479" y="8369"/>
                    <a:pt x="8755" y="8038"/>
                  </a:cubicBezTo>
                  <a:cubicBezTo>
                    <a:pt x="9253" y="7485"/>
                    <a:pt x="9501" y="6739"/>
                    <a:pt x="9418" y="5994"/>
                  </a:cubicBezTo>
                  <a:cubicBezTo>
                    <a:pt x="9363" y="5331"/>
                    <a:pt x="9170" y="4696"/>
                    <a:pt x="8838" y="4143"/>
                  </a:cubicBezTo>
                  <a:cubicBezTo>
                    <a:pt x="8886" y="3327"/>
                    <a:pt x="9539" y="2720"/>
                    <a:pt x="10290" y="2720"/>
                  </a:cubicBezTo>
                  <a:close/>
                  <a:moveTo>
                    <a:pt x="9722" y="9860"/>
                  </a:moveTo>
                  <a:lnTo>
                    <a:pt x="9722" y="10551"/>
                  </a:lnTo>
                  <a:lnTo>
                    <a:pt x="8838" y="10551"/>
                  </a:lnTo>
                  <a:lnTo>
                    <a:pt x="8838" y="9916"/>
                  </a:lnTo>
                  <a:lnTo>
                    <a:pt x="9114" y="9916"/>
                  </a:lnTo>
                  <a:lnTo>
                    <a:pt x="9114" y="9943"/>
                  </a:lnTo>
                  <a:cubicBezTo>
                    <a:pt x="9308" y="9943"/>
                    <a:pt x="9473" y="9916"/>
                    <a:pt x="9667" y="9888"/>
                  </a:cubicBezTo>
                  <a:cubicBezTo>
                    <a:pt x="9667" y="9888"/>
                    <a:pt x="9694" y="9888"/>
                    <a:pt x="9722" y="9860"/>
                  </a:cubicBezTo>
                  <a:close/>
                  <a:moveTo>
                    <a:pt x="9136" y="595"/>
                  </a:moveTo>
                  <a:cubicBezTo>
                    <a:pt x="9820" y="595"/>
                    <a:pt x="10521" y="713"/>
                    <a:pt x="11213" y="967"/>
                  </a:cubicBezTo>
                  <a:cubicBezTo>
                    <a:pt x="15135" y="2431"/>
                    <a:pt x="16434" y="7347"/>
                    <a:pt x="13699" y="10551"/>
                  </a:cubicBezTo>
                  <a:lnTo>
                    <a:pt x="10330" y="10551"/>
                  </a:lnTo>
                  <a:lnTo>
                    <a:pt x="10330" y="9667"/>
                  </a:lnTo>
                  <a:cubicBezTo>
                    <a:pt x="11683" y="8977"/>
                    <a:pt x="12235" y="7347"/>
                    <a:pt x="11545" y="5994"/>
                  </a:cubicBezTo>
                  <a:cubicBezTo>
                    <a:pt x="11517" y="5994"/>
                    <a:pt x="11517" y="5966"/>
                    <a:pt x="11545" y="5966"/>
                  </a:cubicBezTo>
                  <a:lnTo>
                    <a:pt x="11545" y="5938"/>
                  </a:lnTo>
                  <a:cubicBezTo>
                    <a:pt x="11766" y="5800"/>
                    <a:pt x="11959" y="5607"/>
                    <a:pt x="12097" y="5386"/>
                  </a:cubicBezTo>
                  <a:lnTo>
                    <a:pt x="12705" y="5552"/>
                  </a:lnTo>
                  <a:cubicBezTo>
                    <a:pt x="12759" y="5565"/>
                    <a:pt x="12812" y="5572"/>
                    <a:pt x="12864" y="5572"/>
                  </a:cubicBezTo>
                  <a:cubicBezTo>
                    <a:pt x="13027" y="5572"/>
                    <a:pt x="13174" y="5505"/>
                    <a:pt x="13257" y="5358"/>
                  </a:cubicBezTo>
                  <a:cubicBezTo>
                    <a:pt x="13395" y="5193"/>
                    <a:pt x="13395" y="4972"/>
                    <a:pt x="13257" y="4778"/>
                  </a:cubicBezTo>
                  <a:lnTo>
                    <a:pt x="12815" y="4226"/>
                  </a:lnTo>
                  <a:lnTo>
                    <a:pt x="13230" y="3646"/>
                  </a:lnTo>
                  <a:cubicBezTo>
                    <a:pt x="13368" y="3480"/>
                    <a:pt x="13368" y="3232"/>
                    <a:pt x="13230" y="3066"/>
                  </a:cubicBezTo>
                  <a:cubicBezTo>
                    <a:pt x="13142" y="2935"/>
                    <a:pt x="12986" y="2856"/>
                    <a:pt x="12828" y="2856"/>
                  </a:cubicBezTo>
                  <a:cubicBezTo>
                    <a:pt x="12787" y="2856"/>
                    <a:pt x="12745" y="2861"/>
                    <a:pt x="12705" y="2873"/>
                  </a:cubicBezTo>
                  <a:lnTo>
                    <a:pt x="12070" y="3066"/>
                  </a:lnTo>
                  <a:cubicBezTo>
                    <a:pt x="11638" y="2403"/>
                    <a:pt x="10981" y="2105"/>
                    <a:pt x="10331" y="2105"/>
                  </a:cubicBezTo>
                  <a:cubicBezTo>
                    <a:pt x="9276" y="2105"/>
                    <a:pt x="8237" y="2889"/>
                    <a:pt x="8203" y="4171"/>
                  </a:cubicBezTo>
                  <a:cubicBezTo>
                    <a:pt x="7761" y="5911"/>
                    <a:pt x="5552" y="6629"/>
                    <a:pt x="4612" y="6850"/>
                  </a:cubicBezTo>
                  <a:cubicBezTo>
                    <a:pt x="3673" y="7071"/>
                    <a:pt x="3839" y="8424"/>
                    <a:pt x="4806" y="8424"/>
                  </a:cubicBezTo>
                  <a:lnTo>
                    <a:pt x="5524" y="8424"/>
                  </a:lnTo>
                  <a:cubicBezTo>
                    <a:pt x="5496" y="8507"/>
                    <a:pt x="5524" y="8562"/>
                    <a:pt x="5552" y="8645"/>
                  </a:cubicBezTo>
                  <a:cubicBezTo>
                    <a:pt x="5607" y="8866"/>
                    <a:pt x="5828" y="9032"/>
                    <a:pt x="6076" y="9032"/>
                  </a:cubicBezTo>
                  <a:lnTo>
                    <a:pt x="6573" y="9032"/>
                  </a:lnTo>
                  <a:cubicBezTo>
                    <a:pt x="6739" y="9032"/>
                    <a:pt x="6905" y="9004"/>
                    <a:pt x="7071" y="8977"/>
                  </a:cubicBezTo>
                  <a:cubicBezTo>
                    <a:pt x="7374" y="9336"/>
                    <a:pt x="7761" y="9612"/>
                    <a:pt x="8203" y="9778"/>
                  </a:cubicBezTo>
                  <a:lnTo>
                    <a:pt x="8203" y="10523"/>
                  </a:lnTo>
                  <a:lnTo>
                    <a:pt x="4557" y="10523"/>
                  </a:lnTo>
                  <a:cubicBezTo>
                    <a:pt x="3618" y="9446"/>
                    <a:pt x="3121" y="8065"/>
                    <a:pt x="3121" y="6629"/>
                  </a:cubicBezTo>
                  <a:cubicBezTo>
                    <a:pt x="3098" y="3172"/>
                    <a:pt x="5941" y="595"/>
                    <a:pt x="9136" y="595"/>
                  </a:cubicBezTo>
                  <a:close/>
                  <a:moveTo>
                    <a:pt x="9142" y="0"/>
                  </a:moveTo>
                  <a:cubicBezTo>
                    <a:pt x="3701" y="0"/>
                    <a:pt x="580" y="6159"/>
                    <a:pt x="3784" y="10523"/>
                  </a:cubicBezTo>
                  <a:lnTo>
                    <a:pt x="414" y="10523"/>
                  </a:lnTo>
                  <a:cubicBezTo>
                    <a:pt x="0" y="10523"/>
                    <a:pt x="0" y="11131"/>
                    <a:pt x="414" y="11131"/>
                  </a:cubicBezTo>
                  <a:lnTo>
                    <a:pt x="17870" y="11131"/>
                  </a:lnTo>
                  <a:cubicBezTo>
                    <a:pt x="18256" y="11131"/>
                    <a:pt x="18256" y="10523"/>
                    <a:pt x="17870" y="10523"/>
                  </a:cubicBezTo>
                  <a:lnTo>
                    <a:pt x="14473" y="10523"/>
                  </a:lnTo>
                  <a:cubicBezTo>
                    <a:pt x="17676" y="6159"/>
                    <a:pt x="14555" y="0"/>
                    <a:pt x="9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5"/>
            <p:cNvSpPr/>
            <p:nvPr/>
          </p:nvSpPr>
          <p:spPr>
            <a:xfrm>
              <a:off x="6587820" y="3743465"/>
              <a:ext cx="315169" cy="12098"/>
            </a:xfrm>
            <a:custGeom>
              <a:rect b="b" l="l" r="r" t="t"/>
              <a:pathLst>
                <a:path extrusionOk="0" h="581" w="15136">
                  <a:moveTo>
                    <a:pt x="387" y="0"/>
                  </a:moveTo>
                  <a:cubicBezTo>
                    <a:pt x="0" y="0"/>
                    <a:pt x="0" y="580"/>
                    <a:pt x="387" y="580"/>
                  </a:cubicBezTo>
                  <a:lnTo>
                    <a:pt x="14832" y="580"/>
                  </a:lnTo>
                  <a:cubicBezTo>
                    <a:pt x="14997" y="580"/>
                    <a:pt x="15136" y="470"/>
                    <a:pt x="15136" y="304"/>
                  </a:cubicBezTo>
                  <a:cubicBezTo>
                    <a:pt x="15136" y="111"/>
                    <a:pt x="14997" y="0"/>
                    <a:pt x="148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5"/>
            <p:cNvSpPr/>
            <p:nvPr/>
          </p:nvSpPr>
          <p:spPr>
            <a:xfrm>
              <a:off x="6625197" y="3774511"/>
              <a:ext cx="239834" cy="12681"/>
            </a:xfrm>
            <a:custGeom>
              <a:rect b="b" l="l" r="r" t="t"/>
              <a:pathLst>
                <a:path extrusionOk="0" h="609" w="11518">
                  <a:moveTo>
                    <a:pt x="387" y="1"/>
                  </a:moveTo>
                  <a:cubicBezTo>
                    <a:pt x="0" y="1"/>
                    <a:pt x="0" y="608"/>
                    <a:pt x="387" y="608"/>
                  </a:cubicBezTo>
                  <a:lnTo>
                    <a:pt x="11241" y="608"/>
                  </a:lnTo>
                  <a:cubicBezTo>
                    <a:pt x="11407" y="608"/>
                    <a:pt x="11518" y="470"/>
                    <a:pt x="11518" y="305"/>
                  </a:cubicBezTo>
                  <a:cubicBezTo>
                    <a:pt x="11518" y="139"/>
                    <a:pt x="11407" y="1"/>
                    <a:pt x="11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95"/>
            <p:cNvSpPr/>
            <p:nvPr/>
          </p:nvSpPr>
          <p:spPr>
            <a:xfrm>
              <a:off x="6675233" y="3806140"/>
              <a:ext cx="142072" cy="12098"/>
            </a:xfrm>
            <a:custGeom>
              <a:rect b="b" l="l" r="r" t="t"/>
              <a:pathLst>
                <a:path extrusionOk="0" h="581" w="6823">
                  <a:moveTo>
                    <a:pt x="415" y="1"/>
                  </a:moveTo>
                  <a:cubicBezTo>
                    <a:pt x="0" y="1"/>
                    <a:pt x="0" y="581"/>
                    <a:pt x="415" y="581"/>
                  </a:cubicBezTo>
                  <a:lnTo>
                    <a:pt x="6408" y="581"/>
                  </a:lnTo>
                  <a:cubicBezTo>
                    <a:pt x="6822" y="581"/>
                    <a:pt x="6822" y="1"/>
                    <a:pt x="64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95"/>
            <p:cNvSpPr/>
            <p:nvPr/>
          </p:nvSpPr>
          <p:spPr>
            <a:xfrm>
              <a:off x="6579741" y="3533241"/>
              <a:ext cx="38001" cy="25341"/>
            </a:xfrm>
            <a:custGeom>
              <a:rect b="b" l="l" r="r" t="t"/>
              <a:pathLst>
                <a:path extrusionOk="0" h="1217" w="1825">
                  <a:moveTo>
                    <a:pt x="452" y="1"/>
                  </a:moveTo>
                  <a:cubicBezTo>
                    <a:pt x="173" y="1"/>
                    <a:pt x="1" y="404"/>
                    <a:pt x="305" y="568"/>
                  </a:cubicBezTo>
                  <a:lnTo>
                    <a:pt x="1327" y="1175"/>
                  </a:lnTo>
                  <a:cubicBezTo>
                    <a:pt x="1382" y="1203"/>
                    <a:pt x="1438" y="1217"/>
                    <a:pt x="1489" y="1217"/>
                  </a:cubicBezTo>
                  <a:cubicBezTo>
                    <a:pt x="1541" y="1217"/>
                    <a:pt x="1590" y="1203"/>
                    <a:pt x="1631" y="1175"/>
                  </a:cubicBezTo>
                  <a:cubicBezTo>
                    <a:pt x="1824" y="1065"/>
                    <a:pt x="1824" y="761"/>
                    <a:pt x="1631" y="651"/>
                  </a:cubicBezTo>
                  <a:lnTo>
                    <a:pt x="609" y="43"/>
                  </a:lnTo>
                  <a:cubicBezTo>
                    <a:pt x="555" y="14"/>
                    <a:pt x="502" y="1"/>
                    <a:pt x="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95"/>
            <p:cNvSpPr/>
            <p:nvPr/>
          </p:nvSpPr>
          <p:spPr>
            <a:xfrm>
              <a:off x="6648768" y="3467421"/>
              <a:ext cx="25903" cy="33941"/>
            </a:xfrm>
            <a:custGeom>
              <a:rect b="b" l="l" r="r" t="t"/>
              <a:pathLst>
                <a:path extrusionOk="0" h="1630" w="1244">
                  <a:moveTo>
                    <a:pt x="332" y="0"/>
                  </a:moveTo>
                  <a:cubicBezTo>
                    <a:pt x="222" y="0"/>
                    <a:pt x="111" y="55"/>
                    <a:pt x="56" y="138"/>
                  </a:cubicBezTo>
                  <a:cubicBezTo>
                    <a:pt x="1" y="221"/>
                    <a:pt x="1" y="359"/>
                    <a:pt x="56" y="442"/>
                  </a:cubicBezTo>
                  <a:lnTo>
                    <a:pt x="664" y="1492"/>
                  </a:lnTo>
                  <a:cubicBezTo>
                    <a:pt x="719" y="1574"/>
                    <a:pt x="802" y="1630"/>
                    <a:pt x="912" y="1630"/>
                  </a:cubicBezTo>
                  <a:cubicBezTo>
                    <a:pt x="1023" y="1630"/>
                    <a:pt x="1133" y="1574"/>
                    <a:pt x="1188" y="1492"/>
                  </a:cubicBezTo>
                  <a:cubicBezTo>
                    <a:pt x="1244" y="1381"/>
                    <a:pt x="1244" y="1271"/>
                    <a:pt x="1188" y="1188"/>
                  </a:cubicBezTo>
                  <a:lnTo>
                    <a:pt x="581" y="138"/>
                  </a:lnTo>
                  <a:cubicBezTo>
                    <a:pt x="526" y="55"/>
                    <a:pt x="415"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5"/>
            <p:cNvSpPr/>
            <p:nvPr/>
          </p:nvSpPr>
          <p:spPr>
            <a:xfrm>
              <a:off x="6740220" y="3442538"/>
              <a:ext cx="12098" cy="37689"/>
            </a:xfrm>
            <a:custGeom>
              <a:rect b="b" l="l" r="r" t="t"/>
              <a:pathLst>
                <a:path extrusionOk="0" h="1810" w="581">
                  <a:moveTo>
                    <a:pt x="290" y="1"/>
                  </a:moveTo>
                  <a:cubicBezTo>
                    <a:pt x="145" y="1"/>
                    <a:pt x="0" y="104"/>
                    <a:pt x="0" y="311"/>
                  </a:cubicBezTo>
                  <a:lnTo>
                    <a:pt x="0" y="1499"/>
                  </a:lnTo>
                  <a:cubicBezTo>
                    <a:pt x="0" y="1706"/>
                    <a:pt x="145" y="1810"/>
                    <a:pt x="290" y="1810"/>
                  </a:cubicBezTo>
                  <a:cubicBezTo>
                    <a:pt x="435" y="1810"/>
                    <a:pt x="580" y="1706"/>
                    <a:pt x="580" y="1499"/>
                  </a:cubicBezTo>
                  <a:lnTo>
                    <a:pt x="580" y="311"/>
                  </a:lnTo>
                  <a:cubicBezTo>
                    <a:pt x="580" y="104"/>
                    <a:pt x="435" y="1"/>
                    <a:pt x="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5"/>
            <p:cNvSpPr/>
            <p:nvPr/>
          </p:nvSpPr>
          <p:spPr>
            <a:xfrm>
              <a:off x="6817847" y="3467421"/>
              <a:ext cx="25903" cy="33941"/>
            </a:xfrm>
            <a:custGeom>
              <a:rect b="b" l="l" r="r" t="t"/>
              <a:pathLst>
                <a:path extrusionOk="0" h="1630" w="1244">
                  <a:moveTo>
                    <a:pt x="912" y="0"/>
                  </a:moveTo>
                  <a:cubicBezTo>
                    <a:pt x="802" y="0"/>
                    <a:pt x="719" y="55"/>
                    <a:pt x="664" y="138"/>
                  </a:cubicBezTo>
                  <a:lnTo>
                    <a:pt x="56" y="1188"/>
                  </a:lnTo>
                  <a:cubicBezTo>
                    <a:pt x="1" y="1271"/>
                    <a:pt x="1" y="1381"/>
                    <a:pt x="56" y="1492"/>
                  </a:cubicBezTo>
                  <a:cubicBezTo>
                    <a:pt x="111" y="1574"/>
                    <a:pt x="222" y="1630"/>
                    <a:pt x="332" y="1630"/>
                  </a:cubicBezTo>
                  <a:cubicBezTo>
                    <a:pt x="415" y="1630"/>
                    <a:pt x="526" y="1574"/>
                    <a:pt x="581" y="1492"/>
                  </a:cubicBezTo>
                  <a:lnTo>
                    <a:pt x="1188" y="442"/>
                  </a:lnTo>
                  <a:cubicBezTo>
                    <a:pt x="1244" y="359"/>
                    <a:pt x="1244" y="249"/>
                    <a:pt x="1188" y="138"/>
                  </a:cubicBezTo>
                  <a:cubicBezTo>
                    <a:pt x="1133" y="55"/>
                    <a:pt x="1023" y="0"/>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5"/>
            <p:cNvSpPr/>
            <p:nvPr/>
          </p:nvSpPr>
          <p:spPr>
            <a:xfrm>
              <a:off x="6874796" y="3533303"/>
              <a:ext cx="35669" cy="24987"/>
            </a:xfrm>
            <a:custGeom>
              <a:rect b="b" l="l" r="r" t="t"/>
              <a:pathLst>
                <a:path extrusionOk="0" h="1200" w="1713">
                  <a:moveTo>
                    <a:pt x="1372" y="1"/>
                  </a:moveTo>
                  <a:cubicBezTo>
                    <a:pt x="1322" y="1"/>
                    <a:pt x="1269" y="13"/>
                    <a:pt x="1215" y="40"/>
                  </a:cubicBezTo>
                  <a:lnTo>
                    <a:pt x="193" y="648"/>
                  </a:lnTo>
                  <a:cubicBezTo>
                    <a:pt x="83" y="730"/>
                    <a:pt x="0" y="868"/>
                    <a:pt x="55" y="1007"/>
                  </a:cubicBezTo>
                  <a:cubicBezTo>
                    <a:pt x="83" y="1117"/>
                    <a:pt x="193" y="1200"/>
                    <a:pt x="332" y="1200"/>
                  </a:cubicBezTo>
                  <a:cubicBezTo>
                    <a:pt x="387" y="1200"/>
                    <a:pt x="442" y="1200"/>
                    <a:pt x="497" y="1172"/>
                  </a:cubicBezTo>
                  <a:lnTo>
                    <a:pt x="1519" y="565"/>
                  </a:lnTo>
                  <a:cubicBezTo>
                    <a:pt x="1657" y="482"/>
                    <a:pt x="1713" y="288"/>
                    <a:pt x="1630" y="150"/>
                  </a:cubicBezTo>
                  <a:cubicBezTo>
                    <a:pt x="1573" y="57"/>
                    <a:pt x="1479" y="1"/>
                    <a:pt x="1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5"/>
            <p:cNvSpPr/>
            <p:nvPr/>
          </p:nvSpPr>
          <p:spPr>
            <a:xfrm>
              <a:off x="6895494" y="3624422"/>
              <a:ext cx="40271" cy="12098"/>
            </a:xfrm>
            <a:custGeom>
              <a:rect b="b" l="l" r="r" t="t"/>
              <a:pathLst>
                <a:path extrusionOk="0" h="581" w="1934">
                  <a:moveTo>
                    <a:pt x="360" y="0"/>
                  </a:moveTo>
                  <a:cubicBezTo>
                    <a:pt x="0" y="28"/>
                    <a:pt x="0" y="553"/>
                    <a:pt x="360" y="580"/>
                  </a:cubicBezTo>
                  <a:lnTo>
                    <a:pt x="1575" y="580"/>
                  </a:lnTo>
                  <a:cubicBezTo>
                    <a:pt x="1934" y="553"/>
                    <a:pt x="1934" y="28"/>
                    <a:pt x="1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95"/>
            <p:cNvSpPr/>
            <p:nvPr/>
          </p:nvSpPr>
          <p:spPr>
            <a:xfrm>
              <a:off x="6764937" y="3561726"/>
              <a:ext cx="12681" cy="12681"/>
            </a:xfrm>
            <a:custGeom>
              <a:rect b="b" l="l" r="r" t="t"/>
              <a:pathLst>
                <a:path extrusionOk="0" h="609" w="609">
                  <a:moveTo>
                    <a:pt x="305" y="1"/>
                  </a:moveTo>
                  <a:cubicBezTo>
                    <a:pt x="139" y="1"/>
                    <a:pt x="1" y="139"/>
                    <a:pt x="1" y="304"/>
                  </a:cubicBezTo>
                  <a:cubicBezTo>
                    <a:pt x="1" y="470"/>
                    <a:pt x="139" y="608"/>
                    <a:pt x="305" y="608"/>
                  </a:cubicBezTo>
                  <a:cubicBezTo>
                    <a:pt x="470" y="608"/>
                    <a:pt x="608" y="470"/>
                    <a:pt x="608" y="304"/>
                  </a:cubicBezTo>
                  <a:cubicBezTo>
                    <a:pt x="608" y="139"/>
                    <a:pt x="470"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2" name="Google Shape;1232;p95"/>
          <p:cNvSpPr txBox="1"/>
          <p:nvPr/>
        </p:nvSpPr>
        <p:spPr>
          <a:xfrm>
            <a:off x="1393637" y="2118638"/>
            <a:ext cx="1444800" cy="48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lt1"/>
                </a:solidFill>
                <a:latin typeface="Ubuntu"/>
                <a:ea typeface="Ubuntu"/>
                <a:cs typeface="Ubuntu"/>
                <a:sym typeface="Ubuntu"/>
              </a:rPr>
              <a:t>Saturn</a:t>
            </a:r>
            <a:endParaRPr b="1" sz="1800">
              <a:solidFill>
                <a:schemeClr val="lt1"/>
              </a:solidFill>
              <a:latin typeface="Ubuntu"/>
              <a:ea typeface="Ubuntu"/>
              <a:cs typeface="Ubuntu"/>
              <a:sym typeface="Ubuntu"/>
            </a:endParaRPr>
          </a:p>
        </p:txBody>
      </p:sp>
      <p:sp>
        <p:nvSpPr>
          <p:cNvPr id="1233" name="Google Shape;1233;p95"/>
          <p:cNvSpPr txBox="1"/>
          <p:nvPr/>
        </p:nvSpPr>
        <p:spPr>
          <a:xfrm>
            <a:off x="6320437" y="1605575"/>
            <a:ext cx="1444800" cy="4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800">
                <a:solidFill>
                  <a:schemeClr val="lt1"/>
                </a:solidFill>
                <a:latin typeface="Ubuntu"/>
                <a:ea typeface="Ubuntu"/>
                <a:cs typeface="Ubuntu"/>
                <a:sym typeface="Ubuntu"/>
              </a:rPr>
              <a:t>Venus</a:t>
            </a:r>
            <a:endParaRPr b="1" sz="1800">
              <a:solidFill>
                <a:schemeClr val="lt1"/>
              </a:solidFill>
              <a:latin typeface="Ubuntu"/>
              <a:ea typeface="Ubuntu"/>
              <a:cs typeface="Ubuntu"/>
              <a:sym typeface="Ubuntu"/>
            </a:endParaRPr>
          </a:p>
        </p:txBody>
      </p:sp>
      <p:sp>
        <p:nvSpPr>
          <p:cNvPr id="1234" name="Google Shape;1234;p95"/>
          <p:cNvSpPr txBox="1"/>
          <p:nvPr/>
        </p:nvSpPr>
        <p:spPr>
          <a:xfrm>
            <a:off x="5450037" y="3199925"/>
            <a:ext cx="1444800" cy="4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800">
                <a:solidFill>
                  <a:schemeClr val="lt1"/>
                </a:solidFill>
                <a:latin typeface="Ubuntu"/>
                <a:ea typeface="Ubuntu"/>
                <a:cs typeface="Ubuntu"/>
                <a:sym typeface="Ubuntu"/>
              </a:rPr>
              <a:t>Mercury</a:t>
            </a:r>
            <a:endParaRPr b="1" sz="1800">
              <a:solidFill>
                <a:schemeClr val="lt1"/>
              </a:solidFill>
              <a:latin typeface="Ubuntu"/>
              <a:ea typeface="Ubuntu"/>
              <a:cs typeface="Ubuntu"/>
              <a:sym typeface="Ubuntu"/>
            </a:endParaRPr>
          </a:p>
        </p:txBody>
      </p:sp>
      <p:sp>
        <p:nvSpPr>
          <p:cNvPr id="1235" name="Google Shape;1235;p95"/>
          <p:cNvSpPr txBox="1"/>
          <p:nvPr/>
        </p:nvSpPr>
        <p:spPr>
          <a:xfrm>
            <a:off x="2243887" y="3696138"/>
            <a:ext cx="1444800" cy="48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lt1"/>
                </a:solidFill>
                <a:latin typeface="Ubuntu"/>
                <a:ea typeface="Ubuntu"/>
                <a:cs typeface="Ubuntu"/>
                <a:sym typeface="Ubuntu"/>
              </a:rPr>
              <a:t>Mars</a:t>
            </a:r>
            <a:endParaRPr b="1" sz="1800">
              <a:solidFill>
                <a:schemeClr val="lt1"/>
              </a:solidFill>
              <a:latin typeface="Ubuntu"/>
              <a:ea typeface="Ubuntu"/>
              <a:cs typeface="Ubuntu"/>
              <a:sym typeface="Ubuntu"/>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96"/>
          <p:cNvSpPr txBox="1"/>
          <p:nvPr>
            <p:ph type="title"/>
          </p:nvPr>
        </p:nvSpPr>
        <p:spPr>
          <a:xfrm>
            <a:off x="742950" y="1238100"/>
            <a:ext cx="77295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200">
                <a:solidFill>
                  <a:schemeClr val="lt1"/>
                </a:solidFill>
              </a:rPr>
              <a:t>4,498,300,000</a:t>
            </a:r>
            <a:endParaRPr/>
          </a:p>
        </p:txBody>
      </p:sp>
      <p:sp>
        <p:nvSpPr>
          <p:cNvPr id="1241" name="Google Shape;1241;p96"/>
          <p:cNvSpPr txBox="1"/>
          <p:nvPr>
            <p:ph idx="1" type="subTitle"/>
          </p:nvPr>
        </p:nvSpPr>
        <p:spPr>
          <a:xfrm>
            <a:off x="1065975" y="2919900"/>
            <a:ext cx="6711900" cy="2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Big numbers catch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240"/>
                                        </p:tgtEl>
                                        <p:attrNameLst>
                                          <p:attrName>style.visibility</p:attrName>
                                        </p:attrNameLst>
                                      </p:cBhvr>
                                      <p:to>
                                        <p:strVal val="visible"/>
                                      </p:to>
                                    </p:set>
                                    <p:anim calcmode="lin" valueType="num">
                                      <p:cBhvr additive="base">
                                        <p:cTn dur="1000"/>
                                        <p:tgtEl>
                                          <p:spTgt spid="1240"/>
                                        </p:tgtEl>
                                        <p:attrNameLst>
                                          <p:attrName>ppt_w</p:attrName>
                                        </p:attrNameLst>
                                      </p:cBhvr>
                                      <p:tavLst>
                                        <p:tav fmla="" tm="0">
                                          <p:val>
                                            <p:strVal val="0"/>
                                          </p:val>
                                        </p:tav>
                                        <p:tav fmla="" tm="100000">
                                          <p:val>
                                            <p:strVal val="#ppt_w"/>
                                          </p:val>
                                        </p:tav>
                                      </p:tavLst>
                                    </p:anim>
                                    <p:anim calcmode="lin" valueType="num">
                                      <p:cBhvr additive="base">
                                        <p:cTn dur="1000"/>
                                        <p:tgtEl>
                                          <p:spTgt spid="12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41"/>
                                        </p:tgtEl>
                                        <p:attrNameLst>
                                          <p:attrName>style.visibility</p:attrName>
                                        </p:attrNameLst>
                                      </p:cBhvr>
                                      <p:to>
                                        <p:strVal val="visible"/>
                                      </p:to>
                                    </p:set>
                                    <p:anim calcmode="lin" valueType="num">
                                      <p:cBhvr additive="base">
                                        <p:cTn dur="1000"/>
                                        <p:tgtEl>
                                          <p:spTgt spid="1241"/>
                                        </p:tgtEl>
                                        <p:attrNameLst>
                                          <p:attrName>ppt_w</p:attrName>
                                        </p:attrNameLst>
                                      </p:cBhvr>
                                      <p:tavLst>
                                        <p:tav fmla="" tm="0">
                                          <p:val>
                                            <p:strVal val="0"/>
                                          </p:val>
                                        </p:tav>
                                        <p:tav fmla="" tm="100000">
                                          <p:val>
                                            <p:strVal val="#ppt_w"/>
                                          </p:val>
                                        </p:tav>
                                      </p:tavLst>
                                    </p:anim>
                                    <p:anim calcmode="lin" valueType="num">
                                      <p:cBhvr additive="base">
                                        <p:cTn dur="1000"/>
                                        <p:tgtEl>
                                          <p:spTgt spid="12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1"/>
          <p:cNvSpPr txBox="1"/>
          <p:nvPr>
            <p:ph type="title"/>
          </p:nvPr>
        </p:nvSpPr>
        <p:spPr>
          <a:xfrm>
            <a:off x="1342800" y="670350"/>
            <a:ext cx="64584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Contents</a:t>
            </a:r>
            <a:endParaRPr/>
          </a:p>
        </p:txBody>
      </p:sp>
      <p:sp>
        <p:nvSpPr>
          <p:cNvPr id="371" name="Google Shape;371;p61"/>
          <p:cNvSpPr txBox="1"/>
          <p:nvPr>
            <p:ph idx="1" type="subTitle"/>
          </p:nvPr>
        </p:nvSpPr>
        <p:spPr>
          <a:xfrm flipH="1">
            <a:off x="797475" y="3177900"/>
            <a:ext cx="2215800" cy="5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372" name="Google Shape;372;p61"/>
          <p:cNvSpPr txBox="1"/>
          <p:nvPr>
            <p:ph idx="2" type="subTitle"/>
          </p:nvPr>
        </p:nvSpPr>
        <p:spPr>
          <a:xfrm>
            <a:off x="796450" y="3690258"/>
            <a:ext cx="22158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you could describe the topic of the section</a:t>
            </a:r>
            <a:endParaRPr/>
          </a:p>
        </p:txBody>
      </p:sp>
      <p:sp>
        <p:nvSpPr>
          <p:cNvPr id="373" name="Google Shape;373;p61"/>
          <p:cNvSpPr txBox="1"/>
          <p:nvPr>
            <p:ph idx="3" type="title"/>
          </p:nvPr>
        </p:nvSpPr>
        <p:spPr>
          <a:xfrm>
            <a:off x="898575" y="2253250"/>
            <a:ext cx="821700" cy="82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74" name="Google Shape;374;p61"/>
          <p:cNvSpPr txBox="1"/>
          <p:nvPr>
            <p:ph idx="4" type="subTitle"/>
          </p:nvPr>
        </p:nvSpPr>
        <p:spPr>
          <a:xfrm flipH="1">
            <a:off x="3545401" y="3177900"/>
            <a:ext cx="2214900" cy="5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375" name="Google Shape;375;p61"/>
          <p:cNvSpPr txBox="1"/>
          <p:nvPr>
            <p:ph idx="5" type="subTitle"/>
          </p:nvPr>
        </p:nvSpPr>
        <p:spPr>
          <a:xfrm>
            <a:off x="3544501" y="3690258"/>
            <a:ext cx="2214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you could describe the topic of the section</a:t>
            </a:r>
            <a:endParaRPr/>
          </a:p>
        </p:txBody>
      </p:sp>
      <p:sp>
        <p:nvSpPr>
          <p:cNvPr id="376" name="Google Shape;376;p61"/>
          <p:cNvSpPr txBox="1"/>
          <p:nvPr>
            <p:ph idx="6" type="title"/>
          </p:nvPr>
        </p:nvSpPr>
        <p:spPr>
          <a:xfrm>
            <a:off x="6394775" y="2253250"/>
            <a:ext cx="821700" cy="82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77" name="Google Shape;377;p61"/>
          <p:cNvSpPr txBox="1"/>
          <p:nvPr>
            <p:ph idx="7" type="subTitle"/>
          </p:nvPr>
        </p:nvSpPr>
        <p:spPr>
          <a:xfrm flipH="1">
            <a:off x="6293425" y="3177900"/>
            <a:ext cx="2214900" cy="5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services</a:t>
            </a:r>
            <a:endParaRPr/>
          </a:p>
        </p:txBody>
      </p:sp>
      <p:sp>
        <p:nvSpPr>
          <p:cNvPr id="378" name="Google Shape;378;p61"/>
          <p:cNvSpPr txBox="1"/>
          <p:nvPr>
            <p:ph idx="8" type="subTitle"/>
          </p:nvPr>
        </p:nvSpPr>
        <p:spPr>
          <a:xfrm>
            <a:off x="6292525" y="3690258"/>
            <a:ext cx="2214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you could describe the topic of the section</a:t>
            </a:r>
            <a:endParaRPr/>
          </a:p>
        </p:txBody>
      </p:sp>
      <p:sp>
        <p:nvSpPr>
          <p:cNvPr id="379" name="Google Shape;379;p61"/>
          <p:cNvSpPr txBox="1"/>
          <p:nvPr>
            <p:ph idx="9" type="title"/>
          </p:nvPr>
        </p:nvSpPr>
        <p:spPr>
          <a:xfrm>
            <a:off x="3646612" y="2253250"/>
            <a:ext cx="821700" cy="82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97"/>
          <p:cNvSpPr txBox="1"/>
          <p:nvPr>
            <p:ph type="title"/>
          </p:nvPr>
        </p:nvSpPr>
        <p:spPr>
          <a:xfrm>
            <a:off x="742950" y="2233600"/>
            <a:ext cx="77295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a:t>
            </a:r>
            <a:r>
              <a:rPr lang="en"/>
              <a:t>,720,010</a:t>
            </a:r>
            <a:endParaRPr/>
          </a:p>
        </p:txBody>
      </p:sp>
      <p:sp>
        <p:nvSpPr>
          <p:cNvPr id="1247" name="Google Shape;1247;p97"/>
          <p:cNvSpPr txBox="1"/>
          <p:nvPr>
            <p:ph idx="1" type="subTitle"/>
          </p:nvPr>
        </p:nvSpPr>
        <p:spPr>
          <a:xfrm>
            <a:off x="1065975" y="3915400"/>
            <a:ext cx="6711900" cy="2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46"/>
                                        </p:tgtEl>
                                        <p:attrNameLst>
                                          <p:attrName>style.visibility</p:attrName>
                                        </p:attrNameLst>
                                      </p:cBhvr>
                                      <p:to>
                                        <p:strVal val="visible"/>
                                      </p:to>
                                    </p:set>
                                    <p:anim calcmode="lin" valueType="num">
                                      <p:cBhvr additive="base">
                                        <p:cTn dur="1000"/>
                                        <p:tgtEl>
                                          <p:spTgt spid="12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47"/>
                                        </p:tgtEl>
                                        <p:attrNameLst>
                                          <p:attrName>style.visibility</p:attrName>
                                        </p:attrNameLst>
                                      </p:cBhvr>
                                      <p:to>
                                        <p:strVal val="visible"/>
                                      </p:to>
                                    </p:set>
                                    <p:anim calcmode="lin" valueType="num">
                                      <p:cBhvr additive="base">
                                        <p:cTn dur="1000"/>
                                        <p:tgtEl>
                                          <p:spTgt spid="12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98"/>
          <p:cNvSpPr txBox="1"/>
          <p:nvPr>
            <p:ph type="title"/>
          </p:nvPr>
        </p:nvSpPr>
        <p:spPr>
          <a:xfrm>
            <a:off x="623400" y="836675"/>
            <a:ext cx="5409300" cy="96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333,000.00</a:t>
            </a:r>
            <a:endParaRPr/>
          </a:p>
        </p:txBody>
      </p:sp>
      <p:sp>
        <p:nvSpPr>
          <p:cNvPr id="1253" name="Google Shape;1253;p98"/>
          <p:cNvSpPr txBox="1"/>
          <p:nvPr>
            <p:ph idx="1" type="subTitle"/>
          </p:nvPr>
        </p:nvSpPr>
        <p:spPr>
          <a:xfrm>
            <a:off x="623400" y="1570707"/>
            <a:ext cx="5098500" cy="29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earths is the Sun’s mass</a:t>
            </a:r>
            <a:endParaRPr/>
          </a:p>
        </p:txBody>
      </p:sp>
      <p:sp>
        <p:nvSpPr>
          <p:cNvPr id="1254" name="Google Shape;1254;p98"/>
          <p:cNvSpPr txBox="1"/>
          <p:nvPr>
            <p:ph idx="2" type="title"/>
          </p:nvPr>
        </p:nvSpPr>
        <p:spPr>
          <a:xfrm>
            <a:off x="623400" y="1984225"/>
            <a:ext cx="4094400" cy="96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24h 37m 23s</a:t>
            </a:r>
            <a:endParaRPr/>
          </a:p>
        </p:txBody>
      </p:sp>
      <p:sp>
        <p:nvSpPr>
          <p:cNvPr id="1255" name="Google Shape;1255;p98"/>
          <p:cNvSpPr txBox="1"/>
          <p:nvPr>
            <p:ph idx="3" type="subTitle"/>
          </p:nvPr>
        </p:nvSpPr>
        <p:spPr>
          <a:xfrm>
            <a:off x="623400" y="2718257"/>
            <a:ext cx="5098500" cy="29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is Jupiter’s rotation period</a:t>
            </a:r>
            <a:endParaRPr/>
          </a:p>
          <a:p>
            <a:pPr indent="0" lvl="0" marL="0" rtl="0" algn="l">
              <a:spcBef>
                <a:spcPts val="0"/>
              </a:spcBef>
              <a:spcAft>
                <a:spcPts val="0"/>
              </a:spcAft>
              <a:buNone/>
            </a:pPr>
            <a:r>
              <a:t/>
            </a:r>
            <a:endParaRPr/>
          </a:p>
        </p:txBody>
      </p:sp>
      <p:sp>
        <p:nvSpPr>
          <p:cNvPr id="1256" name="Google Shape;1256;p98"/>
          <p:cNvSpPr txBox="1"/>
          <p:nvPr>
            <p:ph idx="4" type="title"/>
          </p:nvPr>
        </p:nvSpPr>
        <p:spPr>
          <a:xfrm>
            <a:off x="623400" y="3169875"/>
            <a:ext cx="4094400" cy="96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1257" name="Google Shape;1257;p98"/>
          <p:cNvSpPr txBox="1"/>
          <p:nvPr>
            <p:ph idx="5" type="subTitle"/>
          </p:nvPr>
        </p:nvSpPr>
        <p:spPr>
          <a:xfrm>
            <a:off x="623400" y="3903907"/>
            <a:ext cx="5098500" cy="29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is the distance to the Moon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1000"/>
                                        <p:tgtEl>
                                          <p:spTgt spid="1252"/>
                                        </p:tgtEl>
                                      </p:cBhvr>
                                    </p:animEffect>
                                  </p:childTnLst>
                                </p:cTn>
                              </p:par>
                              <p:par>
                                <p:cTn fill="hold" nodeType="with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1000"/>
                                        <p:tgtEl>
                                          <p:spTgt spid="1253"/>
                                        </p:tgtEl>
                                      </p:cBhvr>
                                    </p:animEffect>
                                  </p:childTnLst>
                                </p:cTn>
                              </p:par>
                              <p:par>
                                <p:cTn fill="hold" nodeType="with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1000"/>
                                        <p:tgtEl>
                                          <p:spTgt spid="1254"/>
                                        </p:tgtEl>
                                      </p:cBhvr>
                                    </p:animEffect>
                                  </p:childTnLst>
                                </p:cTn>
                              </p:par>
                              <p:par>
                                <p:cTn fill="hold" nodeType="with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1000"/>
                                        <p:tgtEl>
                                          <p:spTgt spid="1255"/>
                                        </p:tgtEl>
                                      </p:cBhvr>
                                    </p:animEffect>
                                  </p:childTnLst>
                                </p:cTn>
                              </p:par>
                              <p:par>
                                <p:cTn fill="hold" nodeType="with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000"/>
                                        <p:tgtEl>
                                          <p:spTgt spid="1256"/>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99"/>
          <p:cNvSpPr txBox="1"/>
          <p:nvPr>
            <p:ph type="title"/>
          </p:nvPr>
        </p:nvSpPr>
        <p:spPr>
          <a:xfrm>
            <a:off x="2840988" y="632975"/>
            <a:ext cx="3462000" cy="9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1,000.23</a:t>
            </a:r>
            <a:endParaRPr/>
          </a:p>
        </p:txBody>
      </p:sp>
      <p:sp>
        <p:nvSpPr>
          <p:cNvPr id="1263" name="Google Shape;1263;p99"/>
          <p:cNvSpPr txBox="1"/>
          <p:nvPr>
            <p:ph idx="1" type="subTitle"/>
          </p:nvPr>
        </p:nvSpPr>
        <p:spPr>
          <a:xfrm>
            <a:off x="2840988" y="1367000"/>
            <a:ext cx="3462000" cy="294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earths is the Sun’s mass</a:t>
            </a:r>
            <a:endParaRPr/>
          </a:p>
        </p:txBody>
      </p:sp>
      <p:sp>
        <p:nvSpPr>
          <p:cNvPr id="1264" name="Google Shape;1264;p99"/>
          <p:cNvSpPr txBox="1"/>
          <p:nvPr>
            <p:ph idx="2" type="title"/>
          </p:nvPr>
        </p:nvSpPr>
        <p:spPr>
          <a:xfrm>
            <a:off x="550288" y="1780525"/>
            <a:ext cx="3462000" cy="9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11</a:t>
            </a:r>
            <a:r>
              <a:rPr lang="en"/>
              <a:t>h 00m 09s</a:t>
            </a:r>
            <a:endParaRPr/>
          </a:p>
        </p:txBody>
      </p:sp>
      <p:sp>
        <p:nvSpPr>
          <p:cNvPr id="1265" name="Google Shape;1265;p99"/>
          <p:cNvSpPr txBox="1"/>
          <p:nvPr>
            <p:ph idx="3" type="subTitle"/>
          </p:nvPr>
        </p:nvSpPr>
        <p:spPr>
          <a:xfrm>
            <a:off x="550288" y="2514550"/>
            <a:ext cx="3462000" cy="294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a:t>is Jupiter’s rotation period</a:t>
            </a:r>
            <a:endParaRPr/>
          </a:p>
          <a:p>
            <a:pPr indent="0" lvl="0" marL="0" rtl="0" algn="ctr">
              <a:spcBef>
                <a:spcPts val="0"/>
              </a:spcBef>
              <a:spcAft>
                <a:spcPts val="0"/>
              </a:spcAft>
              <a:buNone/>
            </a:pPr>
            <a:r>
              <a:t/>
            </a:r>
            <a:endParaRPr/>
          </a:p>
        </p:txBody>
      </p:sp>
      <p:sp>
        <p:nvSpPr>
          <p:cNvPr id="1266" name="Google Shape;1266;p99"/>
          <p:cNvSpPr txBox="1"/>
          <p:nvPr>
            <p:ph idx="4" type="title"/>
          </p:nvPr>
        </p:nvSpPr>
        <p:spPr>
          <a:xfrm>
            <a:off x="5131713" y="1853588"/>
            <a:ext cx="3462000" cy="9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36</a:t>
            </a:r>
            <a:r>
              <a:rPr lang="en"/>
              <a:t>,040 km</a:t>
            </a:r>
            <a:endParaRPr/>
          </a:p>
        </p:txBody>
      </p:sp>
      <p:sp>
        <p:nvSpPr>
          <p:cNvPr id="1267" name="Google Shape;1267;p99"/>
          <p:cNvSpPr txBox="1"/>
          <p:nvPr>
            <p:ph idx="5" type="subTitle"/>
          </p:nvPr>
        </p:nvSpPr>
        <p:spPr>
          <a:xfrm>
            <a:off x="5131713" y="2587613"/>
            <a:ext cx="3462000" cy="294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is the distance between both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66"/>
                                        </p:tgtEl>
                                        <p:attrNameLst>
                                          <p:attrName>style.visibility</p:attrName>
                                        </p:attrNameLst>
                                      </p:cBhvr>
                                      <p:to>
                                        <p:strVal val="visible"/>
                                      </p:to>
                                    </p:set>
                                    <p:anim calcmode="lin" valueType="num">
                                      <p:cBhvr additive="base">
                                        <p:cTn dur="1000"/>
                                        <p:tgtEl>
                                          <p:spTgt spid="12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67"/>
                                        </p:tgtEl>
                                        <p:attrNameLst>
                                          <p:attrName>style.visibility</p:attrName>
                                        </p:attrNameLst>
                                      </p:cBhvr>
                                      <p:to>
                                        <p:strVal val="visible"/>
                                      </p:to>
                                    </p:set>
                                    <p:anim calcmode="lin" valueType="num">
                                      <p:cBhvr additive="base">
                                        <p:cTn dur="1000"/>
                                        <p:tgtEl>
                                          <p:spTgt spid="126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262"/>
                                        </p:tgtEl>
                                        <p:attrNameLst>
                                          <p:attrName>style.visibility</p:attrName>
                                        </p:attrNameLst>
                                      </p:cBhvr>
                                      <p:to>
                                        <p:strVal val="visible"/>
                                      </p:to>
                                    </p:set>
                                    <p:anim calcmode="lin" valueType="num">
                                      <p:cBhvr additive="base">
                                        <p:cTn dur="1000"/>
                                        <p:tgtEl>
                                          <p:spTgt spid="12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63"/>
                                        </p:tgtEl>
                                        <p:attrNameLst>
                                          <p:attrName>style.visibility</p:attrName>
                                        </p:attrNameLst>
                                      </p:cBhvr>
                                      <p:to>
                                        <p:strVal val="visible"/>
                                      </p:to>
                                    </p:set>
                                    <p:anim calcmode="lin" valueType="num">
                                      <p:cBhvr additive="base">
                                        <p:cTn dur="1000"/>
                                        <p:tgtEl>
                                          <p:spTgt spid="126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264"/>
                                        </p:tgtEl>
                                        <p:attrNameLst>
                                          <p:attrName>style.visibility</p:attrName>
                                        </p:attrNameLst>
                                      </p:cBhvr>
                                      <p:to>
                                        <p:strVal val="visible"/>
                                      </p:to>
                                    </p:set>
                                    <p:anim calcmode="lin" valueType="num">
                                      <p:cBhvr additive="base">
                                        <p:cTn dur="1000"/>
                                        <p:tgtEl>
                                          <p:spTgt spid="12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65"/>
                                        </p:tgtEl>
                                        <p:attrNameLst>
                                          <p:attrName>style.visibility</p:attrName>
                                        </p:attrNameLst>
                                      </p:cBhvr>
                                      <p:to>
                                        <p:strVal val="visible"/>
                                      </p:to>
                                    </p:set>
                                    <p:anim calcmode="lin" valueType="num">
                                      <p:cBhvr additive="base">
                                        <p:cTn dur="1000"/>
                                        <p:tgtEl>
                                          <p:spTgt spid="12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00"/>
          <p:cNvSpPr txBox="1"/>
          <p:nvPr>
            <p:ph type="title"/>
          </p:nvPr>
        </p:nvSpPr>
        <p:spPr>
          <a:xfrm>
            <a:off x="3135075" y="666950"/>
            <a:ext cx="5295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eviewing concepts is a good idea</a:t>
            </a:r>
            <a:endParaRPr/>
          </a:p>
        </p:txBody>
      </p:sp>
      <p:sp>
        <p:nvSpPr>
          <p:cNvPr id="1273" name="Google Shape;1273;p100"/>
          <p:cNvSpPr txBox="1"/>
          <p:nvPr>
            <p:ph idx="4294967295" type="body"/>
          </p:nvPr>
        </p:nvSpPr>
        <p:spPr>
          <a:xfrm>
            <a:off x="6262925" y="1855077"/>
            <a:ext cx="2166600" cy="70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9D9D9"/>
                </a:solidFill>
              </a:rPr>
              <a:t>Despite being red, Mars is a very cold place</a:t>
            </a:r>
            <a:endParaRPr>
              <a:solidFill>
                <a:srgbClr val="D9D9D9"/>
              </a:solidFill>
            </a:endParaRPr>
          </a:p>
        </p:txBody>
      </p:sp>
      <p:sp>
        <p:nvSpPr>
          <p:cNvPr id="1274" name="Google Shape;1274;p100"/>
          <p:cNvSpPr txBox="1"/>
          <p:nvPr>
            <p:ph idx="4294967295" type="body"/>
          </p:nvPr>
        </p:nvSpPr>
        <p:spPr>
          <a:xfrm>
            <a:off x="3594450" y="1855072"/>
            <a:ext cx="2166600" cy="70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t>
            </a:r>
            <a:r>
              <a:rPr lang="en">
                <a:solidFill>
                  <a:srgbClr val="D9D9D9"/>
                </a:solidFill>
              </a:rPr>
              <a:t>the biggest planet in the Solar System</a:t>
            </a:r>
            <a:endParaRPr>
              <a:solidFill>
                <a:srgbClr val="D9D9D9"/>
              </a:solidFill>
            </a:endParaRPr>
          </a:p>
        </p:txBody>
      </p:sp>
      <p:sp>
        <p:nvSpPr>
          <p:cNvPr id="1275" name="Google Shape;1275;p100"/>
          <p:cNvSpPr txBox="1"/>
          <p:nvPr>
            <p:ph idx="4294967295" type="body"/>
          </p:nvPr>
        </p:nvSpPr>
        <p:spPr>
          <a:xfrm>
            <a:off x="3594450" y="3396297"/>
            <a:ext cx="2166600" cy="703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9D9D9"/>
                </a:solidFill>
              </a:rPr>
              <a:t>Saturn i</a:t>
            </a:r>
            <a:r>
              <a:rPr lang="en">
                <a:solidFill>
                  <a:srgbClr val="D9D9D9"/>
                </a:solidFill>
              </a:rPr>
              <a:t>s composed mostly </a:t>
            </a:r>
            <a:r>
              <a:rPr lang="en"/>
              <a:t>of </a:t>
            </a:r>
            <a:r>
              <a:rPr lang="en">
                <a:solidFill>
                  <a:srgbClr val="D9D9D9"/>
                </a:solidFill>
              </a:rPr>
              <a:t>hydrogen and helium</a:t>
            </a:r>
            <a:endParaRPr>
              <a:solidFill>
                <a:srgbClr val="D9D9D9"/>
              </a:solidFill>
            </a:endParaRPr>
          </a:p>
        </p:txBody>
      </p:sp>
      <p:sp>
        <p:nvSpPr>
          <p:cNvPr id="1276" name="Google Shape;1276;p100"/>
          <p:cNvSpPr txBox="1"/>
          <p:nvPr>
            <p:ph idx="4294967295" type="body"/>
          </p:nvPr>
        </p:nvSpPr>
        <p:spPr>
          <a:xfrm>
            <a:off x="6262925" y="3396297"/>
            <a:ext cx="2166600" cy="70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9D9D9"/>
                </a:solidFill>
              </a:rPr>
              <a:t>Neptune is the f</a:t>
            </a:r>
            <a:r>
              <a:rPr lang="en"/>
              <a:t>a</a:t>
            </a:r>
            <a:r>
              <a:rPr lang="en">
                <a:solidFill>
                  <a:srgbClr val="D9D9D9"/>
                </a:solidFill>
              </a:rPr>
              <a:t>rthest planet </a:t>
            </a:r>
            <a:r>
              <a:rPr lang="en"/>
              <a:t>from the Sun</a:t>
            </a:r>
            <a:endParaRPr>
              <a:solidFill>
                <a:srgbClr val="D9D9D9"/>
              </a:solidFill>
            </a:endParaRPr>
          </a:p>
        </p:txBody>
      </p:sp>
      <p:sp>
        <p:nvSpPr>
          <p:cNvPr id="1277" name="Google Shape;1277;p100"/>
          <p:cNvSpPr txBox="1"/>
          <p:nvPr>
            <p:ph idx="4294967295" type="body"/>
          </p:nvPr>
        </p:nvSpPr>
        <p:spPr>
          <a:xfrm>
            <a:off x="6262925" y="1506122"/>
            <a:ext cx="21666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D9D9D9"/>
                </a:solidFill>
                <a:latin typeface="Ubuntu"/>
                <a:ea typeface="Ubuntu"/>
                <a:cs typeface="Ubuntu"/>
                <a:sym typeface="Ubuntu"/>
              </a:rPr>
              <a:t>Mars</a:t>
            </a:r>
            <a:endParaRPr sz="1200">
              <a:solidFill>
                <a:srgbClr val="D9D9D9"/>
              </a:solidFill>
            </a:endParaRPr>
          </a:p>
        </p:txBody>
      </p:sp>
      <p:sp>
        <p:nvSpPr>
          <p:cNvPr id="1278" name="Google Shape;1278;p100"/>
          <p:cNvSpPr txBox="1"/>
          <p:nvPr>
            <p:ph idx="4294967295" type="body"/>
          </p:nvPr>
        </p:nvSpPr>
        <p:spPr>
          <a:xfrm>
            <a:off x="3594450" y="1506119"/>
            <a:ext cx="21666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D9D9D9"/>
                </a:solidFill>
                <a:latin typeface="Ubuntu"/>
                <a:ea typeface="Ubuntu"/>
                <a:cs typeface="Ubuntu"/>
                <a:sym typeface="Ubuntu"/>
              </a:rPr>
              <a:t>Jupiter</a:t>
            </a:r>
            <a:endParaRPr sz="1200">
              <a:solidFill>
                <a:srgbClr val="D9D9D9"/>
              </a:solidFill>
            </a:endParaRPr>
          </a:p>
        </p:txBody>
      </p:sp>
      <p:sp>
        <p:nvSpPr>
          <p:cNvPr id="1279" name="Google Shape;1279;p100"/>
          <p:cNvSpPr txBox="1"/>
          <p:nvPr>
            <p:ph idx="4294967295" type="body"/>
          </p:nvPr>
        </p:nvSpPr>
        <p:spPr>
          <a:xfrm>
            <a:off x="3594450" y="3047345"/>
            <a:ext cx="2166600" cy="373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D9D9D9"/>
                </a:solidFill>
                <a:latin typeface="Ubuntu"/>
                <a:ea typeface="Ubuntu"/>
                <a:cs typeface="Ubuntu"/>
                <a:sym typeface="Ubuntu"/>
              </a:rPr>
              <a:t>Saturn</a:t>
            </a:r>
            <a:endParaRPr sz="1200">
              <a:solidFill>
                <a:srgbClr val="D9D9D9"/>
              </a:solidFill>
            </a:endParaRPr>
          </a:p>
        </p:txBody>
      </p:sp>
      <p:sp>
        <p:nvSpPr>
          <p:cNvPr id="1280" name="Google Shape;1280;p100"/>
          <p:cNvSpPr txBox="1"/>
          <p:nvPr>
            <p:ph idx="4294967295" type="body"/>
          </p:nvPr>
        </p:nvSpPr>
        <p:spPr>
          <a:xfrm>
            <a:off x="6262925" y="3047345"/>
            <a:ext cx="21666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D9D9D9"/>
                </a:solidFill>
                <a:latin typeface="Ubuntu"/>
                <a:ea typeface="Ubuntu"/>
                <a:cs typeface="Ubuntu"/>
                <a:sym typeface="Ubuntu"/>
              </a:rPr>
              <a:t>Neptune</a:t>
            </a:r>
            <a:endParaRPr sz="1200">
              <a:solidFill>
                <a:srgbClr val="D9D9D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pic>
        <p:nvPicPr>
          <p:cNvPr id="1285" name="Google Shape;1285;p101"/>
          <p:cNvPicPr preferRelativeResize="0"/>
          <p:nvPr/>
        </p:nvPicPr>
        <p:blipFill rotWithShape="1">
          <a:blip r:embed="rId3">
            <a:alphaModFix/>
          </a:blip>
          <a:srcRect b="1208" l="24659" r="22951" t="2126"/>
          <a:stretch/>
        </p:blipFill>
        <p:spPr>
          <a:xfrm>
            <a:off x="-77275" y="0"/>
            <a:ext cx="4188750" cy="5151498"/>
          </a:xfrm>
          <a:prstGeom prst="rect">
            <a:avLst/>
          </a:prstGeom>
          <a:noFill/>
          <a:ln>
            <a:noFill/>
          </a:ln>
        </p:spPr>
      </p:pic>
      <p:sp>
        <p:nvSpPr>
          <p:cNvPr id="1286" name="Google Shape;1286;p101"/>
          <p:cNvSpPr txBox="1"/>
          <p:nvPr>
            <p:ph type="title"/>
          </p:nvPr>
        </p:nvSpPr>
        <p:spPr>
          <a:xfrm>
            <a:off x="4894750" y="646350"/>
            <a:ext cx="3372600" cy="3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Talk about your team</a:t>
            </a:r>
            <a:endParaRPr/>
          </a:p>
        </p:txBody>
      </p:sp>
      <p:sp>
        <p:nvSpPr>
          <p:cNvPr id="1287" name="Google Shape;1287;p101"/>
          <p:cNvSpPr/>
          <p:nvPr/>
        </p:nvSpPr>
        <p:spPr>
          <a:xfrm>
            <a:off x="4894738" y="2956186"/>
            <a:ext cx="1613400" cy="16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1"/>
          <p:cNvSpPr/>
          <p:nvPr/>
        </p:nvSpPr>
        <p:spPr>
          <a:xfrm>
            <a:off x="6653821" y="2956186"/>
            <a:ext cx="1613400" cy="162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1"/>
          <p:cNvSpPr/>
          <p:nvPr/>
        </p:nvSpPr>
        <p:spPr>
          <a:xfrm>
            <a:off x="4894738" y="1195527"/>
            <a:ext cx="1613400" cy="16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1"/>
          <p:cNvSpPr/>
          <p:nvPr/>
        </p:nvSpPr>
        <p:spPr>
          <a:xfrm>
            <a:off x="6643160" y="1195527"/>
            <a:ext cx="1613400" cy="16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101"/>
          <p:cNvGrpSpPr/>
          <p:nvPr/>
        </p:nvGrpSpPr>
        <p:grpSpPr>
          <a:xfrm>
            <a:off x="5444468" y="3067975"/>
            <a:ext cx="514856" cy="512308"/>
            <a:chOff x="-55202750" y="3198925"/>
            <a:chExt cx="318225" cy="316650"/>
          </a:xfrm>
        </p:grpSpPr>
        <p:sp>
          <p:nvSpPr>
            <p:cNvPr id="1292" name="Google Shape;1292;p10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293" name="Google Shape;1293;p10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sp>
        <p:nvSpPr>
          <p:cNvPr id="1294" name="Google Shape;1294;p101"/>
          <p:cNvSpPr txBox="1"/>
          <p:nvPr/>
        </p:nvSpPr>
        <p:spPr>
          <a:xfrm>
            <a:off x="6681712" y="1880463"/>
            <a:ext cx="1536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Ubuntu"/>
                <a:ea typeface="Ubuntu"/>
                <a:cs typeface="Ubuntu"/>
                <a:sym typeface="Ubuntu"/>
              </a:rPr>
              <a:t>Consultant</a:t>
            </a:r>
            <a:endParaRPr b="1" sz="1800">
              <a:solidFill>
                <a:schemeClr val="lt1"/>
              </a:solidFill>
              <a:latin typeface="Ubuntu"/>
              <a:ea typeface="Ubuntu"/>
              <a:cs typeface="Ubuntu"/>
              <a:sym typeface="Ubuntu"/>
            </a:endParaRPr>
          </a:p>
        </p:txBody>
      </p:sp>
      <p:sp>
        <p:nvSpPr>
          <p:cNvPr id="1295" name="Google Shape;1295;p101"/>
          <p:cNvSpPr txBox="1"/>
          <p:nvPr/>
        </p:nvSpPr>
        <p:spPr>
          <a:xfrm>
            <a:off x="6681700" y="2202488"/>
            <a:ext cx="15363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Light"/>
                <a:ea typeface="Roboto Mono Light"/>
                <a:cs typeface="Roboto Mono Light"/>
                <a:sym typeface="Roboto Mono Light"/>
              </a:rPr>
              <a:t>Some words about him</a:t>
            </a:r>
            <a:endParaRPr>
              <a:solidFill>
                <a:schemeClr val="lt1"/>
              </a:solidFill>
              <a:latin typeface="Roboto Mono Light"/>
              <a:ea typeface="Roboto Mono Light"/>
              <a:cs typeface="Roboto Mono Light"/>
              <a:sym typeface="Roboto Mono Light"/>
            </a:endParaRPr>
          </a:p>
        </p:txBody>
      </p:sp>
      <p:grpSp>
        <p:nvGrpSpPr>
          <p:cNvPr id="1296" name="Google Shape;1296;p101"/>
          <p:cNvGrpSpPr/>
          <p:nvPr/>
        </p:nvGrpSpPr>
        <p:grpSpPr>
          <a:xfrm>
            <a:off x="7203217" y="3053481"/>
            <a:ext cx="474663" cy="541439"/>
            <a:chOff x="-57940525" y="3590375"/>
            <a:chExt cx="279625" cy="319000"/>
          </a:xfrm>
        </p:grpSpPr>
        <p:sp>
          <p:nvSpPr>
            <p:cNvPr id="1297" name="Google Shape;1297;p10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298" name="Google Shape;1298;p10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299" name="Google Shape;1299;p10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00" name="Google Shape;1300;p10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01" name="Google Shape;1301;p10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grpSp>
        <p:nvGrpSpPr>
          <p:cNvPr id="1302" name="Google Shape;1302;p101"/>
          <p:cNvGrpSpPr/>
          <p:nvPr/>
        </p:nvGrpSpPr>
        <p:grpSpPr>
          <a:xfrm>
            <a:off x="5463993" y="1355358"/>
            <a:ext cx="475778" cy="475810"/>
            <a:chOff x="-57568775" y="3198925"/>
            <a:chExt cx="318225" cy="318225"/>
          </a:xfrm>
        </p:grpSpPr>
        <p:sp>
          <p:nvSpPr>
            <p:cNvPr id="1303" name="Google Shape;1303;p10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04" name="Google Shape;1304;p10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05" name="Google Shape;1305;p10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06" name="Google Shape;1306;p10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07" name="Google Shape;1307;p10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08" name="Google Shape;1308;p10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grpSp>
        <p:nvGrpSpPr>
          <p:cNvPr id="1309" name="Google Shape;1309;p101"/>
          <p:cNvGrpSpPr/>
          <p:nvPr/>
        </p:nvGrpSpPr>
        <p:grpSpPr>
          <a:xfrm>
            <a:off x="7216326" y="1289750"/>
            <a:ext cx="475782" cy="541428"/>
            <a:chOff x="-52832000" y="3192625"/>
            <a:chExt cx="279625" cy="318225"/>
          </a:xfrm>
        </p:grpSpPr>
        <p:sp>
          <p:nvSpPr>
            <p:cNvPr id="1310" name="Google Shape;1310;p10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11" name="Google Shape;1311;p10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12" name="Google Shape;1312;p10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13" name="Google Shape;1313;p10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14" name="Google Shape;1314;p10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15" name="Google Shape;1315;p10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16" name="Google Shape;1316;p10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317" name="Google Shape;1317;p10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sp>
        <p:nvSpPr>
          <p:cNvPr id="1318" name="Google Shape;1318;p101"/>
          <p:cNvSpPr txBox="1"/>
          <p:nvPr/>
        </p:nvSpPr>
        <p:spPr>
          <a:xfrm>
            <a:off x="4933312" y="1880463"/>
            <a:ext cx="1536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Ubuntu"/>
                <a:ea typeface="Ubuntu"/>
                <a:cs typeface="Ubuntu"/>
                <a:sym typeface="Ubuntu"/>
              </a:rPr>
              <a:t>Coach</a:t>
            </a:r>
            <a:endParaRPr b="1" sz="1800">
              <a:solidFill>
                <a:schemeClr val="lt1"/>
              </a:solidFill>
              <a:latin typeface="Ubuntu"/>
              <a:ea typeface="Ubuntu"/>
              <a:cs typeface="Ubuntu"/>
              <a:sym typeface="Ubuntu"/>
            </a:endParaRPr>
          </a:p>
        </p:txBody>
      </p:sp>
      <p:sp>
        <p:nvSpPr>
          <p:cNvPr id="1319" name="Google Shape;1319;p101"/>
          <p:cNvSpPr txBox="1"/>
          <p:nvPr/>
        </p:nvSpPr>
        <p:spPr>
          <a:xfrm>
            <a:off x="4933300" y="2202488"/>
            <a:ext cx="15363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Light"/>
                <a:ea typeface="Roboto Mono Light"/>
                <a:cs typeface="Roboto Mono Light"/>
                <a:sym typeface="Roboto Mono Light"/>
              </a:rPr>
              <a:t>Some words about her</a:t>
            </a:r>
            <a:endParaRPr>
              <a:solidFill>
                <a:schemeClr val="lt1"/>
              </a:solidFill>
              <a:latin typeface="Roboto Mono Light"/>
              <a:ea typeface="Roboto Mono Light"/>
              <a:cs typeface="Roboto Mono Light"/>
              <a:sym typeface="Roboto Mono Light"/>
            </a:endParaRPr>
          </a:p>
        </p:txBody>
      </p:sp>
      <p:sp>
        <p:nvSpPr>
          <p:cNvPr id="1320" name="Google Shape;1320;p101"/>
          <p:cNvSpPr txBox="1"/>
          <p:nvPr/>
        </p:nvSpPr>
        <p:spPr>
          <a:xfrm>
            <a:off x="4933737" y="3619250"/>
            <a:ext cx="1536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Ubuntu"/>
                <a:ea typeface="Ubuntu"/>
                <a:cs typeface="Ubuntu"/>
                <a:sym typeface="Ubuntu"/>
              </a:rPr>
              <a:t>Manager</a:t>
            </a:r>
            <a:endParaRPr b="1" sz="1800">
              <a:solidFill>
                <a:schemeClr val="lt1"/>
              </a:solidFill>
              <a:latin typeface="Ubuntu"/>
              <a:ea typeface="Ubuntu"/>
              <a:cs typeface="Ubuntu"/>
              <a:sym typeface="Ubuntu"/>
            </a:endParaRPr>
          </a:p>
        </p:txBody>
      </p:sp>
      <p:sp>
        <p:nvSpPr>
          <p:cNvPr id="1321" name="Google Shape;1321;p101"/>
          <p:cNvSpPr txBox="1"/>
          <p:nvPr/>
        </p:nvSpPr>
        <p:spPr>
          <a:xfrm>
            <a:off x="4933738" y="3954575"/>
            <a:ext cx="15363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Light"/>
                <a:ea typeface="Roboto Mono Light"/>
                <a:cs typeface="Roboto Mono Light"/>
                <a:sym typeface="Roboto Mono Light"/>
              </a:rPr>
              <a:t>Some words about her</a:t>
            </a:r>
            <a:endParaRPr>
              <a:solidFill>
                <a:schemeClr val="lt1"/>
              </a:solidFill>
              <a:latin typeface="Roboto Mono Light"/>
              <a:ea typeface="Roboto Mono Light"/>
              <a:cs typeface="Roboto Mono Light"/>
              <a:sym typeface="Roboto Mono Light"/>
            </a:endParaRPr>
          </a:p>
        </p:txBody>
      </p:sp>
      <p:sp>
        <p:nvSpPr>
          <p:cNvPr id="1322" name="Google Shape;1322;p101"/>
          <p:cNvSpPr txBox="1"/>
          <p:nvPr/>
        </p:nvSpPr>
        <p:spPr>
          <a:xfrm>
            <a:off x="6618238" y="3615238"/>
            <a:ext cx="16632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Ubuntu"/>
                <a:ea typeface="Ubuntu"/>
                <a:cs typeface="Ubuntu"/>
                <a:sym typeface="Ubuntu"/>
              </a:rPr>
              <a:t>Programmer</a:t>
            </a:r>
            <a:endParaRPr b="1" sz="1800">
              <a:solidFill>
                <a:schemeClr val="lt1"/>
              </a:solidFill>
              <a:latin typeface="Ubuntu"/>
              <a:ea typeface="Ubuntu"/>
              <a:cs typeface="Ubuntu"/>
              <a:sym typeface="Ubuntu"/>
            </a:endParaRPr>
          </a:p>
        </p:txBody>
      </p:sp>
      <p:sp>
        <p:nvSpPr>
          <p:cNvPr id="1323" name="Google Shape;1323;p101"/>
          <p:cNvSpPr txBox="1"/>
          <p:nvPr/>
        </p:nvSpPr>
        <p:spPr>
          <a:xfrm>
            <a:off x="6677331" y="3954575"/>
            <a:ext cx="15363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Light"/>
                <a:ea typeface="Roboto Mono Light"/>
                <a:cs typeface="Roboto Mono Light"/>
                <a:sym typeface="Roboto Mono Light"/>
              </a:rPr>
              <a:t>Some words about him</a:t>
            </a:r>
            <a:endParaRPr>
              <a:solidFill>
                <a:schemeClr val="lt1"/>
              </a:solidFill>
              <a:latin typeface="Roboto Mono Light"/>
              <a:ea typeface="Roboto Mono Light"/>
              <a:cs typeface="Roboto Mono Light"/>
              <a:sym typeface="Roboto Mon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85"/>
                                        </p:tgtEl>
                                        <p:attrNameLst>
                                          <p:attrName>style.visibility</p:attrName>
                                        </p:attrNameLst>
                                      </p:cBhvr>
                                      <p:to>
                                        <p:strVal val="visible"/>
                                      </p:to>
                                    </p:set>
                                    <p:anim calcmode="lin" valueType="num">
                                      <p:cBhvr additive="base">
                                        <p:cTn dur="1000"/>
                                        <p:tgtEl>
                                          <p:spTgt spid="1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2"/>
          <p:cNvSpPr txBox="1"/>
          <p:nvPr>
            <p:ph type="title"/>
          </p:nvPr>
        </p:nvSpPr>
        <p:spPr>
          <a:xfrm flipH="1">
            <a:off x="713250" y="646225"/>
            <a:ext cx="47301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Talk about your team</a:t>
            </a:r>
            <a:endParaRPr/>
          </a:p>
        </p:txBody>
      </p:sp>
      <p:sp>
        <p:nvSpPr>
          <p:cNvPr id="1329" name="Google Shape;1329;p102"/>
          <p:cNvSpPr txBox="1"/>
          <p:nvPr>
            <p:ph idx="1" type="subTitle"/>
          </p:nvPr>
        </p:nvSpPr>
        <p:spPr>
          <a:xfrm>
            <a:off x="713231" y="2179800"/>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 very cold place</a:t>
            </a:r>
            <a:endParaRPr/>
          </a:p>
        </p:txBody>
      </p:sp>
      <p:sp>
        <p:nvSpPr>
          <p:cNvPr id="1330" name="Google Shape;1330;p102"/>
          <p:cNvSpPr txBox="1"/>
          <p:nvPr>
            <p:ph idx="2" type="subTitle"/>
          </p:nvPr>
        </p:nvSpPr>
        <p:spPr>
          <a:xfrm>
            <a:off x="713231" y="1815713"/>
            <a:ext cx="17427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Coach</a:t>
            </a:r>
            <a:endParaRPr/>
          </a:p>
        </p:txBody>
      </p:sp>
      <p:sp>
        <p:nvSpPr>
          <p:cNvPr id="1331" name="Google Shape;1331;p102"/>
          <p:cNvSpPr txBox="1"/>
          <p:nvPr>
            <p:ph idx="3" type="subTitle"/>
          </p:nvPr>
        </p:nvSpPr>
        <p:spPr>
          <a:xfrm>
            <a:off x="3700656" y="2179800"/>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332" name="Google Shape;1332;p102"/>
          <p:cNvSpPr txBox="1"/>
          <p:nvPr>
            <p:ph idx="4" type="subTitle"/>
          </p:nvPr>
        </p:nvSpPr>
        <p:spPr>
          <a:xfrm>
            <a:off x="3700656" y="1815713"/>
            <a:ext cx="17427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Consultant</a:t>
            </a:r>
            <a:endParaRPr/>
          </a:p>
        </p:txBody>
      </p:sp>
      <p:sp>
        <p:nvSpPr>
          <p:cNvPr id="1333" name="Google Shape;1333;p102"/>
          <p:cNvSpPr txBox="1"/>
          <p:nvPr>
            <p:ph idx="5" type="subTitle"/>
          </p:nvPr>
        </p:nvSpPr>
        <p:spPr>
          <a:xfrm>
            <a:off x="713231" y="3968063"/>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was named after a god</a:t>
            </a:r>
            <a:endParaRPr/>
          </a:p>
        </p:txBody>
      </p:sp>
      <p:sp>
        <p:nvSpPr>
          <p:cNvPr id="1334" name="Google Shape;1334;p102"/>
          <p:cNvSpPr txBox="1"/>
          <p:nvPr>
            <p:ph idx="6" type="subTitle"/>
          </p:nvPr>
        </p:nvSpPr>
        <p:spPr>
          <a:xfrm>
            <a:off x="713231" y="3600210"/>
            <a:ext cx="17427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Manager</a:t>
            </a:r>
            <a:endParaRPr/>
          </a:p>
        </p:txBody>
      </p:sp>
      <p:sp>
        <p:nvSpPr>
          <p:cNvPr id="1335" name="Google Shape;1335;p102"/>
          <p:cNvSpPr txBox="1"/>
          <p:nvPr>
            <p:ph idx="7" type="subTitle"/>
          </p:nvPr>
        </p:nvSpPr>
        <p:spPr>
          <a:xfrm>
            <a:off x="3700656" y="3968063"/>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one</a:t>
            </a:r>
            <a:endParaRPr/>
          </a:p>
        </p:txBody>
      </p:sp>
      <p:sp>
        <p:nvSpPr>
          <p:cNvPr id="1336" name="Google Shape;1336;p102"/>
          <p:cNvSpPr txBox="1"/>
          <p:nvPr>
            <p:ph idx="8" type="subTitle"/>
          </p:nvPr>
        </p:nvSpPr>
        <p:spPr>
          <a:xfrm>
            <a:off x="3700656" y="3600210"/>
            <a:ext cx="17427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Programmer</a:t>
            </a:r>
            <a:endParaRPr/>
          </a:p>
        </p:txBody>
      </p:sp>
      <p:grpSp>
        <p:nvGrpSpPr>
          <p:cNvPr id="1337" name="Google Shape;1337;p102"/>
          <p:cNvGrpSpPr/>
          <p:nvPr/>
        </p:nvGrpSpPr>
        <p:grpSpPr>
          <a:xfrm>
            <a:off x="4355316" y="3068048"/>
            <a:ext cx="433355" cy="433295"/>
            <a:chOff x="-56012425" y="1903275"/>
            <a:chExt cx="320600" cy="318225"/>
          </a:xfrm>
        </p:grpSpPr>
        <p:sp>
          <p:nvSpPr>
            <p:cNvPr id="1338" name="Google Shape;1338;p102"/>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2"/>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102"/>
          <p:cNvGrpSpPr/>
          <p:nvPr/>
        </p:nvGrpSpPr>
        <p:grpSpPr>
          <a:xfrm>
            <a:off x="1396868" y="1296718"/>
            <a:ext cx="431226" cy="433295"/>
            <a:chOff x="-54081175" y="1903275"/>
            <a:chExt cx="319025" cy="318225"/>
          </a:xfrm>
        </p:grpSpPr>
        <p:sp>
          <p:nvSpPr>
            <p:cNvPr id="1341" name="Google Shape;1341;p102"/>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2"/>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102"/>
          <p:cNvGrpSpPr/>
          <p:nvPr/>
        </p:nvGrpSpPr>
        <p:grpSpPr>
          <a:xfrm>
            <a:off x="1396112" y="3068048"/>
            <a:ext cx="376922" cy="432240"/>
            <a:chOff x="-53278575" y="2687750"/>
            <a:chExt cx="278850" cy="317450"/>
          </a:xfrm>
        </p:grpSpPr>
        <p:sp>
          <p:nvSpPr>
            <p:cNvPr id="1344" name="Google Shape;1344;p102"/>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2"/>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2"/>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2"/>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102"/>
          <p:cNvGrpSpPr/>
          <p:nvPr/>
        </p:nvGrpSpPr>
        <p:grpSpPr>
          <a:xfrm>
            <a:off x="4382015" y="1296127"/>
            <a:ext cx="379954" cy="434488"/>
            <a:chOff x="1044400" y="2917425"/>
            <a:chExt cx="248125" cy="281550"/>
          </a:xfrm>
        </p:grpSpPr>
        <p:sp>
          <p:nvSpPr>
            <p:cNvPr id="1349" name="Google Shape;1349;p102"/>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02"/>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2"/>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2"/>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2"/>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chemeClr val="accent3"/>
            </a:solidFill>
            <a:ln>
              <a:noFill/>
            </a:ln>
          </p:spPr>
        </p:sp>
        <p:sp>
          <p:nvSpPr>
            <p:cNvPr id="1354" name="Google Shape;1354;p102"/>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accent3"/>
            </a:solidFill>
            <a:ln>
              <a:noFill/>
            </a:ln>
          </p:spPr>
        </p:sp>
        <p:sp>
          <p:nvSpPr>
            <p:cNvPr id="1355" name="Google Shape;1355;p102"/>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chemeClr val="accent3"/>
            </a:solidFill>
            <a:ln>
              <a:noFill/>
            </a:ln>
          </p:spPr>
        </p:sp>
        <p:sp>
          <p:nvSpPr>
            <p:cNvPr id="1356" name="Google Shape;1356;p102"/>
            <p:cNvSpPr/>
            <p:nvPr/>
          </p:nvSpPr>
          <p:spPr>
            <a:xfrm>
              <a:off x="1205975" y="2965750"/>
              <a:ext cx="21000" cy="1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2"/>
            <p:cNvSpPr/>
            <p:nvPr/>
          </p:nvSpPr>
          <p:spPr>
            <a:xfrm>
              <a:off x="1082225" y="2937250"/>
              <a:ext cx="11400" cy="2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grpSp>
        <p:nvGrpSpPr>
          <p:cNvPr id="1362" name="Google Shape;1362;p103"/>
          <p:cNvGrpSpPr/>
          <p:nvPr/>
        </p:nvGrpSpPr>
        <p:grpSpPr>
          <a:xfrm>
            <a:off x="6807824" y="1630841"/>
            <a:ext cx="1196481" cy="1193705"/>
            <a:chOff x="984849" y="1630841"/>
            <a:chExt cx="1196481" cy="1193705"/>
          </a:xfrm>
        </p:grpSpPr>
        <p:grpSp>
          <p:nvGrpSpPr>
            <p:cNvPr id="1363" name="Google Shape;1363;p103"/>
            <p:cNvGrpSpPr/>
            <p:nvPr/>
          </p:nvGrpSpPr>
          <p:grpSpPr>
            <a:xfrm>
              <a:off x="1089003" y="2446714"/>
              <a:ext cx="521075" cy="377832"/>
              <a:chOff x="1089003" y="2444489"/>
              <a:chExt cx="521075" cy="377832"/>
            </a:xfrm>
          </p:grpSpPr>
          <p:sp>
            <p:nvSpPr>
              <p:cNvPr id="1364" name="Google Shape;1364;p103"/>
              <p:cNvSpPr/>
              <p:nvPr/>
            </p:nvSpPr>
            <p:spPr>
              <a:xfrm>
                <a:off x="1538615" y="2613259"/>
                <a:ext cx="71464" cy="209062"/>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3"/>
              <p:cNvSpPr/>
              <p:nvPr/>
            </p:nvSpPr>
            <p:spPr>
              <a:xfrm>
                <a:off x="1364214" y="2588020"/>
                <a:ext cx="120880" cy="215144"/>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03"/>
              <p:cNvSpPr/>
              <p:nvPr/>
            </p:nvSpPr>
            <p:spPr>
              <a:xfrm>
                <a:off x="1209579" y="2529939"/>
                <a:ext cx="169080" cy="204196"/>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3"/>
              <p:cNvSpPr/>
              <p:nvPr/>
            </p:nvSpPr>
            <p:spPr>
              <a:xfrm>
                <a:off x="1089003" y="2444489"/>
                <a:ext cx="200858" cy="174396"/>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103"/>
            <p:cNvSpPr/>
            <p:nvPr/>
          </p:nvSpPr>
          <p:spPr>
            <a:xfrm>
              <a:off x="994732" y="2050789"/>
              <a:ext cx="214999" cy="106584"/>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3"/>
            <p:cNvSpPr/>
            <p:nvPr/>
          </p:nvSpPr>
          <p:spPr>
            <a:xfrm>
              <a:off x="1051751" y="1889622"/>
              <a:ext cx="208461" cy="157975"/>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3"/>
            <p:cNvSpPr/>
            <p:nvPr/>
          </p:nvSpPr>
          <p:spPr>
            <a:xfrm>
              <a:off x="1156970" y="1759015"/>
              <a:ext cx="183372" cy="194314"/>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3"/>
            <p:cNvSpPr/>
            <p:nvPr/>
          </p:nvSpPr>
          <p:spPr>
            <a:xfrm>
              <a:off x="1299593" y="1670221"/>
              <a:ext cx="141559" cy="212863"/>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3"/>
            <p:cNvSpPr/>
            <p:nvPr/>
          </p:nvSpPr>
          <p:spPr>
            <a:xfrm>
              <a:off x="1467304" y="1630841"/>
              <a:ext cx="86821" cy="212863"/>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3"/>
            <p:cNvSpPr/>
            <p:nvPr/>
          </p:nvSpPr>
          <p:spPr>
            <a:xfrm>
              <a:off x="1624219" y="1631905"/>
              <a:ext cx="92142" cy="214992"/>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03"/>
            <p:cNvSpPr/>
            <p:nvPr/>
          </p:nvSpPr>
          <p:spPr>
            <a:xfrm>
              <a:off x="1737040" y="1676759"/>
              <a:ext cx="146120" cy="213015"/>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03"/>
            <p:cNvSpPr/>
            <p:nvPr/>
          </p:nvSpPr>
          <p:spPr>
            <a:xfrm>
              <a:off x="1835873" y="1770114"/>
              <a:ext cx="186565" cy="192033"/>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03"/>
            <p:cNvSpPr/>
            <p:nvPr/>
          </p:nvSpPr>
          <p:spPr>
            <a:xfrm>
              <a:off x="1958577" y="2068274"/>
              <a:ext cx="216215" cy="101110"/>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03"/>
            <p:cNvSpPr/>
            <p:nvPr/>
          </p:nvSpPr>
          <p:spPr>
            <a:xfrm>
              <a:off x="1968460" y="2238261"/>
              <a:ext cx="212870" cy="77999"/>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3"/>
            <p:cNvSpPr/>
            <p:nvPr/>
          </p:nvSpPr>
          <p:spPr>
            <a:xfrm>
              <a:off x="1934553" y="2353511"/>
              <a:ext cx="214999" cy="132735"/>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3"/>
            <p:cNvSpPr/>
            <p:nvPr/>
          </p:nvSpPr>
          <p:spPr>
            <a:xfrm>
              <a:off x="1869780" y="2456597"/>
              <a:ext cx="197513" cy="177741"/>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3"/>
            <p:cNvSpPr/>
            <p:nvPr/>
          </p:nvSpPr>
          <p:spPr>
            <a:xfrm>
              <a:off x="1778854" y="2538702"/>
              <a:ext cx="163454" cy="206325"/>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3"/>
            <p:cNvSpPr/>
            <p:nvPr/>
          </p:nvSpPr>
          <p:spPr>
            <a:xfrm>
              <a:off x="1670290" y="2593590"/>
              <a:ext cx="115254" cy="216208"/>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3"/>
            <p:cNvSpPr/>
            <p:nvPr/>
          </p:nvSpPr>
          <p:spPr>
            <a:xfrm>
              <a:off x="1011154" y="2342412"/>
              <a:ext cx="214999" cy="128478"/>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3"/>
            <p:cNvSpPr/>
            <p:nvPr/>
          </p:nvSpPr>
          <p:spPr>
            <a:xfrm>
              <a:off x="984849" y="2227313"/>
              <a:ext cx="210741" cy="71461"/>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03"/>
            <p:cNvSpPr/>
            <p:nvPr/>
          </p:nvSpPr>
          <p:spPr>
            <a:xfrm>
              <a:off x="1912506" y="1904978"/>
              <a:ext cx="209677" cy="152501"/>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103"/>
          <p:cNvGrpSpPr/>
          <p:nvPr/>
        </p:nvGrpSpPr>
        <p:grpSpPr>
          <a:xfrm>
            <a:off x="4941387" y="1630841"/>
            <a:ext cx="1196481" cy="1193705"/>
            <a:chOff x="984849" y="1630841"/>
            <a:chExt cx="1196481" cy="1193705"/>
          </a:xfrm>
        </p:grpSpPr>
        <p:grpSp>
          <p:nvGrpSpPr>
            <p:cNvPr id="1386" name="Google Shape;1386;p103"/>
            <p:cNvGrpSpPr/>
            <p:nvPr/>
          </p:nvGrpSpPr>
          <p:grpSpPr>
            <a:xfrm>
              <a:off x="1089003" y="2446714"/>
              <a:ext cx="521075" cy="377832"/>
              <a:chOff x="1089003" y="2444489"/>
              <a:chExt cx="521075" cy="377832"/>
            </a:xfrm>
          </p:grpSpPr>
          <p:sp>
            <p:nvSpPr>
              <p:cNvPr id="1387" name="Google Shape;1387;p103"/>
              <p:cNvSpPr/>
              <p:nvPr/>
            </p:nvSpPr>
            <p:spPr>
              <a:xfrm>
                <a:off x="1538615" y="2613259"/>
                <a:ext cx="71464" cy="209062"/>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3"/>
              <p:cNvSpPr/>
              <p:nvPr/>
            </p:nvSpPr>
            <p:spPr>
              <a:xfrm>
                <a:off x="1364214" y="2588020"/>
                <a:ext cx="120880" cy="215144"/>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03"/>
              <p:cNvSpPr/>
              <p:nvPr/>
            </p:nvSpPr>
            <p:spPr>
              <a:xfrm>
                <a:off x="1209579" y="2529939"/>
                <a:ext cx="169080" cy="204196"/>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03"/>
              <p:cNvSpPr/>
              <p:nvPr/>
            </p:nvSpPr>
            <p:spPr>
              <a:xfrm>
                <a:off x="1089003" y="2444489"/>
                <a:ext cx="200858" cy="174396"/>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103"/>
            <p:cNvSpPr/>
            <p:nvPr/>
          </p:nvSpPr>
          <p:spPr>
            <a:xfrm>
              <a:off x="994732" y="2050789"/>
              <a:ext cx="214999" cy="106584"/>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03"/>
            <p:cNvSpPr/>
            <p:nvPr/>
          </p:nvSpPr>
          <p:spPr>
            <a:xfrm>
              <a:off x="1051751" y="1889622"/>
              <a:ext cx="208461" cy="157975"/>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3"/>
            <p:cNvSpPr/>
            <p:nvPr/>
          </p:nvSpPr>
          <p:spPr>
            <a:xfrm>
              <a:off x="1156970" y="1759015"/>
              <a:ext cx="183372" cy="194314"/>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3"/>
            <p:cNvSpPr/>
            <p:nvPr/>
          </p:nvSpPr>
          <p:spPr>
            <a:xfrm>
              <a:off x="1299593" y="1670221"/>
              <a:ext cx="141559" cy="212863"/>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3"/>
            <p:cNvSpPr/>
            <p:nvPr/>
          </p:nvSpPr>
          <p:spPr>
            <a:xfrm>
              <a:off x="1467304" y="1630841"/>
              <a:ext cx="86821" cy="212863"/>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03"/>
            <p:cNvSpPr/>
            <p:nvPr/>
          </p:nvSpPr>
          <p:spPr>
            <a:xfrm>
              <a:off x="1624219" y="1631905"/>
              <a:ext cx="92142" cy="214992"/>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3"/>
            <p:cNvSpPr/>
            <p:nvPr/>
          </p:nvSpPr>
          <p:spPr>
            <a:xfrm>
              <a:off x="1737040" y="1676759"/>
              <a:ext cx="146120" cy="213015"/>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3"/>
            <p:cNvSpPr/>
            <p:nvPr/>
          </p:nvSpPr>
          <p:spPr>
            <a:xfrm>
              <a:off x="1835873" y="1770114"/>
              <a:ext cx="186565" cy="192033"/>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03"/>
            <p:cNvSpPr/>
            <p:nvPr/>
          </p:nvSpPr>
          <p:spPr>
            <a:xfrm>
              <a:off x="1958577" y="2068274"/>
              <a:ext cx="216215" cy="101110"/>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03"/>
            <p:cNvSpPr/>
            <p:nvPr/>
          </p:nvSpPr>
          <p:spPr>
            <a:xfrm>
              <a:off x="1968460" y="2238261"/>
              <a:ext cx="212870" cy="77999"/>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03"/>
            <p:cNvSpPr/>
            <p:nvPr/>
          </p:nvSpPr>
          <p:spPr>
            <a:xfrm>
              <a:off x="1934553" y="2353511"/>
              <a:ext cx="214999" cy="132735"/>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3"/>
            <p:cNvSpPr/>
            <p:nvPr/>
          </p:nvSpPr>
          <p:spPr>
            <a:xfrm>
              <a:off x="1869780" y="2456597"/>
              <a:ext cx="197513" cy="177741"/>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3"/>
            <p:cNvSpPr/>
            <p:nvPr/>
          </p:nvSpPr>
          <p:spPr>
            <a:xfrm>
              <a:off x="1778854" y="2538702"/>
              <a:ext cx="163454" cy="206325"/>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03"/>
            <p:cNvSpPr/>
            <p:nvPr/>
          </p:nvSpPr>
          <p:spPr>
            <a:xfrm>
              <a:off x="1670290" y="2593590"/>
              <a:ext cx="115254" cy="216208"/>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3"/>
            <p:cNvSpPr/>
            <p:nvPr/>
          </p:nvSpPr>
          <p:spPr>
            <a:xfrm>
              <a:off x="1011154" y="2342412"/>
              <a:ext cx="214999" cy="128478"/>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3"/>
            <p:cNvSpPr/>
            <p:nvPr/>
          </p:nvSpPr>
          <p:spPr>
            <a:xfrm>
              <a:off x="984849" y="2227313"/>
              <a:ext cx="210741" cy="71461"/>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3"/>
            <p:cNvSpPr/>
            <p:nvPr/>
          </p:nvSpPr>
          <p:spPr>
            <a:xfrm>
              <a:off x="1912506" y="1904978"/>
              <a:ext cx="209677" cy="152501"/>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103"/>
          <p:cNvGrpSpPr/>
          <p:nvPr/>
        </p:nvGrpSpPr>
        <p:grpSpPr>
          <a:xfrm>
            <a:off x="2963112" y="1630841"/>
            <a:ext cx="1196481" cy="1193705"/>
            <a:chOff x="984849" y="1630841"/>
            <a:chExt cx="1196481" cy="1193705"/>
          </a:xfrm>
        </p:grpSpPr>
        <p:grpSp>
          <p:nvGrpSpPr>
            <p:cNvPr id="1409" name="Google Shape;1409;p103"/>
            <p:cNvGrpSpPr/>
            <p:nvPr/>
          </p:nvGrpSpPr>
          <p:grpSpPr>
            <a:xfrm>
              <a:off x="1089003" y="2446714"/>
              <a:ext cx="521075" cy="377832"/>
              <a:chOff x="1089003" y="2444489"/>
              <a:chExt cx="521075" cy="377832"/>
            </a:xfrm>
          </p:grpSpPr>
          <p:sp>
            <p:nvSpPr>
              <p:cNvPr id="1410" name="Google Shape;1410;p103"/>
              <p:cNvSpPr/>
              <p:nvPr/>
            </p:nvSpPr>
            <p:spPr>
              <a:xfrm>
                <a:off x="1538615" y="2613259"/>
                <a:ext cx="71464" cy="209062"/>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3"/>
              <p:cNvSpPr/>
              <p:nvPr/>
            </p:nvSpPr>
            <p:spPr>
              <a:xfrm>
                <a:off x="1364214" y="2588020"/>
                <a:ext cx="120880" cy="215144"/>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3"/>
              <p:cNvSpPr/>
              <p:nvPr/>
            </p:nvSpPr>
            <p:spPr>
              <a:xfrm>
                <a:off x="1209579" y="2529939"/>
                <a:ext cx="169080" cy="204196"/>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3"/>
              <p:cNvSpPr/>
              <p:nvPr/>
            </p:nvSpPr>
            <p:spPr>
              <a:xfrm>
                <a:off x="1089003" y="2444489"/>
                <a:ext cx="200858" cy="174396"/>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4" name="Google Shape;1414;p103"/>
            <p:cNvSpPr/>
            <p:nvPr/>
          </p:nvSpPr>
          <p:spPr>
            <a:xfrm>
              <a:off x="994732" y="2050789"/>
              <a:ext cx="214999" cy="106584"/>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03"/>
            <p:cNvSpPr/>
            <p:nvPr/>
          </p:nvSpPr>
          <p:spPr>
            <a:xfrm>
              <a:off x="1051751" y="1889622"/>
              <a:ext cx="208461" cy="157975"/>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3"/>
            <p:cNvSpPr/>
            <p:nvPr/>
          </p:nvSpPr>
          <p:spPr>
            <a:xfrm>
              <a:off x="1156970" y="1759015"/>
              <a:ext cx="183372" cy="194314"/>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3"/>
            <p:cNvSpPr/>
            <p:nvPr/>
          </p:nvSpPr>
          <p:spPr>
            <a:xfrm>
              <a:off x="1299593" y="1670221"/>
              <a:ext cx="141559" cy="212863"/>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3"/>
            <p:cNvSpPr/>
            <p:nvPr/>
          </p:nvSpPr>
          <p:spPr>
            <a:xfrm>
              <a:off x="1467304" y="1630841"/>
              <a:ext cx="86821" cy="212863"/>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3"/>
            <p:cNvSpPr/>
            <p:nvPr/>
          </p:nvSpPr>
          <p:spPr>
            <a:xfrm>
              <a:off x="1624219" y="1631905"/>
              <a:ext cx="92142" cy="214992"/>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3"/>
            <p:cNvSpPr/>
            <p:nvPr/>
          </p:nvSpPr>
          <p:spPr>
            <a:xfrm>
              <a:off x="1737040" y="1676759"/>
              <a:ext cx="146120" cy="213015"/>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03"/>
            <p:cNvSpPr/>
            <p:nvPr/>
          </p:nvSpPr>
          <p:spPr>
            <a:xfrm>
              <a:off x="1835873" y="1770114"/>
              <a:ext cx="186565" cy="192033"/>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03"/>
            <p:cNvSpPr/>
            <p:nvPr/>
          </p:nvSpPr>
          <p:spPr>
            <a:xfrm>
              <a:off x="1958577" y="2068274"/>
              <a:ext cx="216215" cy="101110"/>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3"/>
            <p:cNvSpPr/>
            <p:nvPr/>
          </p:nvSpPr>
          <p:spPr>
            <a:xfrm>
              <a:off x="1968460" y="2238261"/>
              <a:ext cx="212870" cy="77999"/>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3"/>
            <p:cNvSpPr/>
            <p:nvPr/>
          </p:nvSpPr>
          <p:spPr>
            <a:xfrm>
              <a:off x="1934553" y="2353511"/>
              <a:ext cx="214999" cy="132735"/>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3"/>
            <p:cNvSpPr/>
            <p:nvPr/>
          </p:nvSpPr>
          <p:spPr>
            <a:xfrm>
              <a:off x="1869780" y="2456597"/>
              <a:ext cx="197513" cy="177741"/>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3"/>
            <p:cNvSpPr/>
            <p:nvPr/>
          </p:nvSpPr>
          <p:spPr>
            <a:xfrm>
              <a:off x="1778854" y="2538702"/>
              <a:ext cx="163454" cy="206325"/>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3"/>
            <p:cNvSpPr/>
            <p:nvPr/>
          </p:nvSpPr>
          <p:spPr>
            <a:xfrm>
              <a:off x="1670290" y="2593590"/>
              <a:ext cx="115254" cy="216208"/>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3"/>
            <p:cNvSpPr/>
            <p:nvPr/>
          </p:nvSpPr>
          <p:spPr>
            <a:xfrm>
              <a:off x="1011154" y="2342412"/>
              <a:ext cx="214999" cy="128478"/>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3"/>
            <p:cNvSpPr/>
            <p:nvPr/>
          </p:nvSpPr>
          <p:spPr>
            <a:xfrm>
              <a:off x="984849" y="2227313"/>
              <a:ext cx="210741" cy="71461"/>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3"/>
            <p:cNvSpPr/>
            <p:nvPr/>
          </p:nvSpPr>
          <p:spPr>
            <a:xfrm>
              <a:off x="1912506" y="1904978"/>
              <a:ext cx="209677" cy="152501"/>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103"/>
          <p:cNvGrpSpPr/>
          <p:nvPr/>
        </p:nvGrpSpPr>
        <p:grpSpPr>
          <a:xfrm>
            <a:off x="984849" y="1630841"/>
            <a:ext cx="1196481" cy="1193705"/>
            <a:chOff x="984849" y="1630841"/>
            <a:chExt cx="1196481" cy="1193705"/>
          </a:xfrm>
        </p:grpSpPr>
        <p:grpSp>
          <p:nvGrpSpPr>
            <p:cNvPr id="1432" name="Google Shape;1432;p103"/>
            <p:cNvGrpSpPr/>
            <p:nvPr/>
          </p:nvGrpSpPr>
          <p:grpSpPr>
            <a:xfrm>
              <a:off x="1089003" y="2446714"/>
              <a:ext cx="521075" cy="377832"/>
              <a:chOff x="1089003" y="2444489"/>
              <a:chExt cx="521075" cy="377832"/>
            </a:xfrm>
          </p:grpSpPr>
          <p:sp>
            <p:nvSpPr>
              <p:cNvPr id="1433" name="Google Shape;1433;p103"/>
              <p:cNvSpPr/>
              <p:nvPr/>
            </p:nvSpPr>
            <p:spPr>
              <a:xfrm>
                <a:off x="1538615" y="2613259"/>
                <a:ext cx="71464" cy="209062"/>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03"/>
              <p:cNvSpPr/>
              <p:nvPr/>
            </p:nvSpPr>
            <p:spPr>
              <a:xfrm>
                <a:off x="1364214" y="2588020"/>
                <a:ext cx="120880" cy="215144"/>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3"/>
              <p:cNvSpPr/>
              <p:nvPr/>
            </p:nvSpPr>
            <p:spPr>
              <a:xfrm>
                <a:off x="1209579" y="2529939"/>
                <a:ext cx="169080" cy="204196"/>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03"/>
              <p:cNvSpPr/>
              <p:nvPr/>
            </p:nvSpPr>
            <p:spPr>
              <a:xfrm>
                <a:off x="1089003" y="2444489"/>
                <a:ext cx="200858" cy="174396"/>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7" name="Google Shape;1437;p103"/>
            <p:cNvSpPr/>
            <p:nvPr/>
          </p:nvSpPr>
          <p:spPr>
            <a:xfrm>
              <a:off x="994732" y="2050789"/>
              <a:ext cx="214999" cy="106584"/>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03"/>
            <p:cNvSpPr/>
            <p:nvPr/>
          </p:nvSpPr>
          <p:spPr>
            <a:xfrm>
              <a:off x="1051751" y="1889622"/>
              <a:ext cx="208461" cy="157975"/>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03"/>
            <p:cNvSpPr/>
            <p:nvPr/>
          </p:nvSpPr>
          <p:spPr>
            <a:xfrm>
              <a:off x="1156970" y="1759015"/>
              <a:ext cx="183372" cy="194314"/>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03"/>
            <p:cNvSpPr/>
            <p:nvPr/>
          </p:nvSpPr>
          <p:spPr>
            <a:xfrm>
              <a:off x="1299593" y="1670221"/>
              <a:ext cx="141559" cy="212863"/>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03"/>
            <p:cNvSpPr/>
            <p:nvPr/>
          </p:nvSpPr>
          <p:spPr>
            <a:xfrm>
              <a:off x="1467304" y="1630841"/>
              <a:ext cx="86821" cy="212863"/>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03"/>
            <p:cNvSpPr/>
            <p:nvPr/>
          </p:nvSpPr>
          <p:spPr>
            <a:xfrm>
              <a:off x="1624219" y="1631905"/>
              <a:ext cx="92142" cy="214992"/>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03"/>
            <p:cNvSpPr/>
            <p:nvPr/>
          </p:nvSpPr>
          <p:spPr>
            <a:xfrm>
              <a:off x="1737040" y="1676759"/>
              <a:ext cx="146120" cy="213015"/>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03"/>
            <p:cNvSpPr/>
            <p:nvPr/>
          </p:nvSpPr>
          <p:spPr>
            <a:xfrm>
              <a:off x="1835873" y="1770114"/>
              <a:ext cx="186565" cy="192033"/>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03"/>
            <p:cNvSpPr/>
            <p:nvPr/>
          </p:nvSpPr>
          <p:spPr>
            <a:xfrm>
              <a:off x="1958577" y="2068274"/>
              <a:ext cx="216215" cy="101110"/>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3"/>
            <p:cNvSpPr/>
            <p:nvPr/>
          </p:nvSpPr>
          <p:spPr>
            <a:xfrm>
              <a:off x="1968460" y="2238261"/>
              <a:ext cx="212870" cy="77999"/>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3"/>
            <p:cNvSpPr/>
            <p:nvPr/>
          </p:nvSpPr>
          <p:spPr>
            <a:xfrm>
              <a:off x="1934553" y="2353511"/>
              <a:ext cx="214999" cy="132735"/>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03"/>
            <p:cNvSpPr/>
            <p:nvPr/>
          </p:nvSpPr>
          <p:spPr>
            <a:xfrm>
              <a:off x="1869780" y="2456597"/>
              <a:ext cx="197513" cy="177741"/>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03"/>
            <p:cNvSpPr/>
            <p:nvPr/>
          </p:nvSpPr>
          <p:spPr>
            <a:xfrm>
              <a:off x="1778854" y="2538702"/>
              <a:ext cx="163454" cy="206325"/>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03"/>
            <p:cNvSpPr/>
            <p:nvPr/>
          </p:nvSpPr>
          <p:spPr>
            <a:xfrm>
              <a:off x="1670290" y="2593590"/>
              <a:ext cx="115254" cy="216208"/>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3"/>
            <p:cNvSpPr/>
            <p:nvPr/>
          </p:nvSpPr>
          <p:spPr>
            <a:xfrm>
              <a:off x="1011154" y="2342412"/>
              <a:ext cx="214999" cy="128478"/>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03"/>
            <p:cNvSpPr/>
            <p:nvPr/>
          </p:nvSpPr>
          <p:spPr>
            <a:xfrm>
              <a:off x="984849" y="2227313"/>
              <a:ext cx="210741" cy="71461"/>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3"/>
            <p:cNvSpPr/>
            <p:nvPr/>
          </p:nvSpPr>
          <p:spPr>
            <a:xfrm>
              <a:off x="1912506" y="1904978"/>
              <a:ext cx="209677" cy="152501"/>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103"/>
          <p:cNvSpPr/>
          <p:nvPr/>
        </p:nvSpPr>
        <p:spPr>
          <a:xfrm>
            <a:off x="1209579" y="2532164"/>
            <a:ext cx="169080" cy="204196"/>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03"/>
          <p:cNvSpPr/>
          <p:nvPr/>
        </p:nvSpPr>
        <p:spPr>
          <a:xfrm>
            <a:off x="1538615" y="2615484"/>
            <a:ext cx="71464" cy="209062"/>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03"/>
          <p:cNvSpPr/>
          <p:nvPr/>
        </p:nvSpPr>
        <p:spPr>
          <a:xfrm>
            <a:off x="1364214" y="2590245"/>
            <a:ext cx="120880" cy="215144"/>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3"/>
          <p:cNvSpPr/>
          <p:nvPr/>
        </p:nvSpPr>
        <p:spPr>
          <a:xfrm>
            <a:off x="1089003" y="2446714"/>
            <a:ext cx="200858" cy="174396"/>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3"/>
          <p:cNvSpPr/>
          <p:nvPr/>
        </p:nvSpPr>
        <p:spPr>
          <a:xfrm>
            <a:off x="5008276" y="1889622"/>
            <a:ext cx="208461" cy="157975"/>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3"/>
          <p:cNvSpPr/>
          <p:nvPr/>
        </p:nvSpPr>
        <p:spPr>
          <a:xfrm>
            <a:off x="5113495" y="1759015"/>
            <a:ext cx="183372" cy="194314"/>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03"/>
          <p:cNvSpPr/>
          <p:nvPr/>
        </p:nvSpPr>
        <p:spPr>
          <a:xfrm>
            <a:off x="5256118" y="1670221"/>
            <a:ext cx="141559" cy="212863"/>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03"/>
          <p:cNvSpPr/>
          <p:nvPr/>
        </p:nvSpPr>
        <p:spPr>
          <a:xfrm>
            <a:off x="5423829" y="1630841"/>
            <a:ext cx="86821" cy="212863"/>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03"/>
          <p:cNvSpPr/>
          <p:nvPr/>
        </p:nvSpPr>
        <p:spPr>
          <a:xfrm>
            <a:off x="5580744" y="1631905"/>
            <a:ext cx="92142" cy="214992"/>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3"/>
          <p:cNvSpPr/>
          <p:nvPr/>
        </p:nvSpPr>
        <p:spPr>
          <a:xfrm>
            <a:off x="5693565" y="1676759"/>
            <a:ext cx="146120" cy="213015"/>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03"/>
          <p:cNvSpPr/>
          <p:nvPr/>
        </p:nvSpPr>
        <p:spPr>
          <a:xfrm>
            <a:off x="5792398" y="1770114"/>
            <a:ext cx="186565" cy="192033"/>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3"/>
          <p:cNvSpPr/>
          <p:nvPr/>
        </p:nvSpPr>
        <p:spPr>
          <a:xfrm>
            <a:off x="5869031" y="1904978"/>
            <a:ext cx="209677" cy="152501"/>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03"/>
          <p:cNvSpPr/>
          <p:nvPr/>
        </p:nvSpPr>
        <p:spPr>
          <a:xfrm>
            <a:off x="7781552" y="2068274"/>
            <a:ext cx="216215" cy="101110"/>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3"/>
          <p:cNvSpPr/>
          <p:nvPr/>
        </p:nvSpPr>
        <p:spPr>
          <a:xfrm>
            <a:off x="7791435" y="2238261"/>
            <a:ext cx="212870" cy="77999"/>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3"/>
          <p:cNvSpPr/>
          <p:nvPr/>
        </p:nvSpPr>
        <p:spPr>
          <a:xfrm>
            <a:off x="7757528" y="2353511"/>
            <a:ext cx="214999" cy="132735"/>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03"/>
          <p:cNvSpPr/>
          <p:nvPr/>
        </p:nvSpPr>
        <p:spPr>
          <a:xfrm>
            <a:off x="7692755" y="2456597"/>
            <a:ext cx="197513" cy="177741"/>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3"/>
          <p:cNvSpPr/>
          <p:nvPr/>
        </p:nvSpPr>
        <p:spPr>
          <a:xfrm>
            <a:off x="7601829" y="2538702"/>
            <a:ext cx="163454" cy="206325"/>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3"/>
          <p:cNvSpPr/>
          <p:nvPr/>
        </p:nvSpPr>
        <p:spPr>
          <a:xfrm>
            <a:off x="7493265" y="2593590"/>
            <a:ext cx="115254" cy="216208"/>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3"/>
          <p:cNvSpPr/>
          <p:nvPr/>
        </p:nvSpPr>
        <p:spPr>
          <a:xfrm>
            <a:off x="3394572" y="3041851"/>
            <a:ext cx="333562" cy="311807"/>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73" name="Google Shape;1473;p103"/>
          <p:cNvSpPr/>
          <p:nvPr/>
        </p:nvSpPr>
        <p:spPr>
          <a:xfrm>
            <a:off x="5390264" y="3030650"/>
            <a:ext cx="330079" cy="334225"/>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1474" name="Google Shape;1474;p103"/>
          <p:cNvGrpSpPr/>
          <p:nvPr/>
        </p:nvGrpSpPr>
        <p:grpSpPr>
          <a:xfrm>
            <a:off x="7239376" y="3032141"/>
            <a:ext cx="333369" cy="331240"/>
            <a:chOff x="-45665400" y="2703250"/>
            <a:chExt cx="301500" cy="299575"/>
          </a:xfrm>
        </p:grpSpPr>
        <p:sp>
          <p:nvSpPr>
            <p:cNvPr id="1475" name="Google Shape;1475;p103"/>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76" name="Google Shape;1476;p103"/>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77" name="Google Shape;1477;p103"/>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78" name="Google Shape;1478;p103"/>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79" name="Google Shape;1479;p103"/>
          <p:cNvSpPr/>
          <p:nvPr/>
        </p:nvSpPr>
        <p:spPr>
          <a:xfrm>
            <a:off x="1415898" y="3031999"/>
            <a:ext cx="334419" cy="331517"/>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0" name="Google Shape;1480;p103"/>
          <p:cNvSpPr txBox="1"/>
          <p:nvPr>
            <p:ph type="title"/>
          </p:nvPr>
        </p:nvSpPr>
        <p:spPr>
          <a:xfrm>
            <a:off x="1082850" y="667350"/>
            <a:ext cx="69783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Creative info</a:t>
            </a:r>
            <a:endParaRPr/>
          </a:p>
        </p:txBody>
      </p:sp>
      <p:sp>
        <p:nvSpPr>
          <p:cNvPr id="1481" name="Google Shape;1481;p103"/>
          <p:cNvSpPr txBox="1"/>
          <p:nvPr>
            <p:ph idx="4294967295" type="title"/>
          </p:nvPr>
        </p:nvSpPr>
        <p:spPr>
          <a:xfrm>
            <a:off x="1193788" y="2002850"/>
            <a:ext cx="7974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Mono"/>
                <a:ea typeface="Roboto Mono"/>
                <a:cs typeface="Roboto Mono"/>
                <a:sym typeface="Roboto Mono"/>
              </a:rPr>
              <a:t>20%</a:t>
            </a:r>
            <a:endParaRPr b="1" sz="1800">
              <a:latin typeface="Roboto Mono"/>
              <a:ea typeface="Roboto Mono"/>
              <a:cs typeface="Roboto Mono"/>
              <a:sym typeface="Roboto Mono"/>
            </a:endParaRPr>
          </a:p>
        </p:txBody>
      </p:sp>
      <p:sp>
        <p:nvSpPr>
          <p:cNvPr id="1482" name="Google Shape;1482;p103"/>
          <p:cNvSpPr txBox="1"/>
          <p:nvPr>
            <p:ph idx="4294967295" type="title"/>
          </p:nvPr>
        </p:nvSpPr>
        <p:spPr>
          <a:xfrm>
            <a:off x="3172038" y="2002850"/>
            <a:ext cx="7974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Mono"/>
                <a:ea typeface="Roboto Mono"/>
                <a:cs typeface="Roboto Mono"/>
                <a:sym typeface="Roboto Mono"/>
              </a:rPr>
              <a:t>15%</a:t>
            </a:r>
            <a:endParaRPr b="1" sz="1800">
              <a:latin typeface="Roboto Mono"/>
              <a:ea typeface="Roboto Mono"/>
              <a:cs typeface="Roboto Mono"/>
              <a:sym typeface="Roboto Mono"/>
            </a:endParaRPr>
          </a:p>
        </p:txBody>
      </p:sp>
      <p:sp>
        <p:nvSpPr>
          <p:cNvPr id="1483" name="Google Shape;1483;p103"/>
          <p:cNvSpPr txBox="1"/>
          <p:nvPr>
            <p:ph idx="4294967295" type="title"/>
          </p:nvPr>
        </p:nvSpPr>
        <p:spPr>
          <a:xfrm>
            <a:off x="5150288" y="2002850"/>
            <a:ext cx="7974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Mono"/>
                <a:ea typeface="Roboto Mono"/>
                <a:cs typeface="Roboto Mono"/>
                <a:sym typeface="Roboto Mono"/>
              </a:rPr>
              <a:t>35%</a:t>
            </a:r>
            <a:endParaRPr b="1" sz="1800">
              <a:latin typeface="Roboto Mono"/>
              <a:ea typeface="Roboto Mono"/>
              <a:cs typeface="Roboto Mono"/>
              <a:sym typeface="Roboto Mono"/>
            </a:endParaRPr>
          </a:p>
        </p:txBody>
      </p:sp>
      <p:sp>
        <p:nvSpPr>
          <p:cNvPr id="1484" name="Google Shape;1484;p103"/>
          <p:cNvSpPr txBox="1"/>
          <p:nvPr>
            <p:ph idx="4294967295" type="title"/>
          </p:nvPr>
        </p:nvSpPr>
        <p:spPr>
          <a:xfrm>
            <a:off x="7016750" y="2002850"/>
            <a:ext cx="7974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Mono"/>
                <a:ea typeface="Roboto Mono"/>
                <a:cs typeface="Roboto Mono"/>
                <a:sym typeface="Roboto Mono"/>
              </a:rPr>
              <a:t>30%</a:t>
            </a:r>
            <a:endParaRPr b="1" sz="1800">
              <a:latin typeface="Roboto Mono"/>
              <a:ea typeface="Roboto Mono"/>
              <a:cs typeface="Roboto Mono"/>
              <a:sym typeface="Roboto Mono"/>
            </a:endParaRPr>
          </a:p>
        </p:txBody>
      </p:sp>
      <p:sp>
        <p:nvSpPr>
          <p:cNvPr id="1485" name="Google Shape;1485;p103"/>
          <p:cNvSpPr txBox="1"/>
          <p:nvPr>
            <p:ph idx="4294967295" type="body"/>
          </p:nvPr>
        </p:nvSpPr>
        <p:spPr>
          <a:xfrm flipH="1">
            <a:off x="2834204" y="3827525"/>
            <a:ext cx="1482000" cy="451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rPr>
              <a:t>It was named after a god</a:t>
            </a:r>
            <a:endParaRPr>
              <a:solidFill>
                <a:schemeClr val="lt2"/>
              </a:solidFill>
            </a:endParaRPr>
          </a:p>
        </p:txBody>
      </p:sp>
      <p:sp>
        <p:nvSpPr>
          <p:cNvPr id="1486" name="Google Shape;1486;p103"/>
          <p:cNvSpPr txBox="1"/>
          <p:nvPr>
            <p:ph idx="4294967295" type="body"/>
          </p:nvPr>
        </p:nvSpPr>
        <p:spPr>
          <a:xfrm flipH="1">
            <a:off x="2829769" y="3512613"/>
            <a:ext cx="1482000" cy="263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2"/>
                </a:solidFill>
                <a:latin typeface="Ubuntu"/>
                <a:ea typeface="Ubuntu"/>
                <a:cs typeface="Ubuntu"/>
                <a:sym typeface="Ubuntu"/>
              </a:rPr>
              <a:t>MERCURY</a:t>
            </a:r>
            <a:endParaRPr b="1" sz="1600">
              <a:solidFill>
                <a:schemeClr val="lt2"/>
              </a:solidFill>
              <a:latin typeface="Ubuntu"/>
              <a:ea typeface="Ubuntu"/>
              <a:cs typeface="Ubuntu"/>
              <a:sym typeface="Ubuntu"/>
            </a:endParaRPr>
          </a:p>
        </p:txBody>
      </p:sp>
      <p:sp>
        <p:nvSpPr>
          <p:cNvPr id="1487" name="Google Shape;1487;p103"/>
          <p:cNvSpPr txBox="1"/>
          <p:nvPr>
            <p:ph idx="4294967295" type="body"/>
          </p:nvPr>
        </p:nvSpPr>
        <p:spPr>
          <a:xfrm flipH="1">
            <a:off x="846546" y="3830585"/>
            <a:ext cx="1482000" cy="451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rPr>
              <a:t>Mars is a cold place</a:t>
            </a:r>
            <a:endParaRPr>
              <a:solidFill>
                <a:schemeClr val="lt2"/>
              </a:solidFill>
            </a:endParaRPr>
          </a:p>
        </p:txBody>
      </p:sp>
      <p:sp>
        <p:nvSpPr>
          <p:cNvPr id="1488" name="Google Shape;1488;p103"/>
          <p:cNvSpPr txBox="1"/>
          <p:nvPr>
            <p:ph idx="4294967295" type="body"/>
          </p:nvPr>
        </p:nvSpPr>
        <p:spPr>
          <a:xfrm flipH="1">
            <a:off x="842101" y="3512608"/>
            <a:ext cx="1482000" cy="263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2"/>
                </a:solidFill>
                <a:latin typeface="Ubuntu"/>
                <a:ea typeface="Ubuntu"/>
                <a:cs typeface="Ubuntu"/>
                <a:sym typeface="Ubuntu"/>
              </a:rPr>
              <a:t>MARS</a:t>
            </a:r>
            <a:endParaRPr b="1" sz="1600">
              <a:solidFill>
                <a:schemeClr val="lt2"/>
              </a:solidFill>
              <a:latin typeface="Ubuntu"/>
              <a:ea typeface="Ubuntu"/>
              <a:cs typeface="Ubuntu"/>
              <a:sym typeface="Ubuntu"/>
            </a:endParaRPr>
          </a:p>
        </p:txBody>
      </p:sp>
      <p:sp>
        <p:nvSpPr>
          <p:cNvPr id="1489" name="Google Shape;1489;p103"/>
          <p:cNvSpPr txBox="1"/>
          <p:nvPr>
            <p:ph idx="4294967295" type="body"/>
          </p:nvPr>
        </p:nvSpPr>
        <p:spPr>
          <a:xfrm>
            <a:off x="4803106" y="3827514"/>
            <a:ext cx="1482000" cy="451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rPr>
              <a:t>Jupiter is the biggest</a:t>
            </a:r>
            <a:endParaRPr>
              <a:solidFill>
                <a:schemeClr val="lt2"/>
              </a:solidFill>
            </a:endParaRPr>
          </a:p>
        </p:txBody>
      </p:sp>
      <p:sp>
        <p:nvSpPr>
          <p:cNvPr id="1490" name="Google Shape;1490;p103"/>
          <p:cNvSpPr txBox="1"/>
          <p:nvPr>
            <p:ph idx="4294967295" type="body"/>
          </p:nvPr>
        </p:nvSpPr>
        <p:spPr>
          <a:xfrm>
            <a:off x="4798610" y="3512600"/>
            <a:ext cx="1482000" cy="263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2"/>
                </a:solidFill>
                <a:latin typeface="Ubuntu"/>
                <a:ea typeface="Ubuntu"/>
                <a:cs typeface="Ubuntu"/>
                <a:sym typeface="Ubuntu"/>
              </a:rPr>
              <a:t>JUPITER</a:t>
            </a:r>
            <a:endParaRPr b="1" sz="1600">
              <a:solidFill>
                <a:schemeClr val="lt2"/>
              </a:solidFill>
              <a:latin typeface="Ubuntu"/>
              <a:ea typeface="Ubuntu"/>
              <a:cs typeface="Ubuntu"/>
              <a:sym typeface="Ubuntu"/>
            </a:endParaRPr>
          </a:p>
        </p:txBody>
      </p:sp>
      <p:sp>
        <p:nvSpPr>
          <p:cNvPr id="1491" name="Google Shape;1491;p103"/>
          <p:cNvSpPr txBox="1"/>
          <p:nvPr>
            <p:ph idx="4294967295" type="body"/>
          </p:nvPr>
        </p:nvSpPr>
        <p:spPr>
          <a:xfrm>
            <a:off x="6678943" y="3830600"/>
            <a:ext cx="1482000" cy="451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rPr>
              <a:t>Venus has a nice name</a:t>
            </a:r>
            <a:endParaRPr>
              <a:solidFill>
                <a:schemeClr val="lt2"/>
              </a:solidFill>
            </a:endParaRPr>
          </a:p>
        </p:txBody>
      </p:sp>
      <p:sp>
        <p:nvSpPr>
          <p:cNvPr id="1492" name="Google Shape;1492;p103"/>
          <p:cNvSpPr txBox="1"/>
          <p:nvPr>
            <p:ph idx="4294967295" type="body"/>
          </p:nvPr>
        </p:nvSpPr>
        <p:spPr>
          <a:xfrm>
            <a:off x="6674448" y="3512621"/>
            <a:ext cx="1482000" cy="263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2"/>
                </a:solidFill>
                <a:latin typeface="Ubuntu"/>
                <a:ea typeface="Ubuntu"/>
                <a:cs typeface="Ubuntu"/>
                <a:sym typeface="Ubuntu"/>
              </a:rPr>
              <a:t>VENUS</a:t>
            </a:r>
            <a:endParaRPr b="1" sz="1600">
              <a:solidFill>
                <a:schemeClr val="lt2"/>
              </a:solidFill>
              <a:latin typeface="Ubuntu"/>
              <a:ea typeface="Ubuntu"/>
              <a:cs typeface="Ubuntu"/>
              <a:sym typeface="Ubuntu"/>
            </a:endParaRPr>
          </a:p>
        </p:txBody>
      </p:sp>
      <p:sp>
        <p:nvSpPr>
          <p:cNvPr id="1493" name="Google Shape;1493;p103"/>
          <p:cNvSpPr/>
          <p:nvPr/>
        </p:nvSpPr>
        <p:spPr>
          <a:xfrm>
            <a:off x="2972982" y="2051289"/>
            <a:ext cx="214999" cy="106584"/>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3"/>
          <p:cNvSpPr/>
          <p:nvPr/>
        </p:nvSpPr>
        <p:spPr>
          <a:xfrm>
            <a:off x="2989404" y="2342912"/>
            <a:ext cx="214999" cy="128478"/>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3"/>
          <p:cNvSpPr/>
          <p:nvPr/>
        </p:nvSpPr>
        <p:spPr>
          <a:xfrm>
            <a:off x="2963099" y="2227813"/>
            <a:ext cx="210741" cy="71461"/>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1000"/>
                                        <p:tgtEl>
                                          <p:spTgt spid="1454"/>
                                        </p:tgtEl>
                                      </p:cBhvr>
                                    </p:animEffect>
                                  </p:childTnLst>
                                </p:cTn>
                              </p:par>
                              <p:par>
                                <p:cTn fill="hold" nodeType="with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par>
                                <p:cTn fill="hold" nodeType="with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1000"/>
                                        <p:tgtEl>
                                          <p:spTgt spid="1456"/>
                                        </p:tgtEl>
                                      </p:cBhvr>
                                    </p:animEffect>
                                  </p:childTnLst>
                                </p:cTn>
                              </p:par>
                              <p:par>
                                <p:cTn fill="hold" nodeType="withEffect" presetClass="entr" presetID="10" presetSubtype="0">
                                  <p:stCondLst>
                                    <p:cond delay="0"/>
                                  </p:stCondLst>
                                  <p:childTnLst>
                                    <p:set>
                                      <p:cBhvr>
                                        <p:cTn dur="1" fill="hold">
                                          <p:stCondLst>
                                            <p:cond delay="0"/>
                                          </p:stCondLst>
                                        </p:cTn>
                                        <p:tgtEl>
                                          <p:spTgt spid="1457"/>
                                        </p:tgtEl>
                                        <p:attrNameLst>
                                          <p:attrName>style.visibility</p:attrName>
                                        </p:attrNameLst>
                                      </p:cBhvr>
                                      <p:to>
                                        <p:strVal val="visible"/>
                                      </p:to>
                                    </p:set>
                                    <p:animEffect filter="fade" transition="in">
                                      <p:cBhvr>
                                        <p:cTn dur="1000"/>
                                        <p:tgtEl>
                                          <p:spTgt spid="14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500"/>
                                        <p:tgtEl>
                                          <p:spTgt spid="1494"/>
                                        </p:tgtEl>
                                      </p:cBhvr>
                                    </p:animEffect>
                                  </p:childTnLst>
                                </p:cTn>
                              </p:par>
                              <p:par>
                                <p:cTn fill="hold" nodeType="with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1000"/>
                                        <p:tgtEl>
                                          <p:spTgt spid="1495"/>
                                        </p:tgtEl>
                                      </p:cBhvr>
                                    </p:animEffect>
                                  </p:childTnLst>
                                </p:cTn>
                              </p:par>
                              <p:par>
                                <p:cTn fill="hold" nodeType="with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58"/>
                                        </p:tgtEl>
                                        <p:attrNameLst>
                                          <p:attrName>style.visibility</p:attrName>
                                        </p:attrNameLst>
                                      </p:cBhvr>
                                      <p:to>
                                        <p:strVal val="visible"/>
                                      </p:to>
                                    </p:set>
                                    <p:animEffect filter="fade" transition="in">
                                      <p:cBhvr>
                                        <p:cTn dur="500"/>
                                        <p:tgtEl>
                                          <p:spTgt spid="1458"/>
                                        </p:tgtEl>
                                      </p:cBhvr>
                                    </p:animEffect>
                                  </p:childTnLst>
                                </p:cTn>
                              </p:par>
                              <p:par>
                                <p:cTn fill="hold" nodeType="with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1000"/>
                                        <p:tgtEl>
                                          <p:spTgt spid="1459"/>
                                        </p:tgtEl>
                                      </p:cBhvr>
                                    </p:animEffect>
                                  </p:childTnLst>
                                </p:cTn>
                              </p:par>
                              <p:par>
                                <p:cTn fill="hold" nodeType="with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1000"/>
                                        <p:tgtEl>
                                          <p:spTgt spid="1460"/>
                                        </p:tgtEl>
                                      </p:cBhvr>
                                    </p:animEffect>
                                  </p:childTnLst>
                                </p:cTn>
                              </p:par>
                              <p:par>
                                <p:cTn fill="hold" nodeType="withEffect" presetClass="entr" presetID="10" presetSubtype="0">
                                  <p:stCondLst>
                                    <p:cond delay="0"/>
                                  </p:stCondLst>
                                  <p:childTnLst>
                                    <p:set>
                                      <p:cBhvr>
                                        <p:cTn dur="1" fill="hold">
                                          <p:stCondLst>
                                            <p:cond delay="0"/>
                                          </p:stCondLst>
                                        </p:cTn>
                                        <p:tgtEl>
                                          <p:spTgt spid="1461"/>
                                        </p:tgtEl>
                                        <p:attrNameLst>
                                          <p:attrName>style.visibility</p:attrName>
                                        </p:attrNameLst>
                                      </p:cBhvr>
                                      <p:to>
                                        <p:strVal val="visible"/>
                                      </p:to>
                                    </p:set>
                                    <p:animEffect filter="fade" transition="in">
                                      <p:cBhvr>
                                        <p:cTn dur="1000"/>
                                        <p:tgtEl>
                                          <p:spTgt spid="1461"/>
                                        </p:tgtEl>
                                      </p:cBhvr>
                                    </p:animEffect>
                                  </p:childTnLst>
                                </p:cTn>
                              </p:par>
                              <p:par>
                                <p:cTn fill="hold" nodeType="with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1000"/>
                                        <p:tgtEl>
                                          <p:spTgt spid="1462"/>
                                        </p:tgtEl>
                                      </p:cBhvr>
                                    </p:animEffect>
                                  </p:childTnLst>
                                </p:cTn>
                              </p:par>
                              <p:par>
                                <p:cTn fill="hold" nodeType="with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par>
                                <p:cTn fill="hold" nodeType="with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1000"/>
                                        <p:tgtEl>
                                          <p:spTgt spid="1464"/>
                                        </p:tgtEl>
                                      </p:cBhvr>
                                    </p:animEffect>
                                  </p:childTnLst>
                                </p:cTn>
                              </p:par>
                              <p:par>
                                <p:cTn fill="hold" nodeType="with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500"/>
                                        <p:tgtEl>
                                          <p:spTgt spid="1466"/>
                                        </p:tgtEl>
                                      </p:cBhvr>
                                    </p:animEffect>
                                  </p:childTnLst>
                                </p:cTn>
                              </p:par>
                              <p:par>
                                <p:cTn fill="hold" nodeType="with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par>
                                <p:cTn fill="hold" nodeType="with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par>
                                <p:cTn fill="hold" nodeType="with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par>
                                <p:cTn fill="hold" nodeType="with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1000"/>
                                        <p:tgtEl>
                                          <p:spTgt spid="1470"/>
                                        </p:tgtEl>
                                      </p:cBhvr>
                                    </p:animEffect>
                                  </p:childTnLst>
                                </p:cTn>
                              </p:par>
                              <p:par>
                                <p:cTn fill="hold" nodeType="with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1000"/>
                                        <p:tgtEl>
                                          <p:spTgt spid="1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1000"/>
                                        <p:tgtEl>
                                          <p:spTgt spid="1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04"/>
          <p:cNvSpPr/>
          <p:nvPr/>
        </p:nvSpPr>
        <p:spPr>
          <a:xfrm>
            <a:off x="7209625" y="2245350"/>
            <a:ext cx="914400" cy="914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04"/>
          <p:cNvSpPr/>
          <p:nvPr/>
        </p:nvSpPr>
        <p:spPr>
          <a:xfrm>
            <a:off x="4558450" y="2245350"/>
            <a:ext cx="914400" cy="914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4"/>
          <p:cNvSpPr txBox="1"/>
          <p:nvPr>
            <p:ph type="title"/>
          </p:nvPr>
        </p:nvSpPr>
        <p:spPr>
          <a:xfrm>
            <a:off x="3135075" y="666950"/>
            <a:ext cx="5295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Creative info</a:t>
            </a:r>
            <a:endParaRPr/>
          </a:p>
        </p:txBody>
      </p:sp>
      <p:sp>
        <p:nvSpPr>
          <p:cNvPr id="1503" name="Google Shape;1503;p104"/>
          <p:cNvSpPr txBox="1"/>
          <p:nvPr>
            <p:ph idx="4294967295" type="subTitle"/>
          </p:nvPr>
        </p:nvSpPr>
        <p:spPr>
          <a:xfrm>
            <a:off x="6144775" y="3199675"/>
            <a:ext cx="2286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the ringed planet. It’s a gas giant</a:t>
            </a:r>
            <a:endParaRPr/>
          </a:p>
        </p:txBody>
      </p:sp>
      <p:sp>
        <p:nvSpPr>
          <p:cNvPr id="1504" name="Google Shape;1504;p104"/>
          <p:cNvSpPr txBox="1"/>
          <p:nvPr>
            <p:ph idx="4294967295" type="subTitle"/>
          </p:nvPr>
        </p:nvSpPr>
        <p:spPr>
          <a:xfrm>
            <a:off x="3485675" y="2678025"/>
            <a:ext cx="10227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2"/>
                </a:solidFill>
                <a:latin typeface="Ubuntu"/>
                <a:ea typeface="Ubuntu"/>
                <a:cs typeface="Ubuntu"/>
                <a:sym typeface="Ubuntu"/>
              </a:rPr>
              <a:t>34%</a:t>
            </a:r>
            <a:endParaRPr b="1" sz="3000">
              <a:solidFill>
                <a:schemeClr val="accent2"/>
              </a:solidFill>
              <a:latin typeface="Ubuntu"/>
              <a:ea typeface="Ubuntu"/>
              <a:cs typeface="Ubuntu"/>
              <a:sym typeface="Ubuntu"/>
            </a:endParaRPr>
          </a:p>
        </p:txBody>
      </p:sp>
      <p:sp>
        <p:nvSpPr>
          <p:cNvPr id="1505" name="Google Shape;1505;p104"/>
          <p:cNvSpPr/>
          <p:nvPr/>
        </p:nvSpPr>
        <p:spPr>
          <a:xfrm>
            <a:off x="4558441" y="2245495"/>
            <a:ext cx="914400" cy="914400"/>
          </a:xfrm>
          <a:prstGeom prst="pie">
            <a:avLst>
              <a:gd fmla="val 16197654" name="adj1"/>
              <a:gd fmla="val 1306945"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04"/>
          <p:cNvSpPr/>
          <p:nvPr/>
        </p:nvSpPr>
        <p:spPr>
          <a:xfrm>
            <a:off x="7209629" y="2244295"/>
            <a:ext cx="914400" cy="916500"/>
          </a:xfrm>
          <a:prstGeom prst="pie">
            <a:avLst>
              <a:gd fmla="val 16197654" name="adj1"/>
              <a:gd fmla="val 8584753"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04"/>
          <p:cNvSpPr txBox="1"/>
          <p:nvPr>
            <p:ph idx="4294967295" type="subTitle"/>
          </p:nvPr>
        </p:nvSpPr>
        <p:spPr>
          <a:xfrm>
            <a:off x="6144775" y="2678025"/>
            <a:ext cx="10227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Ubuntu"/>
                <a:ea typeface="Ubuntu"/>
                <a:cs typeface="Ubuntu"/>
                <a:sym typeface="Ubuntu"/>
              </a:rPr>
              <a:t>67%</a:t>
            </a:r>
            <a:endParaRPr b="1" sz="3000">
              <a:solidFill>
                <a:schemeClr val="accent1"/>
              </a:solidFill>
              <a:latin typeface="Ubuntu"/>
              <a:ea typeface="Ubuntu"/>
              <a:cs typeface="Ubuntu"/>
              <a:sym typeface="Ubuntu"/>
            </a:endParaRPr>
          </a:p>
        </p:txBody>
      </p:sp>
      <p:sp>
        <p:nvSpPr>
          <p:cNvPr id="1508" name="Google Shape;1508;p104"/>
          <p:cNvSpPr txBox="1"/>
          <p:nvPr>
            <p:ph idx="4294967295" type="subTitle"/>
          </p:nvPr>
        </p:nvSpPr>
        <p:spPr>
          <a:xfrm>
            <a:off x="3485675" y="3199675"/>
            <a:ext cx="2286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and a gas giant</a:t>
            </a:r>
            <a:endParaRPr/>
          </a:p>
        </p:txBody>
      </p:sp>
      <p:grpSp>
        <p:nvGrpSpPr>
          <p:cNvPr id="1509" name="Google Shape;1509;p104"/>
          <p:cNvGrpSpPr/>
          <p:nvPr/>
        </p:nvGrpSpPr>
        <p:grpSpPr>
          <a:xfrm>
            <a:off x="6260942" y="2246612"/>
            <a:ext cx="379232" cy="417154"/>
            <a:chOff x="1790525" y="2319150"/>
            <a:chExt cx="267800" cy="294600"/>
          </a:xfrm>
        </p:grpSpPr>
        <p:sp>
          <p:nvSpPr>
            <p:cNvPr id="1510" name="Google Shape;1510;p104"/>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4"/>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104"/>
          <p:cNvGrpSpPr/>
          <p:nvPr/>
        </p:nvGrpSpPr>
        <p:grpSpPr>
          <a:xfrm>
            <a:off x="3575404" y="2245491"/>
            <a:ext cx="419413" cy="419384"/>
            <a:chOff x="3963575" y="2317575"/>
            <a:chExt cx="296175" cy="296175"/>
          </a:xfrm>
        </p:grpSpPr>
        <p:sp>
          <p:nvSpPr>
            <p:cNvPr id="1513" name="Google Shape;1513;p104"/>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4"/>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04"/>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4"/>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4"/>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04"/>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4"/>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4"/>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4"/>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4"/>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4"/>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4"/>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4"/>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04"/>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04"/>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04"/>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05"/>
          <p:cNvSpPr/>
          <p:nvPr/>
        </p:nvSpPr>
        <p:spPr>
          <a:xfrm flipH="1" rot="5400000">
            <a:off x="3807449" y="2690600"/>
            <a:ext cx="325500" cy="149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05"/>
          <p:cNvSpPr/>
          <p:nvPr/>
        </p:nvSpPr>
        <p:spPr>
          <a:xfrm flipH="1" rot="5400000">
            <a:off x="3807449" y="1128900"/>
            <a:ext cx="325500" cy="149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5"/>
          <p:cNvSpPr txBox="1"/>
          <p:nvPr>
            <p:ph type="title"/>
          </p:nvPr>
        </p:nvSpPr>
        <p:spPr>
          <a:xfrm flipH="1">
            <a:off x="444125" y="670950"/>
            <a:ext cx="5052000" cy="3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info</a:t>
            </a:r>
            <a:endParaRPr/>
          </a:p>
        </p:txBody>
      </p:sp>
      <p:sp>
        <p:nvSpPr>
          <p:cNvPr id="1536" name="Google Shape;1536;p105"/>
          <p:cNvSpPr txBox="1"/>
          <p:nvPr>
            <p:ph idx="4294967295" type="subTitle"/>
          </p:nvPr>
        </p:nvSpPr>
        <p:spPr>
          <a:xfrm flipH="1">
            <a:off x="1034050" y="3506775"/>
            <a:ext cx="2129700" cy="69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the ringed planet. It’s a gas giant</a:t>
            </a:r>
            <a:endParaRPr/>
          </a:p>
        </p:txBody>
      </p:sp>
      <p:sp>
        <p:nvSpPr>
          <p:cNvPr id="1537" name="Google Shape;1537;p105"/>
          <p:cNvSpPr txBox="1"/>
          <p:nvPr>
            <p:ph idx="4294967295" type="subTitle"/>
          </p:nvPr>
        </p:nvSpPr>
        <p:spPr>
          <a:xfrm flipH="1">
            <a:off x="3163651" y="2098075"/>
            <a:ext cx="10794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3"/>
                </a:solidFill>
                <a:latin typeface="Ubuntu"/>
                <a:ea typeface="Ubuntu"/>
                <a:cs typeface="Ubuntu"/>
                <a:sym typeface="Ubuntu"/>
              </a:rPr>
              <a:t>55%</a:t>
            </a:r>
            <a:endParaRPr b="1" sz="3000">
              <a:solidFill>
                <a:schemeClr val="accent3"/>
              </a:solidFill>
              <a:latin typeface="Ubuntu"/>
              <a:ea typeface="Ubuntu"/>
              <a:cs typeface="Ubuntu"/>
              <a:sym typeface="Ubuntu"/>
            </a:endParaRPr>
          </a:p>
        </p:txBody>
      </p:sp>
      <p:sp>
        <p:nvSpPr>
          <p:cNvPr id="1538" name="Google Shape;1538;p105"/>
          <p:cNvSpPr/>
          <p:nvPr/>
        </p:nvSpPr>
        <p:spPr>
          <a:xfrm flipH="1" rot="5400000">
            <a:off x="3354327" y="1582050"/>
            <a:ext cx="325500" cy="593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05"/>
          <p:cNvSpPr/>
          <p:nvPr/>
        </p:nvSpPr>
        <p:spPr>
          <a:xfrm flipH="1" rot="5400000">
            <a:off x="3461777" y="3036200"/>
            <a:ext cx="325500" cy="808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5"/>
          <p:cNvSpPr txBox="1"/>
          <p:nvPr>
            <p:ph idx="4294967295" type="subTitle"/>
          </p:nvPr>
        </p:nvSpPr>
        <p:spPr>
          <a:xfrm flipH="1">
            <a:off x="3163651" y="3659775"/>
            <a:ext cx="10794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Ubuntu"/>
                <a:ea typeface="Ubuntu"/>
                <a:cs typeface="Ubuntu"/>
                <a:sym typeface="Ubuntu"/>
              </a:rPr>
              <a:t>80%</a:t>
            </a:r>
            <a:endParaRPr b="1" sz="3000">
              <a:solidFill>
                <a:schemeClr val="accent5"/>
              </a:solidFill>
              <a:latin typeface="Ubuntu"/>
              <a:ea typeface="Ubuntu"/>
              <a:cs typeface="Ubuntu"/>
              <a:sym typeface="Ubuntu"/>
            </a:endParaRPr>
          </a:p>
        </p:txBody>
      </p:sp>
      <p:sp>
        <p:nvSpPr>
          <p:cNvPr id="1541" name="Google Shape;1541;p105"/>
          <p:cNvSpPr txBox="1"/>
          <p:nvPr>
            <p:ph idx="4294967295" type="subTitle"/>
          </p:nvPr>
        </p:nvSpPr>
        <p:spPr>
          <a:xfrm flipH="1">
            <a:off x="1034050" y="1945100"/>
            <a:ext cx="2129700" cy="69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and a gas giant</a:t>
            </a:r>
            <a:endParaRPr/>
          </a:p>
        </p:txBody>
      </p:sp>
      <p:sp>
        <p:nvSpPr>
          <p:cNvPr id="1542" name="Google Shape;1542;p105"/>
          <p:cNvSpPr txBox="1"/>
          <p:nvPr>
            <p:ph idx="4294967295" type="subTitle"/>
          </p:nvPr>
        </p:nvSpPr>
        <p:spPr>
          <a:xfrm flipH="1">
            <a:off x="1034050" y="3094350"/>
            <a:ext cx="2129700" cy="3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Ubuntu"/>
                <a:ea typeface="Ubuntu"/>
                <a:cs typeface="Ubuntu"/>
                <a:sym typeface="Ubuntu"/>
              </a:rPr>
              <a:t>Saturn</a:t>
            </a:r>
            <a:endParaRPr b="1" sz="1800">
              <a:solidFill>
                <a:schemeClr val="accent5"/>
              </a:solidFill>
              <a:latin typeface="Ubuntu"/>
              <a:ea typeface="Ubuntu"/>
              <a:cs typeface="Ubuntu"/>
              <a:sym typeface="Ubuntu"/>
            </a:endParaRPr>
          </a:p>
        </p:txBody>
      </p:sp>
      <p:sp>
        <p:nvSpPr>
          <p:cNvPr id="1543" name="Google Shape;1543;p105"/>
          <p:cNvSpPr txBox="1"/>
          <p:nvPr>
            <p:ph idx="4294967295" type="subTitle"/>
          </p:nvPr>
        </p:nvSpPr>
        <p:spPr>
          <a:xfrm flipH="1">
            <a:off x="1034050" y="1532675"/>
            <a:ext cx="2129700" cy="3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Ubuntu"/>
                <a:ea typeface="Ubuntu"/>
                <a:cs typeface="Ubuntu"/>
                <a:sym typeface="Ubuntu"/>
              </a:rPr>
              <a:t>Jupiter</a:t>
            </a:r>
            <a:endParaRPr b="1" sz="1800">
              <a:solidFill>
                <a:schemeClr val="accent3"/>
              </a:solidFill>
              <a:latin typeface="Ubuntu"/>
              <a:ea typeface="Ubuntu"/>
              <a:cs typeface="Ubuntu"/>
              <a:sym typeface="Ubuntu"/>
            </a:endParaRPr>
          </a:p>
        </p:txBody>
      </p:sp>
      <p:sp>
        <p:nvSpPr>
          <p:cNvPr id="1544" name="Google Shape;1544;p105"/>
          <p:cNvSpPr/>
          <p:nvPr/>
        </p:nvSpPr>
        <p:spPr>
          <a:xfrm flipH="1">
            <a:off x="4347401" y="2214375"/>
            <a:ext cx="372695" cy="343745"/>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5" name="Google Shape;1545;p105"/>
          <p:cNvGrpSpPr/>
          <p:nvPr/>
        </p:nvGrpSpPr>
        <p:grpSpPr>
          <a:xfrm flipH="1">
            <a:off x="4348878" y="3751849"/>
            <a:ext cx="369746" cy="367210"/>
            <a:chOff x="6167350" y="2672800"/>
            <a:chExt cx="297750" cy="295375"/>
          </a:xfrm>
        </p:grpSpPr>
        <p:sp>
          <p:nvSpPr>
            <p:cNvPr id="1546" name="Google Shape;1546;p105"/>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5"/>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5"/>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5"/>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5"/>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06"/>
          <p:cNvSpPr txBox="1"/>
          <p:nvPr>
            <p:ph type="title"/>
          </p:nvPr>
        </p:nvSpPr>
        <p:spPr>
          <a:xfrm>
            <a:off x="5608975" y="2729525"/>
            <a:ext cx="2821800" cy="105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Data analysis</a:t>
            </a:r>
            <a:endParaRPr/>
          </a:p>
        </p:txBody>
      </p:sp>
      <p:sp>
        <p:nvSpPr>
          <p:cNvPr id="1556" name="Google Shape;1556;p106"/>
          <p:cNvSpPr txBox="1"/>
          <p:nvPr>
            <p:ph idx="2" type="title"/>
          </p:nvPr>
        </p:nvSpPr>
        <p:spPr>
          <a:xfrm>
            <a:off x="5608975" y="1959625"/>
            <a:ext cx="2821800" cy="66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57" name="Google Shape;1557;p106"/>
          <p:cNvSpPr txBox="1"/>
          <p:nvPr>
            <p:ph idx="1" type="subTitle"/>
          </p:nvPr>
        </p:nvSpPr>
        <p:spPr>
          <a:xfrm>
            <a:off x="6144625" y="3891825"/>
            <a:ext cx="2286300" cy="609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Enter a subtitle here if you need 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55"/>
                                        </p:tgtEl>
                                        <p:attrNameLst>
                                          <p:attrName>style.visibility</p:attrName>
                                        </p:attrNameLst>
                                      </p:cBhvr>
                                      <p:to>
                                        <p:strVal val="visible"/>
                                      </p:to>
                                    </p:set>
                                    <p:animEffect filter="fade" transition="in">
                                      <p:cBhvr>
                                        <p:cTn dur="1000"/>
                                        <p:tgtEl>
                                          <p:spTgt spid="1555"/>
                                        </p:tgtEl>
                                      </p:cBhvr>
                                    </p:animEffect>
                                  </p:childTnLst>
                                </p:cTn>
                              </p:par>
                              <p:par>
                                <p:cTn fill="hold" nodeType="withEffect" presetClass="entr" presetID="10" presetSubtype="0">
                                  <p:stCondLst>
                                    <p:cond delay="0"/>
                                  </p:stCondLst>
                                  <p:childTnLst>
                                    <p:set>
                                      <p:cBhvr>
                                        <p:cTn dur="1" fill="hold">
                                          <p:stCondLst>
                                            <p:cond delay="0"/>
                                          </p:stCondLst>
                                        </p:cTn>
                                        <p:tgtEl>
                                          <p:spTgt spid="1556"/>
                                        </p:tgtEl>
                                        <p:attrNameLst>
                                          <p:attrName>style.visibility</p:attrName>
                                        </p:attrNameLst>
                                      </p:cBhvr>
                                      <p:to>
                                        <p:strVal val="visible"/>
                                      </p:to>
                                    </p:set>
                                    <p:animEffect filter="fade" transition="in">
                                      <p:cBhvr>
                                        <p:cTn dur="1000"/>
                                        <p:tgtEl>
                                          <p:spTgt spid="1556"/>
                                        </p:tgtEl>
                                      </p:cBhvr>
                                    </p:animEffect>
                                  </p:childTnLst>
                                </p:cTn>
                              </p:par>
                              <p:par>
                                <p:cTn fill="hold" nodeType="with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1000"/>
                                        <p:tgtEl>
                                          <p:spTgt spid="1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2"/>
          <p:cNvSpPr txBox="1"/>
          <p:nvPr>
            <p:ph type="title"/>
          </p:nvPr>
        </p:nvSpPr>
        <p:spPr>
          <a:xfrm>
            <a:off x="892800" y="3008650"/>
            <a:ext cx="35715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Whoa!</a:t>
            </a:r>
            <a:endParaRPr/>
          </a:p>
        </p:txBody>
      </p:sp>
      <p:sp>
        <p:nvSpPr>
          <p:cNvPr id="385" name="Google Shape;385;p62"/>
          <p:cNvSpPr txBox="1"/>
          <p:nvPr>
            <p:ph idx="1" type="subTitle"/>
          </p:nvPr>
        </p:nvSpPr>
        <p:spPr>
          <a:xfrm>
            <a:off x="875250" y="3507700"/>
            <a:ext cx="3221400" cy="10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a:t>
            </a:r>
            <a:r>
              <a:rPr lang="en"/>
              <a:t> could be the part of the presentation where you can introduce yourself, write your </a:t>
            </a:r>
            <a:r>
              <a:rPr lang="en"/>
              <a:t>email</a:t>
            </a:r>
            <a:r>
              <a:rPr lang="en"/>
              <a:t>...</a:t>
            </a:r>
            <a:endParaRPr/>
          </a:p>
        </p:txBody>
      </p:sp>
      <p:pic>
        <p:nvPicPr>
          <p:cNvPr id="386" name="Google Shape;386;p62"/>
          <p:cNvPicPr preferRelativeResize="0"/>
          <p:nvPr/>
        </p:nvPicPr>
        <p:blipFill rotWithShape="1">
          <a:blip r:embed="rId3">
            <a:alphaModFix/>
          </a:blip>
          <a:srcRect b="0" l="0" r="30089" t="0"/>
          <a:stretch/>
        </p:blipFill>
        <p:spPr>
          <a:xfrm>
            <a:off x="4811675" y="837725"/>
            <a:ext cx="3736980" cy="35638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1000"/>
                                        <p:tgtEl>
                                          <p:spTgt spid="38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07"/>
          <p:cNvSpPr txBox="1"/>
          <p:nvPr>
            <p:ph type="title"/>
          </p:nvPr>
        </p:nvSpPr>
        <p:spPr>
          <a:xfrm flipH="1">
            <a:off x="724575" y="2729500"/>
            <a:ext cx="2821800" cy="105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1563" name="Google Shape;1563;p107"/>
          <p:cNvSpPr txBox="1"/>
          <p:nvPr>
            <p:ph idx="2" type="title"/>
          </p:nvPr>
        </p:nvSpPr>
        <p:spPr>
          <a:xfrm flipH="1">
            <a:off x="724575" y="1959600"/>
            <a:ext cx="2821800" cy="6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564" name="Google Shape;1564;p107"/>
          <p:cNvSpPr txBox="1"/>
          <p:nvPr>
            <p:ph idx="1" type="subTitle"/>
          </p:nvPr>
        </p:nvSpPr>
        <p:spPr>
          <a:xfrm flipH="1">
            <a:off x="724425" y="3891800"/>
            <a:ext cx="2286300" cy="6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 a subtitle here if you need 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62"/>
                                        </p:tgtEl>
                                        <p:attrNameLst>
                                          <p:attrName>style.visibility</p:attrName>
                                        </p:attrNameLst>
                                      </p:cBhvr>
                                      <p:to>
                                        <p:strVal val="visible"/>
                                      </p:to>
                                    </p:set>
                                    <p:animEffect filter="fade" transition="in">
                                      <p:cBhvr>
                                        <p:cTn dur="1000"/>
                                        <p:tgtEl>
                                          <p:spTgt spid="1562"/>
                                        </p:tgtEl>
                                      </p:cBhvr>
                                    </p:animEffect>
                                  </p:childTnLst>
                                </p:cTn>
                              </p:par>
                              <p:par>
                                <p:cTn fill="hold" nodeType="with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1000"/>
                                        <p:tgtEl>
                                          <p:spTgt spid="1563"/>
                                        </p:tgtEl>
                                      </p:cBhvr>
                                    </p:animEffect>
                                  </p:childTnLst>
                                </p:cTn>
                              </p:par>
                              <p:par>
                                <p:cTn fill="hold" nodeType="withEffect" presetClass="entr" presetID="10" presetSubtype="0">
                                  <p:stCondLst>
                                    <p:cond delay="0"/>
                                  </p:stCondLst>
                                  <p:childTnLst>
                                    <p:set>
                                      <p:cBhvr>
                                        <p:cTn dur="1" fill="hold">
                                          <p:stCondLst>
                                            <p:cond delay="0"/>
                                          </p:stCondLst>
                                        </p:cTn>
                                        <p:tgtEl>
                                          <p:spTgt spid="1564"/>
                                        </p:tgtEl>
                                        <p:attrNameLst>
                                          <p:attrName>style.visibility</p:attrName>
                                        </p:attrNameLst>
                                      </p:cBhvr>
                                      <p:to>
                                        <p:strVal val="visible"/>
                                      </p:to>
                                    </p:set>
                                    <p:animEffect filter="fade" transition="in">
                                      <p:cBhvr>
                                        <p:cTn dur="1000"/>
                                        <p:tgtEl>
                                          <p:spTgt spid="1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08"/>
          <p:cNvSpPr txBox="1"/>
          <p:nvPr>
            <p:ph type="title"/>
          </p:nvPr>
        </p:nvSpPr>
        <p:spPr>
          <a:xfrm>
            <a:off x="1082850" y="672275"/>
            <a:ext cx="69783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we offer</a:t>
            </a:r>
            <a:endParaRPr/>
          </a:p>
        </p:txBody>
      </p:sp>
      <p:sp>
        <p:nvSpPr>
          <p:cNvPr id="1570" name="Google Shape;1570;p108"/>
          <p:cNvSpPr txBox="1"/>
          <p:nvPr>
            <p:ph idx="1" type="subTitle"/>
          </p:nvPr>
        </p:nvSpPr>
        <p:spPr>
          <a:xfrm>
            <a:off x="713231" y="2179800"/>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 very cold place</a:t>
            </a:r>
            <a:endParaRPr/>
          </a:p>
        </p:txBody>
      </p:sp>
      <p:sp>
        <p:nvSpPr>
          <p:cNvPr id="1571" name="Google Shape;1571;p108"/>
          <p:cNvSpPr txBox="1"/>
          <p:nvPr>
            <p:ph idx="2" type="subTitle"/>
          </p:nvPr>
        </p:nvSpPr>
        <p:spPr>
          <a:xfrm>
            <a:off x="713231" y="1815713"/>
            <a:ext cx="17427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572" name="Google Shape;1572;p108"/>
          <p:cNvSpPr txBox="1"/>
          <p:nvPr>
            <p:ph idx="3" type="subTitle"/>
          </p:nvPr>
        </p:nvSpPr>
        <p:spPr>
          <a:xfrm>
            <a:off x="3700656" y="2179800"/>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573" name="Google Shape;1573;p108"/>
          <p:cNvSpPr txBox="1"/>
          <p:nvPr>
            <p:ph idx="4" type="subTitle"/>
          </p:nvPr>
        </p:nvSpPr>
        <p:spPr>
          <a:xfrm>
            <a:off x="3700656" y="1815713"/>
            <a:ext cx="17427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574" name="Google Shape;1574;p108"/>
          <p:cNvSpPr txBox="1"/>
          <p:nvPr>
            <p:ph idx="5" type="subTitle"/>
          </p:nvPr>
        </p:nvSpPr>
        <p:spPr>
          <a:xfrm>
            <a:off x="6688081" y="2179800"/>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a:t>
            </a:r>
            <a:endParaRPr/>
          </a:p>
        </p:txBody>
      </p:sp>
      <p:sp>
        <p:nvSpPr>
          <p:cNvPr id="1575" name="Google Shape;1575;p108"/>
          <p:cNvSpPr txBox="1"/>
          <p:nvPr>
            <p:ph idx="6" type="subTitle"/>
          </p:nvPr>
        </p:nvSpPr>
        <p:spPr>
          <a:xfrm>
            <a:off x="6688081" y="1815713"/>
            <a:ext cx="17427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576" name="Google Shape;1576;p108"/>
          <p:cNvSpPr txBox="1"/>
          <p:nvPr>
            <p:ph idx="7" type="subTitle"/>
          </p:nvPr>
        </p:nvSpPr>
        <p:spPr>
          <a:xfrm>
            <a:off x="713231" y="3968063"/>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was named after a god</a:t>
            </a:r>
            <a:endParaRPr/>
          </a:p>
        </p:txBody>
      </p:sp>
      <p:sp>
        <p:nvSpPr>
          <p:cNvPr id="1577" name="Google Shape;1577;p108"/>
          <p:cNvSpPr txBox="1"/>
          <p:nvPr>
            <p:ph idx="8" type="subTitle"/>
          </p:nvPr>
        </p:nvSpPr>
        <p:spPr>
          <a:xfrm>
            <a:off x="713231" y="3600210"/>
            <a:ext cx="17427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578" name="Google Shape;1578;p108"/>
          <p:cNvSpPr txBox="1"/>
          <p:nvPr>
            <p:ph idx="9" type="subTitle"/>
          </p:nvPr>
        </p:nvSpPr>
        <p:spPr>
          <a:xfrm>
            <a:off x="3700656" y="3968063"/>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one</a:t>
            </a:r>
            <a:endParaRPr/>
          </a:p>
        </p:txBody>
      </p:sp>
      <p:sp>
        <p:nvSpPr>
          <p:cNvPr id="1579" name="Google Shape;1579;p108"/>
          <p:cNvSpPr txBox="1"/>
          <p:nvPr>
            <p:ph idx="13" type="subTitle"/>
          </p:nvPr>
        </p:nvSpPr>
        <p:spPr>
          <a:xfrm>
            <a:off x="3700656" y="3600210"/>
            <a:ext cx="17427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580" name="Google Shape;1580;p108"/>
          <p:cNvSpPr txBox="1"/>
          <p:nvPr>
            <p:ph idx="14" type="subTitle"/>
          </p:nvPr>
        </p:nvSpPr>
        <p:spPr>
          <a:xfrm>
            <a:off x="6688081" y="3968063"/>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too</a:t>
            </a:r>
            <a:endParaRPr/>
          </a:p>
        </p:txBody>
      </p:sp>
      <p:sp>
        <p:nvSpPr>
          <p:cNvPr id="1581" name="Google Shape;1581;p108"/>
          <p:cNvSpPr txBox="1"/>
          <p:nvPr>
            <p:ph idx="15" type="subTitle"/>
          </p:nvPr>
        </p:nvSpPr>
        <p:spPr>
          <a:xfrm>
            <a:off x="6688081" y="3600210"/>
            <a:ext cx="17427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grpSp>
        <p:nvGrpSpPr>
          <p:cNvPr id="1582" name="Google Shape;1582;p108"/>
          <p:cNvGrpSpPr/>
          <p:nvPr/>
        </p:nvGrpSpPr>
        <p:grpSpPr>
          <a:xfrm>
            <a:off x="1405188" y="1388993"/>
            <a:ext cx="358787" cy="408235"/>
            <a:chOff x="1516475" y="238075"/>
            <a:chExt cx="424650" cy="483175"/>
          </a:xfrm>
        </p:grpSpPr>
        <p:sp>
          <p:nvSpPr>
            <p:cNvPr id="1583" name="Google Shape;1583;p108"/>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84" name="Google Shape;1584;p108"/>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85" name="Google Shape;1585;p108"/>
          <p:cNvGrpSpPr/>
          <p:nvPr/>
        </p:nvGrpSpPr>
        <p:grpSpPr>
          <a:xfrm>
            <a:off x="4354769" y="1553845"/>
            <a:ext cx="409776" cy="215281"/>
            <a:chOff x="2080675" y="352325"/>
            <a:chExt cx="485000" cy="254800"/>
          </a:xfrm>
        </p:grpSpPr>
        <p:sp>
          <p:nvSpPr>
            <p:cNvPr id="1586" name="Google Shape;1586;p108"/>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87" name="Google Shape;1587;p108"/>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88" name="Google Shape;1588;p108"/>
          <p:cNvGrpSpPr/>
          <p:nvPr/>
        </p:nvGrpSpPr>
        <p:grpSpPr>
          <a:xfrm>
            <a:off x="7355323" y="1414547"/>
            <a:ext cx="408213" cy="382676"/>
            <a:chOff x="3865000" y="847675"/>
            <a:chExt cx="483150" cy="452925"/>
          </a:xfrm>
        </p:grpSpPr>
        <p:sp>
          <p:nvSpPr>
            <p:cNvPr id="1589" name="Google Shape;1589;p108"/>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90" name="Google Shape;1590;p108"/>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91" name="Google Shape;1591;p108"/>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92" name="Google Shape;1592;p108"/>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593" name="Google Shape;1593;p108"/>
          <p:cNvSpPr/>
          <p:nvPr/>
        </p:nvSpPr>
        <p:spPr>
          <a:xfrm>
            <a:off x="1372416" y="3178238"/>
            <a:ext cx="424330" cy="408150"/>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594" name="Google Shape;1594;p108"/>
          <p:cNvGrpSpPr/>
          <p:nvPr/>
        </p:nvGrpSpPr>
        <p:grpSpPr>
          <a:xfrm>
            <a:off x="7355298" y="3178238"/>
            <a:ext cx="408256" cy="408192"/>
            <a:chOff x="3270475" y="1427025"/>
            <a:chExt cx="483200" cy="483125"/>
          </a:xfrm>
        </p:grpSpPr>
        <p:sp>
          <p:nvSpPr>
            <p:cNvPr id="1595" name="Google Shape;1595;p108"/>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96" name="Google Shape;1596;p108"/>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97" name="Google Shape;1597;p108"/>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98" name="Google Shape;1598;p108"/>
          <p:cNvGrpSpPr/>
          <p:nvPr/>
        </p:nvGrpSpPr>
        <p:grpSpPr>
          <a:xfrm>
            <a:off x="4367639" y="3178238"/>
            <a:ext cx="408720" cy="408192"/>
            <a:chOff x="5053900" y="2021500"/>
            <a:chExt cx="483750" cy="483125"/>
          </a:xfrm>
        </p:grpSpPr>
        <p:sp>
          <p:nvSpPr>
            <p:cNvPr id="1599" name="Google Shape;1599;p108"/>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00" name="Google Shape;1600;p108"/>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01" name="Google Shape;1601;p108"/>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02" name="Google Shape;1602;p108"/>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03" name="Google Shape;1603;p108"/>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04" name="Google Shape;1604;p108"/>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05" name="Google Shape;1605;p108"/>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06" name="Google Shape;1606;p108"/>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109"/>
          <p:cNvSpPr txBox="1"/>
          <p:nvPr>
            <p:ph type="title"/>
          </p:nvPr>
        </p:nvSpPr>
        <p:spPr>
          <a:xfrm>
            <a:off x="1082850" y="671550"/>
            <a:ext cx="6978300" cy="35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About your service</a:t>
            </a:r>
            <a:endParaRPr/>
          </a:p>
          <a:p>
            <a:pPr indent="0" lvl="0" marL="0" rtl="0" algn="ctr">
              <a:spcBef>
                <a:spcPts val="0"/>
              </a:spcBef>
              <a:spcAft>
                <a:spcPts val="0"/>
              </a:spcAft>
              <a:buNone/>
            </a:pPr>
            <a:r>
              <a:t/>
            </a:r>
            <a:endParaRPr/>
          </a:p>
        </p:txBody>
      </p:sp>
      <p:sp>
        <p:nvSpPr>
          <p:cNvPr id="1612" name="Google Shape;1612;p109"/>
          <p:cNvSpPr/>
          <p:nvPr/>
        </p:nvSpPr>
        <p:spPr>
          <a:xfrm>
            <a:off x="3419700" y="1674900"/>
            <a:ext cx="2304600" cy="2736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09"/>
          <p:cNvSpPr/>
          <p:nvPr/>
        </p:nvSpPr>
        <p:spPr>
          <a:xfrm>
            <a:off x="525200" y="1674900"/>
            <a:ext cx="2304600" cy="2736900"/>
          </a:xfrm>
          <a:prstGeom prst="snip2DiagRect">
            <a:avLst>
              <a:gd fmla="val 0" name="adj1"/>
              <a:gd fmla="val 16667"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1614" name="Google Shape;1614;p109"/>
          <p:cNvSpPr/>
          <p:nvPr/>
        </p:nvSpPr>
        <p:spPr>
          <a:xfrm>
            <a:off x="6314200" y="1674900"/>
            <a:ext cx="2304600" cy="2736900"/>
          </a:xfrm>
          <a:prstGeom prst="snip2DiagRect">
            <a:avLst>
              <a:gd fmla="val 0" name="adj1"/>
              <a:gd fmla="val 16667"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09"/>
          <p:cNvSpPr txBox="1"/>
          <p:nvPr>
            <p:ph idx="4294967295" type="body"/>
          </p:nvPr>
        </p:nvSpPr>
        <p:spPr>
          <a:xfrm>
            <a:off x="692450" y="2973325"/>
            <a:ext cx="19701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Mercury is the closest planet to the Sun and the smallest one in the Solar System</a:t>
            </a:r>
            <a:endParaRPr sz="1200">
              <a:solidFill>
                <a:schemeClr val="dk1"/>
              </a:solidFill>
            </a:endParaRPr>
          </a:p>
        </p:txBody>
      </p:sp>
      <p:sp>
        <p:nvSpPr>
          <p:cNvPr id="1616" name="Google Shape;1616;p109"/>
          <p:cNvSpPr txBox="1"/>
          <p:nvPr/>
        </p:nvSpPr>
        <p:spPr>
          <a:xfrm>
            <a:off x="1066850" y="2613125"/>
            <a:ext cx="1221300" cy="2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Ubuntu"/>
                <a:ea typeface="Ubuntu"/>
                <a:cs typeface="Ubuntu"/>
                <a:sym typeface="Ubuntu"/>
              </a:rPr>
              <a:t>Mercury</a:t>
            </a:r>
            <a:endParaRPr b="1" sz="1800">
              <a:solidFill>
                <a:schemeClr val="dk1"/>
              </a:solidFill>
              <a:latin typeface="Ubuntu"/>
              <a:ea typeface="Ubuntu"/>
              <a:cs typeface="Ubuntu"/>
              <a:sym typeface="Ubuntu"/>
            </a:endParaRPr>
          </a:p>
        </p:txBody>
      </p:sp>
      <p:grpSp>
        <p:nvGrpSpPr>
          <p:cNvPr id="1617" name="Google Shape;1617;p109"/>
          <p:cNvGrpSpPr/>
          <p:nvPr/>
        </p:nvGrpSpPr>
        <p:grpSpPr>
          <a:xfrm>
            <a:off x="7250798" y="2113051"/>
            <a:ext cx="431404" cy="431404"/>
            <a:chOff x="-65131525" y="2281350"/>
            <a:chExt cx="316650" cy="316650"/>
          </a:xfrm>
        </p:grpSpPr>
        <p:sp>
          <p:nvSpPr>
            <p:cNvPr id="1618" name="Google Shape;1618;p109"/>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09"/>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109"/>
          <p:cNvGrpSpPr/>
          <p:nvPr/>
        </p:nvGrpSpPr>
        <p:grpSpPr>
          <a:xfrm>
            <a:off x="1460516" y="2111863"/>
            <a:ext cx="433968" cy="433970"/>
            <a:chOff x="-63252250" y="1930850"/>
            <a:chExt cx="319000" cy="319025"/>
          </a:xfrm>
        </p:grpSpPr>
        <p:sp>
          <p:nvSpPr>
            <p:cNvPr id="1621" name="Google Shape;1621;p109"/>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09"/>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3" name="Google Shape;1623;p109"/>
          <p:cNvSpPr/>
          <p:nvPr/>
        </p:nvSpPr>
        <p:spPr>
          <a:xfrm>
            <a:off x="4355023" y="2114450"/>
            <a:ext cx="433955" cy="428799"/>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09"/>
          <p:cNvSpPr txBox="1"/>
          <p:nvPr>
            <p:ph idx="4294967295" type="body"/>
          </p:nvPr>
        </p:nvSpPr>
        <p:spPr>
          <a:xfrm>
            <a:off x="3586950" y="2973325"/>
            <a:ext cx="19701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Jupiter is a gas giant as well and it is the biggest planet of all in the Solar System</a:t>
            </a:r>
            <a:endParaRPr sz="1200"/>
          </a:p>
        </p:txBody>
      </p:sp>
      <p:sp>
        <p:nvSpPr>
          <p:cNvPr id="1625" name="Google Shape;1625;p109"/>
          <p:cNvSpPr txBox="1"/>
          <p:nvPr/>
        </p:nvSpPr>
        <p:spPr>
          <a:xfrm>
            <a:off x="3961350" y="2613125"/>
            <a:ext cx="1221300" cy="2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Ubuntu"/>
                <a:ea typeface="Ubuntu"/>
                <a:cs typeface="Ubuntu"/>
                <a:sym typeface="Ubuntu"/>
              </a:rPr>
              <a:t>Jupiter</a:t>
            </a:r>
            <a:endParaRPr b="1" sz="1800">
              <a:solidFill>
                <a:schemeClr val="lt1"/>
              </a:solidFill>
              <a:latin typeface="Ubuntu"/>
              <a:ea typeface="Ubuntu"/>
              <a:cs typeface="Ubuntu"/>
              <a:sym typeface="Ubuntu"/>
            </a:endParaRPr>
          </a:p>
        </p:txBody>
      </p:sp>
      <p:sp>
        <p:nvSpPr>
          <p:cNvPr id="1626" name="Google Shape;1626;p109"/>
          <p:cNvSpPr txBox="1"/>
          <p:nvPr>
            <p:ph idx="4294967295" type="body"/>
          </p:nvPr>
        </p:nvSpPr>
        <p:spPr>
          <a:xfrm>
            <a:off x="6481450" y="2973325"/>
            <a:ext cx="19701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Venus has a beautiful name and is the second planet from the Sun. It’s very hot</a:t>
            </a:r>
            <a:endParaRPr sz="1200">
              <a:solidFill>
                <a:schemeClr val="dk1"/>
              </a:solidFill>
            </a:endParaRPr>
          </a:p>
        </p:txBody>
      </p:sp>
      <p:sp>
        <p:nvSpPr>
          <p:cNvPr id="1627" name="Google Shape;1627;p109"/>
          <p:cNvSpPr txBox="1"/>
          <p:nvPr/>
        </p:nvSpPr>
        <p:spPr>
          <a:xfrm>
            <a:off x="6855850" y="2613125"/>
            <a:ext cx="1221300" cy="2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Ubuntu"/>
                <a:ea typeface="Ubuntu"/>
                <a:cs typeface="Ubuntu"/>
                <a:sym typeface="Ubuntu"/>
              </a:rPr>
              <a:t>Venus</a:t>
            </a:r>
            <a:endParaRPr b="1" sz="1800">
              <a:solidFill>
                <a:schemeClr val="dk1"/>
              </a:solidFill>
              <a:latin typeface="Ubuntu"/>
              <a:ea typeface="Ubuntu"/>
              <a:cs typeface="Ubuntu"/>
              <a:sym typeface="Ubuntu"/>
            </a:endParaRPr>
          </a:p>
        </p:txBody>
      </p:sp>
      <p:cxnSp>
        <p:nvCxnSpPr>
          <p:cNvPr id="1628" name="Google Shape;1628;p109"/>
          <p:cNvCxnSpPr>
            <a:stCxn id="1613" idx="3"/>
          </p:cNvCxnSpPr>
          <p:nvPr/>
        </p:nvCxnSpPr>
        <p:spPr>
          <a:xfrm rot="-5400000">
            <a:off x="1981250" y="635250"/>
            <a:ext cx="735900" cy="1343400"/>
          </a:xfrm>
          <a:prstGeom prst="bentConnector2">
            <a:avLst/>
          </a:prstGeom>
          <a:noFill/>
          <a:ln cap="flat" cmpd="sng" w="28575">
            <a:solidFill>
              <a:schemeClr val="lt1"/>
            </a:solidFill>
            <a:prstDash val="solid"/>
            <a:round/>
            <a:headEnd len="med" w="med" type="none"/>
            <a:tailEnd len="med" w="med" type="none"/>
          </a:ln>
        </p:spPr>
      </p:cxnSp>
      <p:cxnSp>
        <p:nvCxnSpPr>
          <p:cNvPr id="1629" name="Google Shape;1629;p109"/>
          <p:cNvCxnSpPr>
            <a:stCxn id="1614" idx="3"/>
          </p:cNvCxnSpPr>
          <p:nvPr/>
        </p:nvCxnSpPr>
        <p:spPr>
          <a:xfrm flipH="1" rot="5400000">
            <a:off x="6467650" y="676050"/>
            <a:ext cx="727800" cy="1269900"/>
          </a:xfrm>
          <a:prstGeom prst="bentConnector2">
            <a:avLst/>
          </a:prstGeom>
          <a:noFill/>
          <a:ln cap="flat" cmpd="sng" w="28575">
            <a:solidFill>
              <a:schemeClr val="lt1"/>
            </a:solidFill>
            <a:prstDash val="solid"/>
            <a:round/>
            <a:headEnd len="med" w="med" type="none"/>
            <a:tailEnd len="med" w="med" type="none"/>
          </a:ln>
        </p:spPr>
      </p:cxnSp>
      <p:cxnSp>
        <p:nvCxnSpPr>
          <p:cNvPr id="1630" name="Google Shape;1630;p109"/>
          <p:cNvCxnSpPr>
            <a:endCxn id="1612" idx="3"/>
          </p:cNvCxnSpPr>
          <p:nvPr/>
        </p:nvCxnSpPr>
        <p:spPr>
          <a:xfrm>
            <a:off x="4572000" y="1359900"/>
            <a:ext cx="0" cy="3150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10"/>
          <p:cNvSpPr/>
          <p:nvPr/>
        </p:nvSpPr>
        <p:spPr>
          <a:xfrm>
            <a:off x="712950" y="2512325"/>
            <a:ext cx="2324400" cy="1211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0"/>
          <p:cNvSpPr/>
          <p:nvPr/>
        </p:nvSpPr>
        <p:spPr>
          <a:xfrm>
            <a:off x="3409663" y="2512325"/>
            <a:ext cx="2324400" cy="1211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0"/>
          <p:cNvSpPr/>
          <p:nvPr/>
        </p:nvSpPr>
        <p:spPr>
          <a:xfrm>
            <a:off x="6106363" y="2512325"/>
            <a:ext cx="2324400" cy="121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0"/>
          <p:cNvSpPr txBox="1"/>
          <p:nvPr>
            <p:ph type="title"/>
          </p:nvPr>
        </p:nvSpPr>
        <p:spPr>
          <a:xfrm>
            <a:off x="713275" y="2600625"/>
            <a:ext cx="23244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639" name="Google Shape;1639;p110"/>
          <p:cNvSpPr txBox="1"/>
          <p:nvPr>
            <p:ph idx="1" type="subTitle"/>
          </p:nvPr>
        </p:nvSpPr>
        <p:spPr>
          <a:xfrm>
            <a:off x="713275" y="2977225"/>
            <a:ext cx="2324400" cy="6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 very  small planet</a:t>
            </a:r>
            <a:endParaRPr/>
          </a:p>
        </p:txBody>
      </p:sp>
      <p:sp>
        <p:nvSpPr>
          <p:cNvPr id="1640" name="Google Shape;1640;p110"/>
          <p:cNvSpPr txBox="1"/>
          <p:nvPr>
            <p:ph idx="2" type="title"/>
          </p:nvPr>
        </p:nvSpPr>
        <p:spPr>
          <a:xfrm>
            <a:off x="3409825" y="2600625"/>
            <a:ext cx="23244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641" name="Google Shape;1641;p110"/>
          <p:cNvSpPr txBox="1"/>
          <p:nvPr>
            <p:ph idx="3" type="subTitle"/>
          </p:nvPr>
        </p:nvSpPr>
        <p:spPr>
          <a:xfrm>
            <a:off x="3409825" y="2977225"/>
            <a:ext cx="2324400" cy="6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one</a:t>
            </a:r>
            <a:endParaRPr/>
          </a:p>
        </p:txBody>
      </p:sp>
      <p:sp>
        <p:nvSpPr>
          <p:cNvPr id="1642" name="Google Shape;1642;p110"/>
          <p:cNvSpPr txBox="1"/>
          <p:nvPr>
            <p:ph idx="4" type="title"/>
          </p:nvPr>
        </p:nvSpPr>
        <p:spPr>
          <a:xfrm>
            <a:off x="6106375" y="2600625"/>
            <a:ext cx="23244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643" name="Google Shape;1643;p110"/>
          <p:cNvSpPr txBox="1"/>
          <p:nvPr>
            <p:ph idx="5" type="subTitle"/>
          </p:nvPr>
        </p:nvSpPr>
        <p:spPr>
          <a:xfrm>
            <a:off x="6106375" y="2977225"/>
            <a:ext cx="2324400" cy="6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644" name="Google Shape;1644;p110"/>
          <p:cNvSpPr txBox="1"/>
          <p:nvPr>
            <p:ph idx="6" type="title"/>
          </p:nvPr>
        </p:nvSpPr>
        <p:spPr>
          <a:xfrm>
            <a:off x="188700" y="670650"/>
            <a:ext cx="87666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About your service</a:t>
            </a:r>
            <a:endParaRPr/>
          </a:p>
        </p:txBody>
      </p:sp>
      <p:grpSp>
        <p:nvGrpSpPr>
          <p:cNvPr id="1645" name="Google Shape;1645;p110"/>
          <p:cNvGrpSpPr/>
          <p:nvPr/>
        </p:nvGrpSpPr>
        <p:grpSpPr>
          <a:xfrm>
            <a:off x="1661526" y="1830618"/>
            <a:ext cx="427890" cy="424581"/>
            <a:chOff x="-35853975" y="2631825"/>
            <a:chExt cx="293800" cy="292250"/>
          </a:xfrm>
        </p:grpSpPr>
        <p:sp>
          <p:nvSpPr>
            <p:cNvPr id="1646" name="Google Shape;1646;p110"/>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0"/>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0"/>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0"/>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0"/>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1" name="Google Shape;1651;p110"/>
          <p:cNvSpPr/>
          <p:nvPr/>
        </p:nvSpPr>
        <p:spPr>
          <a:xfrm>
            <a:off x="7081574" y="1760900"/>
            <a:ext cx="374004" cy="423419"/>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2" name="Google Shape;1652;p110"/>
          <p:cNvGrpSpPr/>
          <p:nvPr/>
        </p:nvGrpSpPr>
        <p:grpSpPr>
          <a:xfrm>
            <a:off x="4351732" y="1831676"/>
            <a:ext cx="440525" cy="422438"/>
            <a:chOff x="-31889075" y="2658950"/>
            <a:chExt cx="302475" cy="290775"/>
          </a:xfrm>
        </p:grpSpPr>
        <p:sp>
          <p:nvSpPr>
            <p:cNvPr id="1653" name="Google Shape;1653;p110"/>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0"/>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pic>
        <p:nvPicPr>
          <p:cNvPr id="1659" name="Google Shape;1659;p111"/>
          <p:cNvPicPr preferRelativeResize="0"/>
          <p:nvPr/>
        </p:nvPicPr>
        <p:blipFill rotWithShape="1">
          <a:blip r:embed="rId3">
            <a:alphaModFix/>
          </a:blip>
          <a:srcRect b="21179" l="0" r="0" t="0"/>
          <a:stretch/>
        </p:blipFill>
        <p:spPr>
          <a:xfrm>
            <a:off x="723121" y="1654244"/>
            <a:ext cx="3687679" cy="2264564"/>
          </a:xfrm>
          <a:prstGeom prst="rect">
            <a:avLst/>
          </a:prstGeom>
          <a:noFill/>
          <a:ln>
            <a:noFill/>
          </a:ln>
        </p:spPr>
      </p:pic>
      <p:grpSp>
        <p:nvGrpSpPr>
          <p:cNvPr id="1660" name="Google Shape;1660;p111"/>
          <p:cNvGrpSpPr/>
          <p:nvPr/>
        </p:nvGrpSpPr>
        <p:grpSpPr>
          <a:xfrm>
            <a:off x="595982" y="1514035"/>
            <a:ext cx="3961860" cy="3013049"/>
            <a:chOff x="3422350" y="731675"/>
            <a:chExt cx="4831537" cy="3674898"/>
          </a:xfrm>
        </p:grpSpPr>
        <p:sp>
          <p:nvSpPr>
            <p:cNvPr id="1661" name="Google Shape;1661;p111"/>
            <p:cNvSpPr/>
            <p:nvPr/>
          </p:nvSpPr>
          <p:spPr>
            <a:xfrm>
              <a:off x="5352325" y="4031650"/>
              <a:ext cx="958800" cy="255300"/>
            </a:xfrm>
            <a:prstGeom prst="rect">
              <a:avLst/>
            </a:pr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1"/>
            <p:cNvSpPr/>
            <p:nvPr/>
          </p:nvSpPr>
          <p:spPr>
            <a:xfrm flipH="1">
              <a:off x="6230475" y="3891500"/>
              <a:ext cx="399775" cy="489077"/>
            </a:xfrm>
            <a:custGeom>
              <a:rect b="b" l="l" r="r" t="t"/>
              <a:pathLst>
                <a:path extrusionOk="0" h="18395" w="15991">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1663" name="Google Shape;1663;p111"/>
            <p:cNvSpPr/>
            <p:nvPr/>
          </p:nvSpPr>
          <p:spPr>
            <a:xfrm>
              <a:off x="5043518" y="3915067"/>
              <a:ext cx="399775" cy="459875"/>
            </a:xfrm>
            <a:custGeom>
              <a:rect b="b" l="l" r="r" t="t"/>
              <a:pathLst>
                <a:path extrusionOk="0" h="18395" w="15991">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1664" name="Google Shape;1664;p111"/>
            <p:cNvSpPr/>
            <p:nvPr/>
          </p:nvSpPr>
          <p:spPr>
            <a:xfrm>
              <a:off x="5183975" y="3763900"/>
              <a:ext cx="87000" cy="25200"/>
            </a:xfrm>
            <a:prstGeom prst="rect">
              <a:avLst/>
            </a:pr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1"/>
            <p:cNvSpPr/>
            <p:nvPr/>
          </p:nvSpPr>
          <p:spPr>
            <a:xfrm>
              <a:off x="5348300" y="3810000"/>
              <a:ext cx="981000" cy="185400"/>
            </a:xfrm>
            <a:prstGeom prst="rect">
              <a:avLst/>
            </a:prstGeom>
            <a:solidFill>
              <a:srgbClr val="A0A0A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1"/>
            <p:cNvSpPr/>
            <p:nvPr/>
          </p:nvSpPr>
          <p:spPr>
            <a:xfrm>
              <a:off x="5258919" y="4129800"/>
              <a:ext cx="29" cy="2369"/>
            </a:xfrm>
            <a:custGeom>
              <a:rect b="b" l="l" r="r" t="t"/>
              <a:pathLst>
                <a:path extrusionOk="0" h="82" w="1">
                  <a:moveTo>
                    <a:pt x="1" y="81"/>
                  </a:moveTo>
                  <a:lnTo>
                    <a:pt x="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1"/>
            <p:cNvSpPr/>
            <p:nvPr/>
          </p:nvSpPr>
          <p:spPr>
            <a:xfrm>
              <a:off x="5223962" y="4174089"/>
              <a:ext cx="2369" cy="7020"/>
            </a:xfrm>
            <a:custGeom>
              <a:rect b="b" l="l" r="r" t="t"/>
              <a:pathLst>
                <a:path extrusionOk="0" h="243" w="82">
                  <a:moveTo>
                    <a:pt x="1" y="243"/>
                  </a:moveTo>
                  <a:lnTo>
                    <a:pt x="8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1"/>
            <p:cNvSpPr/>
            <p:nvPr/>
          </p:nvSpPr>
          <p:spPr>
            <a:xfrm>
              <a:off x="6447569" y="4174089"/>
              <a:ext cx="4709" cy="4680"/>
            </a:xfrm>
            <a:custGeom>
              <a:rect b="b" l="l" r="r" t="t"/>
              <a:pathLst>
                <a:path extrusionOk="0" h="162" w="163">
                  <a:moveTo>
                    <a:pt x="1" y="1"/>
                  </a:moveTo>
                  <a:lnTo>
                    <a:pt x="162" y="162"/>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11"/>
            <p:cNvSpPr/>
            <p:nvPr/>
          </p:nvSpPr>
          <p:spPr>
            <a:xfrm>
              <a:off x="6417292" y="4132140"/>
              <a:ext cx="29" cy="2369"/>
            </a:xfrm>
            <a:custGeom>
              <a:rect b="b" l="l" r="r" t="t"/>
              <a:pathLst>
                <a:path extrusionOk="0" h="82" w="1">
                  <a:moveTo>
                    <a:pt x="0" y="0"/>
                  </a:moveTo>
                  <a:lnTo>
                    <a:pt x="0" y="8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1"/>
            <p:cNvSpPr/>
            <p:nvPr/>
          </p:nvSpPr>
          <p:spPr>
            <a:xfrm>
              <a:off x="5028174" y="4248712"/>
              <a:ext cx="1619862" cy="97879"/>
            </a:xfrm>
            <a:custGeom>
              <a:rect b="b" l="l" r="r" t="t"/>
              <a:pathLst>
                <a:path extrusionOk="0" h="3388" w="5607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11"/>
            <p:cNvSpPr/>
            <p:nvPr/>
          </p:nvSpPr>
          <p:spPr>
            <a:xfrm>
              <a:off x="5282233" y="3789534"/>
              <a:ext cx="1109434" cy="300687"/>
            </a:xfrm>
            <a:custGeom>
              <a:rect b="b" l="l" r="r" t="t"/>
              <a:pathLst>
                <a:path extrusionOk="0" h="10408" w="38402">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1"/>
            <p:cNvSpPr/>
            <p:nvPr/>
          </p:nvSpPr>
          <p:spPr>
            <a:xfrm>
              <a:off x="6482526" y="4213697"/>
              <a:ext cx="9360" cy="9360"/>
            </a:xfrm>
            <a:custGeom>
              <a:rect b="b" l="l" r="r" t="t"/>
              <a:pathLst>
                <a:path extrusionOk="0" h="324" w="324">
                  <a:moveTo>
                    <a:pt x="324" y="324"/>
                  </a:moveTo>
                  <a:lnTo>
                    <a:pt x="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1"/>
            <p:cNvSpPr/>
            <p:nvPr/>
          </p:nvSpPr>
          <p:spPr>
            <a:xfrm>
              <a:off x="5184353" y="4213697"/>
              <a:ext cx="9331" cy="9360"/>
            </a:xfrm>
            <a:custGeom>
              <a:rect b="b" l="l" r="r" t="t"/>
              <a:pathLst>
                <a:path extrusionOk="0" h="324" w="323">
                  <a:moveTo>
                    <a:pt x="323" y="1"/>
                  </a:moveTo>
                  <a:lnTo>
                    <a:pt x="0" y="324"/>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11"/>
            <p:cNvSpPr/>
            <p:nvPr/>
          </p:nvSpPr>
          <p:spPr>
            <a:xfrm>
              <a:off x="5151708" y="4085512"/>
              <a:ext cx="1377475" cy="167851"/>
            </a:xfrm>
            <a:custGeom>
              <a:rect b="b" l="l" r="r" t="t"/>
              <a:pathLst>
                <a:path extrusionOk="0" h="5810" w="4768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1"/>
            <p:cNvSpPr/>
            <p:nvPr/>
          </p:nvSpPr>
          <p:spPr>
            <a:xfrm>
              <a:off x="5016531" y="4343477"/>
              <a:ext cx="1645401" cy="63096"/>
            </a:xfrm>
            <a:custGeom>
              <a:rect b="b" l="l" r="r" t="t"/>
              <a:pathLst>
                <a:path extrusionOk="0" h="2184" w="56954">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1"/>
            <p:cNvSpPr/>
            <p:nvPr/>
          </p:nvSpPr>
          <p:spPr>
            <a:xfrm>
              <a:off x="5230953" y="785292"/>
              <a:ext cx="3022934" cy="3160162"/>
            </a:xfrm>
            <a:custGeom>
              <a:rect b="b" l="l" r="r" t="t"/>
              <a:pathLst>
                <a:path extrusionOk="0" h="109386" w="104636">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11"/>
            <p:cNvSpPr/>
            <p:nvPr/>
          </p:nvSpPr>
          <p:spPr>
            <a:xfrm>
              <a:off x="5258919" y="803926"/>
              <a:ext cx="2967003" cy="2959983"/>
            </a:xfrm>
            <a:custGeom>
              <a:rect b="b" l="l" r="r" t="t"/>
              <a:pathLst>
                <a:path extrusionOk="0" h="102457" w="10270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11"/>
            <p:cNvSpPr/>
            <p:nvPr/>
          </p:nvSpPr>
          <p:spPr>
            <a:xfrm>
              <a:off x="3422350" y="731675"/>
              <a:ext cx="4812901" cy="3057819"/>
            </a:xfrm>
            <a:custGeom>
              <a:rect b="b" l="l" r="r" t="t"/>
              <a:pathLst>
                <a:path extrusionOk="0" h="105926" w="166594">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1"/>
            <p:cNvSpPr/>
            <p:nvPr/>
          </p:nvSpPr>
          <p:spPr>
            <a:xfrm>
              <a:off x="8071400" y="760800"/>
              <a:ext cx="153000" cy="15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1"/>
            <p:cNvSpPr/>
            <p:nvPr/>
          </p:nvSpPr>
          <p:spPr>
            <a:xfrm>
              <a:off x="3447978" y="759551"/>
              <a:ext cx="4766301" cy="3004358"/>
            </a:xfrm>
            <a:custGeom>
              <a:rect b="b" l="l" r="r" t="t"/>
              <a:pathLst>
                <a:path extrusionOk="0" h="103993" w="164981">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11"/>
            <p:cNvSpPr/>
            <p:nvPr/>
          </p:nvSpPr>
          <p:spPr>
            <a:xfrm>
              <a:off x="5801964" y="796934"/>
              <a:ext cx="62980" cy="51915"/>
            </a:xfrm>
            <a:custGeom>
              <a:rect b="b" l="l" r="r" t="t"/>
              <a:pathLst>
                <a:path extrusionOk="0" h="1797" w="218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1"/>
            <p:cNvSpPr/>
            <p:nvPr/>
          </p:nvSpPr>
          <p:spPr>
            <a:xfrm>
              <a:off x="5818287" y="801615"/>
              <a:ext cx="39666" cy="41977"/>
            </a:xfrm>
            <a:custGeom>
              <a:rect b="b" l="l" r="r" t="t"/>
              <a:pathLst>
                <a:path extrusionOk="0" h="1453" w="1373">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11"/>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4" name="Google Shape;1684;p111"/>
          <p:cNvSpPr txBox="1"/>
          <p:nvPr>
            <p:ph type="title"/>
          </p:nvPr>
        </p:nvSpPr>
        <p:spPr>
          <a:xfrm>
            <a:off x="5651075" y="1308753"/>
            <a:ext cx="2634900" cy="49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685" name="Google Shape;1685;p111"/>
          <p:cNvSpPr txBox="1"/>
          <p:nvPr>
            <p:ph idx="1" type="subTitle"/>
          </p:nvPr>
        </p:nvSpPr>
        <p:spPr>
          <a:xfrm>
            <a:off x="5651075" y="1713975"/>
            <a:ext cx="2858700" cy="4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but it’s terribly hot</a:t>
            </a:r>
            <a:endParaRPr/>
          </a:p>
        </p:txBody>
      </p:sp>
      <p:sp>
        <p:nvSpPr>
          <p:cNvPr id="1686" name="Google Shape;1686;p111"/>
          <p:cNvSpPr txBox="1"/>
          <p:nvPr>
            <p:ph idx="3" type="subTitle"/>
          </p:nvPr>
        </p:nvSpPr>
        <p:spPr>
          <a:xfrm>
            <a:off x="5651075" y="2521650"/>
            <a:ext cx="2858700" cy="4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1687" name="Google Shape;1687;p111"/>
          <p:cNvSpPr txBox="1"/>
          <p:nvPr>
            <p:ph idx="2" type="title"/>
          </p:nvPr>
        </p:nvSpPr>
        <p:spPr>
          <a:xfrm>
            <a:off x="5651075" y="2116428"/>
            <a:ext cx="2634900" cy="49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688" name="Google Shape;1688;p111"/>
          <p:cNvSpPr txBox="1"/>
          <p:nvPr>
            <p:ph idx="4" type="title"/>
          </p:nvPr>
        </p:nvSpPr>
        <p:spPr>
          <a:xfrm>
            <a:off x="5651075" y="2924103"/>
            <a:ext cx="2634900" cy="49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689" name="Google Shape;1689;p111"/>
          <p:cNvSpPr txBox="1"/>
          <p:nvPr>
            <p:ph idx="5" type="subTitle"/>
          </p:nvPr>
        </p:nvSpPr>
        <p:spPr>
          <a:xfrm>
            <a:off x="5651075" y="3329325"/>
            <a:ext cx="2858700" cy="4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very cold place</a:t>
            </a:r>
            <a:endParaRPr/>
          </a:p>
        </p:txBody>
      </p:sp>
      <p:sp>
        <p:nvSpPr>
          <p:cNvPr id="1690" name="Google Shape;1690;p111"/>
          <p:cNvSpPr txBox="1"/>
          <p:nvPr>
            <p:ph idx="6" type="title"/>
          </p:nvPr>
        </p:nvSpPr>
        <p:spPr>
          <a:xfrm>
            <a:off x="5651075" y="3702753"/>
            <a:ext cx="2634900" cy="49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691" name="Google Shape;1691;p111"/>
          <p:cNvSpPr txBox="1"/>
          <p:nvPr>
            <p:ph idx="7" type="subTitle"/>
          </p:nvPr>
        </p:nvSpPr>
        <p:spPr>
          <a:xfrm>
            <a:off x="5651075" y="4107975"/>
            <a:ext cx="2858700" cy="4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gas giant, composed mostly of hydrogen and helium</a:t>
            </a:r>
            <a:endParaRPr/>
          </a:p>
        </p:txBody>
      </p:sp>
      <p:sp>
        <p:nvSpPr>
          <p:cNvPr id="1692" name="Google Shape;1692;p111"/>
          <p:cNvSpPr txBox="1"/>
          <p:nvPr>
            <p:ph idx="8" type="title"/>
          </p:nvPr>
        </p:nvSpPr>
        <p:spPr>
          <a:xfrm>
            <a:off x="5192900" y="667225"/>
            <a:ext cx="3372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your 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9"/>
                                        </p:tgtEl>
                                        <p:attrNameLst>
                                          <p:attrName>style.visibility</p:attrName>
                                        </p:attrNameLst>
                                      </p:cBhvr>
                                      <p:to>
                                        <p:strVal val="visible"/>
                                      </p:to>
                                    </p:set>
                                    <p:anim calcmode="lin" valueType="num">
                                      <p:cBhvr additive="base">
                                        <p:cTn dur="1000"/>
                                        <p:tgtEl>
                                          <p:spTgt spid="16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660"/>
                                        </p:tgtEl>
                                        <p:attrNameLst>
                                          <p:attrName>style.visibility</p:attrName>
                                        </p:attrNameLst>
                                      </p:cBhvr>
                                      <p:to>
                                        <p:strVal val="visible"/>
                                      </p:to>
                                    </p:set>
                                    <p:anim calcmode="lin" valueType="num">
                                      <p:cBhvr additive="base">
                                        <p:cTn dur="1000"/>
                                        <p:tgtEl>
                                          <p:spTgt spid="16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12"/>
          <p:cNvSpPr txBox="1"/>
          <p:nvPr>
            <p:ph type="title"/>
          </p:nvPr>
        </p:nvSpPr>
        <p:spPr>
          <a:xfrm flipH="1">
            <a:off x="687750" y="670350"/>
            <a:ext cx="77685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Explain your work</a:t>
            </a:r>
            <a:endParaRPr/>
          </a:p>
        </p:txBody>
      </p:sp>
      <p:sp>
        <p:nvSpPr>
          <p:cNvPr id="1698" name="Google Shape;1698;p112"/>
          <p:cNvSpPr txBox="1"/>
          <p:nvPr>
            <p:ph idx="1" type="subTitle"/>
          </p:nvPr>
        </p:nvSpPr>
        <p:spPr>
          <a:xfrm>
            <a:off x="1548074" y="2163713"/>
            <a:ext cx="21186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699" name="Google Shape;1699;p112"/>
          <p:cNvSpPr txBox="1"/>
          <p:nvPr>
            <p:ph idx="2" type="subTitle"/>
          </p:nvPr>
        </p:nvSpPr>
        <p:spPr>
          <a:xfrm>
            <a:off x="1548074" y="1815725"/>
            <a:ext cx="21186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700" name="Google Shape;1700;p112"/>
          <p:cNvSpPr txBox="1"/>
          <p:nvPr>
            <p:ph idx="3" type="subTitle"/>
          </p:nvPr>
        </p:nvSpPr>
        <p:spPr>
          <a:xfrm>
            <a:off x="5477149" y="2163713"/>
            <a:ext cx="21186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 very cold place</a:t>
            </a:r>
            <a:endParaRPr/>
          </a:p>
        </p:txBody>
      </p:sp>
      <p:sp>
        <p:nvSpPr>
          <p:cNvPr id="1701" name="Google Shape;1701;p112"/>
          <p:cNvSpPr txBox="1"/>
          <p:nvPr>
            <p:ph idx="4" type="subTitle"/>
          </p:nvPr>
        </p:nvSpPr>
        <p:spPr>
          <a:xfrm>
            <a:off x="5477149" y="1815725"/>
            <a:ext cx="21186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702" name="Google Shape;1702;p112"/>
          <p:cNvSpPr txBox="1"/>
          <p:nvPr>
            <p:ph idx="5" type="subTitle"/>
          </p:nvPr>
        </p:nvSpPr>
        <p:spPr>
          <a:xfrm>
            <a:off x="1548074" y="3951975"/>
            <a:ext cx="21186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a:t>
            </a:r>
            <a:endParaRPr/>
          </a:p>
        </p:txBody>
      </p:sp>
      <p:sp>
        <p:nvSpPr>
          <p:cNvPr id="1703" name="Google Shape;1703;p112"/>
          <p:cNvSpPr txBox="1"/>
          <p:nvPr>
            <p:ph idx="6" type="subTitle"/>
          </p:nvPr>
        </p:nvSpPr>
        <p:spPr>
          <a:xfrm>
            <a:off x="1548074" y="3600222"/>
            <a:ext cx="21186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704" name="Google Shape;1704;p112"/>
          <p:cNvSpPr txBox="1"/>
          <p:nvPr>
            <p:ph idx="7" type="subTitle"/>
          </p:nvPr>
        </p:nvSpPr>
        <p:spPr>
          <a:xfrm>
            <a:off x="5477149" y="3951975"/>
            <a:ext cx="21186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planet</a:t>
            </a:r>
            <a:endParaRPr/>
          </a:p>
        </p:txBody>
      </p:sp>
      <p:sp>
        <p:nvSpPr>
          <p:cNvPr id="1705" name="Google Shape;1705;p112"/>
          <p:cNvSpPr txBox="1"/>
          <p:nvPr>
            <p:ph idx="8" type="subTitle"/>
          </p:nvPr>
        </p:nvSpPr>
        <p:spPr>
          <a:xfrm>
            <a:off x="5477149" y="3600222"/>
            <a:ext cx="21186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13"/>
          <p:cNvSpPr txBox="1"/>
          <p:nvPr>
            <p:ph type="title"/>
          </p:nvPr>
        </p:nvSpPr>
        <p:spPr>
          <a:xfrm>
            <a:off x="5476450" y="1920475"/>
            <a:ext cx="1494600" cy="100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Desktop Software</a:t>
            </a:r>
            <a:endParaRPr/>
          </a:p>
        </p:txBody>
      </p:sp>
      <p:sp>
        <p:nvSpPr>
          <p:cNvPr id="1711" name="Google Shape;1711;p113"/>
          <p:cNvSpPr txBox="1"/>
          <p:nvPr>
            <p:ph idx="1" type="subTitle"/>
          </p:nvPr>
        </p:nvSpPr>
        <p:spPr>
          <a:xfrm>
            <a:off x="5458900" y="2872200"/>
            <a:ext cx="2621400" cy="13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delete this one, add yours and center it properly</a:t>
            </a:r>
            <a:endParaRPr sz="1200"/>
          </a:p>
        </p:txBody>
      </p:sp>
      <p:grpSp>
        <p:nvGrpSpPr>
          <p:cNvPr id="1712" name="Google Shape;1712;p113"/>
          <p:cNvGrpSpPr/>
          <p:nvPr/>
        </p:nvGrpSpPr>
        <p:grpSpPr>
          <a:xfrm>
            <a:off x="1352591" y="2230256"/>
            <a:ext cx="2568445" cy="1953576"/>
            <a:chOff x="3422350" y="731675"/>
            <a:chExt cx="4831537" cy="3674898"/>
          </a:xfrm>
        </p:grpSpPr>
        <p:sp>
          <p:nvSpPr>
            <p:cNvPr id="1713" name="Google Shape;1713;p113"/>
            <p:cNvSpPr/>
            <p:nvPr/>
          </p:nvSpPr>
          <p:spPr>
            <a:xfrm>
              <a:off x="5352325" y="4031650"/>
              <a:ext cx="958800" cy="255300"/>
            </a:xfrm>
            <a:prstGeom prst="rect">
              <a:avLst/>
            </a:pr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13"/>
            <p:cNvSpPr/>
            <p:nvPr/>
          </p:nvSpPr>
          <p:spPr>
            <a:xfrm flipH="1">
              <a:off x="6230475" y="3891500"/>
              <a:ext cx="399775" cy="489077"/>
            </a:xfrm>
            <a:custGeom>
              <a:rect b="b" l="l" r="r" t="t"/>
              <a:pathLst>
                <a:path extrusionOk="0" h="18395" w="15991">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1715" name="Google Shape;1715;p113"/>
            <p:cNvSpPr/>
            <p:nvPr/>
          </p:nvSpPr>
          <p:spPr>
            <a:xfrm>
              <a:off x="5043518" y="3915067"/>
              <a:ext cx="399775" cy="459875"/>
            </a:xfrm>
            <a:custGeom>
              <a:rect b="b" l="l" r="r" t="t"/>
              <a:pathLst>
                <a:path extrusionOk="0" h="18395" w="15991">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1716" name="Google Shape;1716;p113"/>
            <p:cNvSpPr/>
            <p:nvPr/>
          </p:nvSpPr>
          <p:spPr>
            <a:xfrm>
              <a:off x="5183975" y="3763900"/>
              <a:ext cx="87000" cy="25200"/>
            </a:xfrm>
            <a:prstGeom prst="rect">
              <a:avLst/>
            </a:pr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13"/>
            <p:cNvSpPr/>
            <p:nvPr/>
          </p:nvSpPr>
          <p:spPr>
            <a:xfrm>
              <a:off x="5348300" y="3810000"/>
              <a:ext cx="981000" cy="185400"/>
            </a:xfrm>
            <a:prstGeom prst="rect">
              <a:avLst/>
            </a:prstGeom>
            <a:solidFill>
              <a:srgbClr val="A0A0A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3"/>
            <p:cNvSpPr/>
            <p:nvPr/>
          </p:nvSpPr>
          <p:spPr>
            <a:xfrm>
              <a:off x="5258919" y="4129800"/>
              <a:ext cx="29" cy="2369"/>
            </a:xfrm>
            <a:custGeom>
              <a:rect b="b" l="l" r="r" t="t"/>
              <a:pathLst>
                <a:path extrusionOk="0" h="82" w="1">
                  <a:moveTo>
                    <a:pt x="1" y="81"/>
                  </a:moveTo>
                  <a:lnTo>
                    <a:pt x="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13"/>
            <p:cNvSpPr/>
            <p:nvPr/>
          </p:nvSpPr>
          <p:spPr>
            <a:xfrm>
              <a:off x="5223962" y="4174089"/>
              <a:ext cx="2369" cy="7020"/>
            </a:xfrm>
            <a:custGeom>
              <a:rect b="b" l="l" r="r" t="t"/>
              <a:pathLst>
                <a:path extrusionOk="0" h="243" w="82">
                  <a:moveTo>
                    <a:pt x="1" y="243"/>
                  </a:moveTo>
                  <a:lnTo>
                    <a:pt x="8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13"/>
            <p:cNvSpPr/>
            <p:nvPr/>
          </p:nvSpPr>
          <p:spPr>
            <a:xfrm>
              <a:off x="6447569" y="4174089"/>
              <a:ext cx="4709" cy="4680"/>
            </a:xfrm>
            <a:custGeom>
              <a:rect b="b" l="l" r="r" t="t"/>
              <a:pathLst>
                <a:path extrusionOk="0" h="162" w="163">
                  <a:moveTo>
                    <a:pt x="1" y="1"/>
                  </a:moveTo>
                  <a:lnTo>
                    <a:pt x="162" y="162"/>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13"/>
            <p:cNvSpPr/>
            <p:nvPr/>
          </p:nvSpPr>
          <p:spPr>
            <a:xfrm>
              <a:off x="6417292" y="4132140"/>
              <a:ext cx="29" cy="2369"/>
            </a:xfrm>
            <a:custGeom>
              <a:rect b="b" l="l" r="r" t="t"/>
              <a:pathLst>
                <a:path extrusionOk="0" h="82" w="1">
                  <a:moveTo>
                    <a:pt x="0" y="0"/>
                  </a:moveTo>
                  <a:lnTo>
                    <a:pt x="0" y="8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3"/>
            <p:cNvSpPr/>
            <p:nvPr/>
          </p:nvSpPr>
          <p:spPr>
            <a:xfrm>
              <a:off x="5028174" y="4248712"/>
              <a:ext cx="1619862" cy="97879"/>
            </a:xfrm>
            <a:custGeom>
              <a:rect b="b" l="l" r="r" t="t"/>
              <a:pathLst>
                <a:path extrusionOk="0" h="3388" w="5607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13"/>
            <p:cNvSpPr/>
            <p:nvPr/>
          </p:nvSpPr>
          <p:spPr>
            <a:xfrm>
              <a:off x="5282233" y="3789534"/>
              <a:ext cx="1109434" cy="300687"/>
            </a:xfrm>
            <a:custGeom>
              <a:rect b="b" l="l" r="r" t="t"/>
              <a:pathLst>
                <a:path extrusionOk="0" h="10408" w="38402">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13"/>
            <p:cNvSpPr/>
            <p:nvPr/>
          </p:nvSpPr>
          <p:spPr>
            <a:xfrm>
              <a:off x="6482526" y="4213697"/>
              <a:ext cx="9360" cy="9360"/>
            </a:xfrm>
            <a:custGeom>
              <a:rect b="b" l="l" r="r" t="t"/>
              <a:pathLst>
                <a:path extrusionOk="0" h="324" w="324">
                  <a:moveTo>
                    <a:pt x="324" y="324"/>
                  </a:moveTo>
                  <a:lnTo>
                    <a:pt x="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13"/>
            <p:cNvSpPr/>
            <p:nvPr/>
          </p:nvSpPr>
          <p:spPr>
            <a:xfrm>
              <a:off x="5184353" y="4213697"/>
              <a:ext cx="9331" cy="9360"/>
            </a:xfrm>
            <a:custGeom>
              <a:rect b="b" l="l" r="r" t="t"/>
              <a:pathLst>
                <a:path extrusionOk="0" h="324" w="323">
                  <a:moveTo>
                    <a:pt x="323" y="1"/>
                  </a:moveTo>
                  <a:lnTo>
                    <a:pt x="0" y="324"/>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13"/>
            <p:cNvSpPr/>
            <p:nvPr/>
          </p:nvSpPr>
          <p:spPr>
            <a:xfrm>
              <a:off x="5151708" y="4085512"/>
              <a:ext cx="1377475" cy="167851"/>
            </a:xfrm>
            <a:custGeom>
              <a:rect b="b" l="l" r="r" t="t"/>
              <a:pathLst>
                <a:path extrusionOk="0" h="5810" w="4768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13"/>
            <p:cNvSpPr/>
            <p:nvPr/>
          </p:nvSpPr>
          <p:spPr>
            <a:xfrm>
              <a:off x="5016531" y="4343477"/>
              <a:ext cx="1645401" cy="63096"/>
            </a:xfrm>
            <a:custGeom>
              <a:rect b="b" l="l" r="r" t="t"/>
              <a:pathLst>
                <a:path extrusionOk="0" h="2184" w="56954">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13"/>
            <p:cNvSpPr/>
            <p:nvPr/>
          </p:nvSpPr>
          <p:spPr>
            <a:xfrm>
              <a:off x="5230953" y="785292"/>
              <a:ext cx="3022934" cy="3160162"/>
            </a:xfrm>
            <a:custGeom>
              <a:rect b="b" l="l" r="r" t="t"/>
              <a:pathLst>
                <a:path extrusionOk="0" h="109386" w="104636">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13"/>
            <p:cNvSpPr/>
            <p:nvPr/>
          </p:nvSpPr>
          <p:spPr>
            <a:xfrm>
              <a:off x="5258919" y="803926"/>
              <a:ext cx="2967003" cy="2959983"/>
            </a:xfrm>
            <a:custGeom>
              <a:rect b="b" l="l" r="r" t="t"/>
              <a:pathLst>
                <a:path extrusionOk="0" h="102457" w="10270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13"/>
            <p:cNvSpPr/>
            <p:nvPr/>
          </p:nvSpPr>
          <p:spPr>
            <a:xfrm>
              <a:off x="3422350" y="731675"/>
              <a:ext cx="4812901" cy="3057819"/>
            </a:xfrm>
            <a:custGeom>
              <a:rect b="b" l="l" r="r" t="t"/>
              <a:pathLst>
                <a:path extrusionOk="0" h="105926" w="166594">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13"/>
            <p:cNvSpPr/>
            <p:nvPr/>
          </p:nvSpPr>
          <p:spPr>
            <a:xfrm>
              <a:off x="8071400" y="760800"/>
              <a:ext cx="153000" cy="15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13"/>
            <p:cNvSpPr/>
            <p:nvPr/>
          </p:nvSpPr>
          <p:spPr>
            <a:xfrm>
              <a:off x="3447978" y="759551"/>
              <a:ext cx="4766301" cy="3004358"/>
            </a:xfrm>
            <a:custGeom>
              <a:rect b="b" l="l" r="r" t="t"/>
              <a:pathLst>
                <a:path extrusionOk="0" h="103993" w="164981">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13"/>
            <p:cNvSpPr/>
            <p:nvPr/>
          </p:nvSpPr>
          <p:spPr>
            <a:xfrm>
              <a:off x="5801964" y="796934"/>
              <a:ext cx="62980" cy="51915"/>
            </a:xfrm>
            <a:custGeom>
              <a:rect b="b" l="l" r="r" t="t"/>
              <a:pathLst>
                <a:path extrusionOk="0" h="1797" w="218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3"/>
            <p:cNvSpPr/>
            <p:nvPr/>
          </p:nvSpPr>
          <p:spPr>
            <a:xfrm>
              <a:off x="5818287" y="801615"/>
              <a:ext cx="39666" cy="41977"/>
            </a:xfrm>
            <a:custGeom>
              <a:rect b="b" l="l" r="r" t="t"/>
              <a:pathLst>
                <a:path extrusionOk="0" h="1453" w="1373">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3"/>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36" name="Google Shape;1736;p113"/>
          <p:cNvPicPr preferRelativeResize="0"/>
          <p:nvPr/>
        </p:nvPicPr>
        <p:blipFill rotWithShape="1">
          <a:blip r:embed="rId3">
            <a:alphaModFix/>
          </a:blip>
          <a:srcRect b="71921" l="0" r="960" t="0"/>
          <a:stretch/>
        </p:blipFill>
        <p:spPr>
          <a:xfrm>
            <a:off x="1446998" y="2320344"/>
            <a:ext cx="2379595" cy="14319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12"/>
                                        </p:tgtEl>
                                        <p:attrNameLst>
                                          <p:attrName>style.visibility</p:attrName>
                                        </p:attrNameLst>
                                      </p:cBhvr>
                                      <p:to>
                                        <p:strVal val="visible"/>
                                      </p:to>
                                    </p:set>
                                    <p:anim calcmode="lin" valueType="num">
                                      <p:cBhvr additive="base">
                                        <p:cTn dur="1000"/>
                                        <p:tgtEl>
                                          <p:spTgt spid="17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36"/>
                                        </p:tgtEl>
                                        <p:attrNameLst>
                                          <p:attrName>style.visibility</p:attrName>
                                        </p:attrNameLst>
                                      </p:cBhvr>
                                      <p:to>
                                        <p:strVal val="visible"/>
                                      </p:to>
                                    </p:set>
                                    <p:anim calcmode="lin" valueType="num">
                                      <p:cBhvr additive="base">
                                        <p:cTn dur="1000"/>
                                        <p:tgtEl>
                                          <p:spTgt spid="17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14"/>
          <p:cNvSpPr txBox="1"/>
          <p:nvPr>
            <p:ph type="title"/>
          </p:nvPr>
        </p:nvSpPr>
        <p:spPr>
          <a:xfrm flipH="1">
            <a:off x="4866075" y="3151475"/>
            <a:ext cx="2920500" cy="5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Desktop Software</a:t>
            </a:r>
            <a:endParaRPr/>
          </a:p>
        </p:txBody>
      </p:sp>
      <p:pic>
        <p:nvPicPr>
          <p:cNvPr id="1742" name="Google Shape;1742;p114"/>
          <p:cNvPicPr preferRelativeResize="0"/>
          <p:nvPr/>
        </p:nvPicPr>
        <p:blipFill rotWithShape="1">
          <a:blip r:embed="rId3">
            <a:alphaModFix/>
          </a:blip>
          <a:srcRect b="71118" l="0" r="960" t="0"/>
          <a:stretch/>
        </p:blipFill>
        <p:spPr>
          <a:xfrm>
            <a:off x="4929621" y="823483"/>
            <a:ext cx="2793408" cy="1729012"/>
          </a:xfrm>
          <a:prstGeom prst="rect">
            <a:avLst/>
          </a:prstGeom>
          <a:noFill/>
          <a:ln>
            <a:noFill/>
          </a:ln>
        </p:spPr>
      </p:pic>
      <p:grpSp>
        <p:nvGrpSpPr>
          <p:cNvPr id="1743" name="Google Shape;1743;p114"/>
          <p:cNvGrpSpPr/>
          <p:nvPr/>
        </p:nvGrpSpPr>
        <p:grpSpPr>
          <a:xfrm>
            <a:off x="4832778" y="737911"/>
            <a:ext cx="2987095" cy="2263953"/>
            <a:chOff x="4682879" y="1259151"/>
            <a:chExt cx="4087990" cy="3098334"/>
          </a:xfrm>
        </p:grpSpPr>
        <p:grpSp>
          <p:nvGrpSpPr>
            <p:cNvPr id="1744" name="Google Shape;1744;p114"/>
            <p:cNvGrpSpPr/>
            <p:nvPr/>
          </p:nvGrpSpPr>
          <p:grpSpPr>
            <a:xfrm>
              <a:off x="4682879" y="1259151"/>
              <a:ext cx="4087990" cy="3098334"/>
              <a:chOff x="1572575" y="3497750"/>
              <a:chExt cx="843650" cy="639425"/>
            </a:xfrm>
          </p:grpSpPr>
          <p:sp>
            <p:nvSpPr>
              <p:cNvPr id="1745" name="Google Shape;1745;p114"/>
              <p:cNvSpPr/>
              <p:nvPr/>
            </p:nvSpPr>
            <p:spPr>
              <a:xfrm>
                <a:off x="1572575" y="3497750"/>
                <a:ext cx="843650" cy="534600"/>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4"/>
              <p:cNvSpPr/>
              <p:nvPr/>
            </p:nvSpPr>
            <p:spPr>
              <a:xfrm>
                <a:off x="1904400" y="4032325"/>
                <a:ext cx="179975" cy="104850"/>
              </a:xfrm>
              <a:custGeom>
                <a:rect b="b" l="l" r="r" t="t"/>
                <a:pathLst>
                  <a:path extrusionOk="0" h="4194" w="7199">
                    <a:moveTo>
                      <a:pt x="1" y="1"/>
                    </a:moveTo>
                    <a:lnTo>
                      <a:pt x="1" y="4194"/>
                    </a:lnTo>
                    <a:lnTo>
                      <a:pt x="7198" y="4194"/>
                    </a:lnTo>
                    <a:lnTo>
                      <a:pt x="71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4"/>
              <p:cNvSpPr/>
              <p:nvPr/>
            </p:nvSpPr>
            <p:spPr>
              <a:xfrm>
                <a:off x="1904400" y="4032325"/>
                <a:ext cx="179975" cy="49825"/>
              </a:xfrm>
              <a:custGeom>
                <a:rect b="b" l="l" r="r" t="t"/>
                <a:pathLst>
                  <a:path extrusionOk="0" h="1993" w="7199">
                    <a:moveTo>
                      <a:pt x="1" y="1"/>
                    </a:moveTo>
                    <a:lnTo>
                      <a:pt x="1" y="980"/>
                    </a:lnTo>
                    <a:lnTo>
                      <a:pt x="7198" y="1992"/>
                    </a:lnTo>
                    <a:lnTo>
                      <a:pt x="71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14"/>
              <p:cNvSpPr/>
              <p:nvPr/>
            </p:nvSpPr>
            <p:spPr>
              <a:xfrm>
                <a:off x="1852950" y="4127950"/>
                <a:ext cx="283100" cy="9225"/>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114"/>
            <p:cNvGrpSpPr/>
            <p:nvPr/>
          </p:nvGrpSpPr>
          <p:grpSpPr>
            <a:xfrm>
              <a:off x="6572650" y="3771725"/>
              <a:ext cx="304550" cy="36600"/>
              <a:chOff x="6504075" y="3773750"/>
              <a:chExt cx="304550" cy="36600"/>
            </a:xfrm>
          </p:grpSpPr>
          <p:sp>
            <p:nvSpPr>
              <p:cNvPr id="1750" name="Google Shape;1750;p114"/>
              <p:cNvSpPr/>
              <p:nvPr/>
            </p:nvSpPr>
            <p:spPr>
              <a:xfrm>
                <a:off x="6504075" y="3773750"/>
                <a:ext cx="36600" cy="3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14"/>
              <p:cNvSpPr/>
              <p:nvPr/>
            </p:nvSpPr>
            <p:spPr>
              <a:xfrm>
                <a:off x="6638050" y="3773750"/>
                <a:ext cx="36600" cy="3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14"/>
              <p:cNvSpPr/>
              <p:nvPr/>
            </p:nvSpPr>
            <p:spPr>
              <a:xfrm>
                <a:off x="6772025" y="3773750"/>
                <a:ext cx="36600" cy="3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3" name="Google Shape;1753;p114"/>
          <p:cNvSpPr txBox="1"/>
          <p:nvPr>
            <p:ph idx="1" type="subTitle"/>
          </p:nvPr>
        </p:nvSpPr>
        <p:spPr>
          <a:xfrm flipH="1">
            <a:off x="4334775" y="3646475"/>
            <a:ext cx="3983100" cy="96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a:t>
            </a:r>
            <a:r>
              <a:rPr lang="en"/>
              <a:t>J</a:t>
            </a:r>
            <a:r>
              <a:rPr lang="en"/>
              <a:t>ust delete this one, add yours and center it properly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742"/>
                                        </p:tgtEl>
                                        <p:attrNameLst>
                                          <p:attrName>style.visibility</p:attrName>
                                        </p:attrNameLst>
                                      </p:cBhvr>
                                      <p:to>
                                        <p:strVal val="visible"/>
                                      </p:to>
                                    </p:set>
                                    <p:anim calcmode="lin" valueType="num">
                                      <p:cBhvr additive="base">
                                        <p:cTn dur="1000"/>
                                        <p:tgtEl>
                                          <p:spTgt spid="17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743"/>
                                        </p:tgtEl>
                                        <p:attrNameLst>
                                          <p:attrName>style.visibility</p:attrName>
                                        </p:attrNameLst>
                                      </p:cBhvr>
                                      <p:to>
                                        <p:strVal val="visible"/>
                                      </p:to>
                                    </p:set>
                                    <p:anim calcmode="lin" valueType="num">
                                      <p:cBhvr additive="base">
                                        <p:cTn dur="1000"/>
                                        <p:tgtEl>
                                          <p:spTgt spid="17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15"/>
          <p:cNvSpPr txBox="1"/>
          <p:nvPr>
            <p:ph type="title"/>
          </p:nvPr>
        </p:nvSpPr>
        <p:spPr>
          <a:xfrm>
            <a:off x="938850" y="1938000"/>
            <a:ext cx="3571500" cy="5781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r">
              <a:spcBef>
                <a:spcPts val="0"/>
              </a:spcBef>
              <a:spcAft>
                <a:spcPts val="0"/>
              </a:spcAft>
              <a:buNone/>
            </a:pPr>
            <a:r>
              <a:rPr lang="en"/>
              <a:t>Mobile Web</a:t>
            </a:r>
            <a:endParaRPr/>
          </a:p>
        </p:txBody>
      </p:sp>
      <p:sp>
        <p:nvSpPr>
          <p:cNvPr id="1759" name="Google Shape;1759;p115"/>
          <p:cNvSpPr txBox="1"/>
          <p:nvPr>
            <p:ph idx="1" type="subTitle"/>
          </p:nvPr>
        </p:nvSpPr>
        <p:spPr>
          <a:xfrm>
            <a:off x="1499850" y="2467075"/>
            <a:ext cx="3010500" cy="1086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You can replace the image on the screen with your own work. Just delete this one, add yours and center it properly</a:t>
            </a:r>
            <a:endParaRPr/>
          </a:p>
        </p:txBody>
      </p:sp>
      <p:grpSp>
        <p:nvGrpSpPr>
          <p:cNvPr id="1760" name="Google Shape;1760;p115"/>
          <p:cNvGrpSpPr/>
          <p:nvPr/>
        </p:nvGrpSpPr>
        <p:grpSpPr>
          <a:xfrm>
            <a:off x="6158991" y="495725"/>
            <a:ext cx="2082142" cy="4152071"/>
            <a:chOff x="2487400" y="238125"/>
            <a:chExt cx="2621025" cy="5226675"/>
          </a:xfrm>
        </p:grpSpPr>
        <p:sp>
          <p:nvSpPr>
            <p:cNvPr id="1761" name="Google Shape;1761;p115"/>
            <p:cNvSpPr/>
            <p:nvPr/>
          </p:nvSpPr>
          <p:spPr>
            <a:xfrm>
              <a:off x="2487400" y="238125"/>
              <a:ext cx="2621025" cy="5226675"/>
            </a:xfrm>
            <a:custGeom>
              <a:rect b="b" l="l" r="r" t="t"/>
              <a:pathLst>
                <a:path extrusionOk="0" h="209067" w="104841">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5"/>
            <p:cNvSpPr/>
            <p:nvPr/>
          </p:nvSpPr>
          <p:spPr>
            <a:xfrm>
              <a:off x="3766600" y="5195775"/>
              <a:ext cx="67000" cy="64800"/>
            </a:xfrm>
            <a:custGeom>
              <a:rect b="b" l="l" r="r" t="t"/>
              <a:pathLst>
                <a:path extrusionOk="0" h="2592" w="2680">
                  <a:moveTo>
                    <a:pt x="1" y="0"/>
                  </a:moveTo>
                  <a:lnTo>
                    <a:pt x="1" y="2591"/>
                  </a:lnTo>
                  <a:lnTo>
                    <a:pt x="2680" y="2591"/>
                  </a:lnTo>
                  <a:lnTo>
                    <a:pt x="26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15"/>
            <p:cNvSpPr/>
            <p:nvPr/>
          </p:nvSpPr>
          <p:spPr>
            <a:xfrm>
              <a:off x="2507150" y="266650"/>
              <a:ext cx="2587000" cy="5158625"/>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5"/>
            <p:cNvSpPr/>
            <p:nvPr/>
          </p:nvSpPr>
          <p:spPr>
            <a:xfrm>
              <a:off x="3505950" y="480600"/>
              <a:ext cx="567450" cy="35425"/>
            </a:xfrm>
            <a:custGeom>
              <a:rect b="b" l="l" r="r" t="t"/>
              <a:pathLst>
                <a:path extrusionOk="0" h="1417" w="22698">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15"/>
            <p:cNvSpPr/>
            <p:nvPr/>
          </p:nvSpPr>
          <p:spPr>
            <a:xfrm>
              <a:off x="2967225" y="5182600"/>
              <a:ext cx="97750" cy="13200"/>
            </a:xfrm>
            <a:custGeom>
              <a:rect b="b" l="l" r="r" t="t"/>
              <a:pathLst>
                <a:path extrusionOk="0" h="528" w="3910">
                  <a:moveTo>
                    <a:pt x="1" y="0"/>
                  </a:moveTo>
                  <a:lnTo>
                    <a:pt x="1" y="527"/>
                  </a:lnTo>
                  <a:lnTo>
                    <a:pt x="3910" y="527"/>
                  </a:lnTo>
                  <a:lnTo>
                    <a:pt x="39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15"/>
            <p:cNvSpPr/>
            <p:nvPr/>
          </p:nvSpPr>
          <p:spPr>
            <a:xfrm>
              <a:off x="3756725" y="5184775"/>
              <a:ext cx="86775" cy="85675"/>
            </a:xfrm>
            <a:custGeom>
              <a:rect b="b" l="l" r="r" t="t"/>
              <a:pathLst>
                <a:path extrusionOk="0" h="3427" w="3471">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15"/>
            <p:cNvSpPr/>
            <p:nvPr/>
          </p:nvSpPr>
          <p:spPr>
            <a:xfrm>
              <a:off x="4480325" y="5179850"/>
              <a:ext cx="50525" cy="102125"/>
            </a:xfrm>
            <a:custGeom>
              <a:rect b="b" l="l" r="r" t="t"/>
              <a:pathLst>
                <a:path extrusionOk="0" h="4085" w="2021">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68" name="Google Shape;1768;p115"/>
          <p:cNvPicPr preferRelativeResize="0"/>
          <p:nvPr/>
        </p:nvPicPr>
        <p:blipFill rotWithShape="1">
          <a:blip r:embed="rId3">
            <a:alphaModFix/>
          </a:blip>
          <a:srcRect b="13217" l="0" r="0" t="0"/>
          <a:stretch/>
        </p:blipFill>
        <p:spPr>
          <a:xfrm>
            <a:off x="6226038" y="821308"/>
            <a:ext cx="1953952" cy="3461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760"/>
                                        </p:tgtEl>
                                        <p:attrNameLst>
                                          <p:attrName>style.visibility</p:attrName>
                                        </p:attrNameLst>
                                      </p:cBhvr>
                                      <p:to>
                                        <p:strVal val="visible"/>
                                      </p:to>
                                    </p:set>
                                    <p:anim calcmode="lin" valueType="num">
                                      <p:cBhvr additive="base">
                                        <p:cTn dur="1000"/>
                                        <p:tgtEl>
                                          <p:spTgt spid="17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68"/>
                                        </p:tgtEl>
                                        <p:attrNameLst>
                                          <p:attrName>style.visibility</p:attrName>
                                        </p:attrNameLst>
                                      </p:cBhvr>
                                      <p:to>
                                        <p:strVal val="visible"/>
                                      </p:to>
                                    </p:set>
                                    <p:anim calcmode="lin" valueType="num">
                                      <p:cBhvr additive="base">
                                        <p:cTn dur="1000"/>
                                        <p:tgtEl>
                                          <p:spTgt spid="17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grpSp>
        <p:nvGrpSpPr>
          <p:cNvPr id="1773" name="Google Shape;1773;p116"/>
          <p:cNvGrpSpPr/>
          <p:nvPr/>
        </p:nvGrpSpPr>
        <p:grpSpPr>
          <a:xfrm rot="-5400000">
            <a:off x="1980576" y="1795946"/>
            <a:ext cx="2022490" cy="2753159"/>
            <a:chOff x="887870" y="706370"/>
            <a:chExt cx="2740130" cy="3730062"/>
          </a:xfrm>
        </p:grpSpPr>
        <p:sp>
          <p:nvSpPr>
            <p:cNvPr id="1774" name="Google Shape;1774;p116"/>
            <p:cNvSpPr/>
            <p:nvPr/>
          </p:nvSpPr>
          <p:spPr>
            <a:xfrm>
              <a:off x="3581500" y="959825"/>
              <a:ext cx="46500" cy="877500"/>
            </a:xfrm>
            <a:prstGeom prst="rect">
              <a:avLst/>
            </a:pr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16"/>
            <p:cNvSpPr/>
            <p:nvPr/>
          </p:nvSpPr>
          <p:spPr>
            <a:xfrm>
              <a:off x="3396025" y="886550"/>
              <a:ext cx="205200" cy="105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16"/>
            <p:cNvSpPr/>
            <p:nvPr/>
          </p:nvSpPr>
          <p:spPr>
            <a:xfrm>
              <a:off x="934050" y="4331500"/>
              <a:ext cx="46425" cy="60125"/>
            </a:xfrm>
            <a:custGeom>
              <a:rect b="b" l="l" r="r" t="t"/>
              <a:pathLst>
                <a:path extrusionOk="0" h="2405" w="1857">
                  <a:moveTo>
                    <a:pt x="0" y="2405"/>
                  </a:moveTo>
                  <a:lnTo>
                    <a:pt x="714" y="0"/>
                  </a:lnTo>
                  <a:lnTo>
                    <a:pt x="1857" y="1190"/>
                  </a:lnTo>
                  <a:lnTo>
                    <a:pt x="1476" y="2024"/>
                  </a:lnTo>
                  <a:close/>
                </a:path>
              </a:pathLst>
            </a:custGeom>
            <a:solidFill>
              <a:srgbClr val="818284"/>
            </a:solidFill>
            <a:ln>
              <a:noFill/>
            </a:ln>
          </p:spPr>
        </p:sp>
        <p:sp>
          <p:nvSpPr>
            <p:cNvPr id="1777" name="Google Shape;1777;p116"/>
            <p:cNvSpPr/>
            <p:nvPr/>
          </p:nvSpPr>
          <p:spPr>
            <a:xfrm>
              <a:off x="907850" y="4205875"/>
              <a:ext cx="239325" cy="176825"/>
            </a:xfrm>
            <a:custGeom>
              <a:rect b="b" l="l" r="r" t="t"/>
              <a:pathLst>
                <a:path extrusionOk="0" h="7073" w="9573">
                  <a:moveTo>
                    <a:pt x="8620" y="0"/>
                  </a:moveTo>
                  <a:lnTo>
                    <a:pt x="6525" y="0"/>
                  </a:lnTo>
                  <a:lnTo>
                    <a:pt x="333" y="3525"/>
                  </a:lnTo>
                  <a:lnTo>
                    <a:pt x="0" y="4477"/>
                  </a:lnTo>
                  <a:lnTo>
                    <a:pt x="1072" y="6215"/>
                  </a:lnTo>
                  <a:lnTo>
                    <a:pt x="2119" y="7073"/>
                  </a:lnTo>
                  <a:lnTo>
                    <a:pt x="7620" y="6358"/>
                  </a:lnTo>
                  <a:lnTo>
                    <a:pt x="9573" y="1310"/>
                  </a:lnTo>
                  <a:close/>
                </a:path>
              </a:pathLst>
            </a:custGeom>
            <a:solidFill>
              <a:srgbClr val="000000"/>
            </a:solidFill>
            <a:ln>
              <a:noFill/>
            </a:ln>
          </p:spPr>
        </p:sp>
        <p:grpSp>
          <p:nvGrpSpPr>
            <p:cNvPr id="1778" name="Google Shape;1778;p116"/>
            <p:cNvGrpSpPr/>
            <p:nvPr/>
          </p:nvGrpSpPr>
          <p:grpSpPr>
            <a:xfrm>
              <a:off x="887870" y="706370"/>
              <a:ext cx="2739956" cy="3730062"/>
              <a:chOff x="5008000" y="1238975"/>
              <a:chExt cx="2349675" cy="3198750"/>
            </a:xfrm>
          </p:grpSpPr>
          <p:sp>
            <p:nvSpPr>
              <p:cNvPr id="1779" name="Google Shape;1779;p116"/>
              <p:cNvSpPr/>
              <p:nvPr/>
            </p:nvSpPr>
            <p:spPr>
              <a:xfrm>
                <a:off x="5046325" y="2088050"/>
                <a:ext cx="2311350" cy="2349675"/>
              </a:xfrm>
              <a:custGeom>
                <a:rect b="b" l="l" r="r" t="t"/>
                <a:pathLst>
                  <a:path extrusionOk="0" h="93987" w="92454">
                    <a:moveTo>
                      <a:pt x="92454" y="1"/>
                    </a:moveTo>
                    <a:lnTo>
                      <a:pt x="91566" y="888"/>
                    </a:lnTo>
                    <a:lnTo>
                      <a:pt x="91566" y="88904"/>
                    </a:lnTo>
                    <a:cubicBezTo>
                      <a:pt x="91566" y="91163"/>
                      <a:pt x="89630" y="93018"/>
                      <a:pt x="87371" y="93018"/>
                    </a:cubicBezTo>
                    <a:lnTo>
                      <a:pt x="3550" y="93018"/>
                    </a:lnTo>
                    <a:cubicBezTo>
                      <a:pt x="2421" y="93018"/>
                      <a:pt x="1372" y="92615"/>
                      <a:pt x="646" y="91808"/>
                    </a:cubicBezTo>
                    <a:lnTo>
                      <a:pt x="1" y="92453"/>
                    </a:lnTo>
                    <a:cubicBezTo>
                      <a:pt x="969" y="93341"/>
                      <a:pt x="2179" y="93906"/>
                      <a:pt x="3550" y="93986"/>
                    </a:cubicBezTo>
                    <a:lnTo>
                      <a:pt x="87371" y="93986"/>
                    </a:lnTo>
                    <a:cubicBezTo>
                      <a:pt x="90114" y="93906"/>
                      <a:pt x="92373" y="91647"/>
                      <a:pt x="92454" y="88904"/>
                    </a:cubicBezTo>
                    <a:lnTo>
                      <a:pt x="92454" y="1"/>
                    </a:ln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16"/>
              <p:cNvSpPr/>
              <p:nvPr/>
            </p:nvSpPr>
            <p:spPr>
              <a:xfrm>
                <a:off x="6073286" y="4266572"/>
                <a:ext cx="226819" cy="103207"/>
              </a:xfrm>
              <a:custGeom>
                <a:rect b="b" l="l" r="r" t="t"/>
                <a:pathLst>
                  <a:path extrusionOk="0" h="3245" w="7131">
                    <a:moveTo>
                      <a:pt x="2071" y="0"/>
                    </a:moveTo>
                    <a:cubicBezTo>
                      <a:pt x="1" y="0"/>
                      <a:pt x="24" y="3244"/>
                      <a:pt x="2141" y="3244"/>
                    </a:cubicBezTo>
                    <a:cubicBezTo>
                      <a:pt x="2189" y="3244"/>
                      <a:pt x="2239" y="3242"/>
                      <a:pt x="2290" y="3239"/>
                    </a:cubicBezTo>
                    <a:lnTo>
                      <a:pt x="5114" y="3239"/>
                    </a:lnTo>
                    <a:cubicBezTo>
                      <a:pt x="7131" y="3078"/>
                      <a:pt x="7131" y="173"/>
                      <a:pt x="5114" y="12"/>
                    </a:cubicBezTo>
                    <a:lnTo>
                      <a:pt x="2290" y="12"/>
                    </a:lnTo>
                    <a:cubicBezTo>
                      <a:pt x="2215" y="4"/>
                      <a:pt x="2141"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16"/>
              <p:cNvSpPr/>
              <p:nvPr/>
            </p:nvSpPr>
            <p:spPr>
              <a:xfrm>
                <a:off x="5062475" y="2110250"/>
                <a:ext cx="2273025" cy="2305275"/>
              </a:xfrm>
              <a:custGeom>
                <a:rect b="b" l="l" r="r" t="t"/>
                <a:pathLst>
                  <a:path extrusionOk="0" h="92211" w="90921">
                    <a:moveTo>
                      <a:pt x="46227" y="86644"/>
                    </a:moveTo>
                    <a:cubicBezTo>
                      <a:pt x="48728" y="86644"/>
                      <a:pt x="48728" y="90355"/>
                      <a:pt x="46227" y="90355"/>
                    </a:cubicBezTo>
                    <a:lnTo>
                      <a:pt x="43403" y="90355"/>
                    </a:lnTo>
                    <a:cubicBezTo>
                      <a:pt x="40902" y="90355"/>
                      <a:pt x="40902" y="86644"/>
                      <a:pt x="43403" y="86644"/>
                    </a:cubicBezTo>
                    <a:close/>
                    <a:moveTo>
                      <a:pt x="90920" y="0"/>
                    </a:moveTo>
                    <a:lnTo>
                      <a:pt x="83821" y="7019"/>
                    </a:lnTo>
                    <a:lnTo>
                      <a:pt x="83821" y="85192"/>
                    </a:lnTo>
                    <a:lnTo>
                      <a:pt x="5809" y="85192"/>
                    </a:lnTo>
                    <a:lnTo>
                      <a:pt x="0" y="91001"/>
                    </a:lnTo>
                    <a:cubicBezTo>
                      <a:pt x="726" y="91727"/>
                      <a:pt x="1775" y="92211"/>
                      <a:pt x="2904" y="92211"/>
                    </a:cubicBezTo>
                    <a:lnTo>
                      <a:pt x="86725" y="92130"/>
                    </a:lnTo>
                    <a:cubicBezTo>
                      <a:pt x="88984" y="92130"/>
                      <a:pt x="90920" y="90275"/>
                      <a:pt x="90920" y="88016"/>
                    </a:cubicBezTo>
                    <a:lnTo>
                      <a:pt x="909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16"/>
              <p:cNvSpPr/>
              <p:nvPr/>
            </p:nvSpPr>
            <p:spPr>
              <a:xfrm>
                <a:off x="6085025" y="4276350"/>
                <a:ext cx="195650" cy="92800"/>
              </a:xfrm>
              <a:custGeom>
                <a:rect b="b" l="l" r="r" t="t"/>
                <a:pathLst>
                  <a:path extrusionOk="0" h="3712" w="7826">
                    <a:moveTo>
                      <a:pt x="2352" y="237"/>
                    </a:moveTo>
                    <a:cubicBezTo>
                      <a:pt x="2400" y="237"/>
                      <a:pt x="2450" y="239"/>
                      <a:pt x="2501" y="242"/>
                    </a:cubicBezTo>
                    <a:lnTo>
                      <a:pt x="5325" y="242"/>
                    </a:lnTo>
                    <a:cubicBezTo>
                      <a:pt x="7342" y="404"/>
                      <a:pt x="7342" y="3389"/>
                      <a:pt x="5325" y="3550"/>
                    </a:cubicBezTo>
                    <a:lnTo>
                      <a:pt x="2501" y="3550"/>
                    </a:lnTo>
                    <a:cubicBezTo>
                      <a:pt x="2450" y="3553"/>
                      <a:pt x="2400" y="3555"/>
                      <a:pt x="2352" y="3555"/>
                    </a:cubicBezTo>
                    <a:cubicBezTo>
                      <a:pt x="211" y="3555"/>
                      <a:pt x="211" y="237"/>
                      <a:pt x="2352" y="237"/>
                    </a:cubicBezTo>
                    <a:close/>
                    <a:moveTo>
                      <a:pt x="2501" y="0"/>
                    </a:moveTo>
                    <a:cubicBezTo>
                      <a:pt x="0" y="0"/>
                      <a:pt x="0" y="3711"/>
                      <a:pt x="2501" y="3711"/>
                    </a:cubicBezTo>
                    <a:lnTo>
                      <a:pt x="5325" y="3711"/>
                    </a:lnTo>
                    <a:cubicBezTo>
                      <a:pt x="7826" y="3711"/>
                      <a:pt x="7826" y="0"/>
                      <a:pt x="53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16"/>
              <p:cNvSpPr/>
              <p:nvPr/>
            </p:nvSpPr>
            <p:spPr>
              <a:xfrm>
                <a:off x="5008000" y="1238975"/>
                <a:ext cx="2347675" cy="3160425"/>
              </a:xfrm>
              <a:custGeom>
                <a:rect b="b" l="l" r="r" t="t"/>
                <a:pathLst>
                  <a:path extrusionOk="0" h="126417" w="93907">
                    <a:moveTo>
                      <a:pt x="5083" y="0"/>
                    </a:moveTo>
                    <a:cubicBezTo>
                      <a:pt x="2260" y="0"/>
                      <a:pt x="1" y="2259"/>
                      <a:pt x="1" y="5082"/>
                    </a:cubicBezTo>
                    <a:lnTo>
                      <a:pt x="1" y="122867"/>
                    </a:lnTo>
                    <a:cubicBezTo>
                      <a:pt x="1" y="124158"/>
                      <a:pt x="566" y="125448"/>
                      <a:pt x="1534" y="126416"/>
                    </a:cubicBezTo>
                    <a:lnTo>
                      <a:pt x="2098" y="125771"/>
                    </a:lnTo>
                    <a:cubicBezTo>
                      <a:pt x="1372" y="124964"/>
                      <a:pt x="888" y="123915"/>
                      <a:pt x="888" y="122867"/>
                    </a:cubicBezTo>
                    <a:lnTo>
                      <a:pt x="888" y="5082"/>
                    </a:lnTo>
                    <a:cubicBezTo>
                      <a:pt x="888" y="2743"/>
                      <a:pt x="2744" y="887"/>
                      <a:pt x="5083" y="887"/>
                    </a:cubicBezTo>
                    <a:lnTo>
                      <a:pt x="88904" y="887"/>
                    </a:lnTo>
                    <a:cubicBezTo>
                      <a:pt x="91244" y="887"/>
                      <a:pt x="93099" y="2743"/>
                      <a:pt x="93099" y="5082"/>
                    </a:cubicBezTo>
                    <a:lnTo>
                      <a:pt x="93099" y="34851"/>
                    </a:lnTo>
                    <a:lnTo>
                      <a:pt x="93906" y="33964"/>
                    </a:lnTo>
                    <a:lnTo>
                      <a:pt x="93906" y="5082"/>
                    </a:lnTo>
                    <a:cubicBezTo>
                      <a:pt x="93906" y="2259"/>
                      <a:pt x="91728" y="0"/>
                      <a:pt x="88904" y="0"/>
                    </a:cubicBez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6"/>
              <p:cNvSpPr/>
              <p:nvPr/>
            </p:nvSpPr>
            <p:spPr>
              <a:xfrm>
                <a:off x="6165700" y="1325900"/>
                <a:ext cx="42375" cy="36125"/>
              </a:xfrm>
              <a:custGeom>
                <a:rect b="b" l="l" r="r" t="t"/>
                <a:pathLst>
                  <a:path extrusionOk="0" h="1445" w="1695">
                    <a:moveTo>
                      <a:pt x="681" y="1"/>
                    </a:moveTo>
                    <a:cubicBezTo>
                      <a:pt x="323" y="1"/>
                      <a:pt x="0" y="288"/>
                      <a:pt x="0" y="718"/>
                    </a:cubicBezTo>
                    <a:cubicBezTo>
                      <a:pt x="0" y="1121"/>
                      <a:pt x="323" y="1444"/>
                      <a:pt x="726" y="1444"/>
                    </a:cubicBezTo>
                    <a:cubicBezTo>
                      <a:pt x="1372" y="1444"/>
                      <a:pt x="1694" y="637"/>
                      <a:pt x="1210" y="234"/>
                    </a:cubicBezTo>
                    <a:cubicBezTo>
                      <a:pt x="1049" y="73"/>
                      <a:pt x="861" y="1"/>
                      <a:pt x="681"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16"/>
              <p:cNvSpPr/>
              <p:nvPr/>
            </p:nvSpPr>
            <p:spPr>
              <a:xfrm>
                <a:off x="5030200" y="1261150"/>
                <a:ext cx="2305300" cy="3122100"/>
              </a:xfrm>
              <a:custGeom>
                <a:rect b="b" l="l" r="r" t="t"/>
                <a:pathLst>
                  <a:path extrusionOk="0" h="124884" w="92212">
                    <a:moveTo>
                      <a:pt x="46146" y="2340"/>
                    </a:moveTo>
                    <a:cubicBezTo>
                      <a:pt x="46953" y="2421"/>
                      <a:pt x="47276" y="3469"/>
                      <a:pt x="46711" y="4034"/>
                    </a:cubicBezTo>
                    <a:cubicBezTo>
                      <a:pt x="46517" y="4204"/>
                      <a:pt x="46294" y="4279"/>
                      <a:pt x="46077" y="4279"/>
                    </a:cubicBezTo>
                    <a:cubicBezTo>
                      <a:pt x="45571" y="4279"/>
                      <a:pt x="45097" y="3872"/>
                      <a:pt x="45097" y="3308"/>
                    </a:cubicBezTo>
                    <a:cubicBezTo>
                      <a:pt x="45097" y="2743"/>
                      <a:pt x="45581" y="2340"/>
                      <a:pt x="46146" y="2340"/>
                    </a:cubicBezTo>
                    <a:close/>
                    <a:moveTo>
                      <a:pt x="7080" y="119095"/>
                    </a:moveTo>
                    <a:lnTo>
                      <a:pt x="7019" y="119156"/>
                    </a:lnTo>
                    <a:lnTo>
                      <a:pt x="7019" y="119156"/>
                    </a:lnTo>
                    <a:lnTo>
                      <a:pt x="7080" y="119095"/>
                    </a:lnTo>
                    <a:close/>
                    <a:moveTo>
                      <a:pt x="4195" y="0"/>
                    </a:moveTo>
                    <a:cubicBezTo>
                      <a:pt x="1856" y="0"/>
                      <a:pt x="0" y="1856"/>
                      <a:pt x="0" y="4195"/>
                    </a:cubicBezTo>
                    <a:lnTo>
                      <a:pt x="0" y="121980"/>
                    </a:lnTo>
                    <a:cubicBezTo>
                      <a:pt x="0" y="123028"/>
                      <a:pt x="484" y="124077"/>
                      <a:pt x="1291" y="124884"/>
                    </a:cubicBezTo>
                    <a:lnTo>
                      <a:pt x="7019" y="119156"/>
                    </a:lnTo>
                    <a:lnTo>
                      <a:pt x="7019" y="7019"/>
                    </a:lnTo>
                    <a:lnTo>
                      <a:pt x="85193" y="7019"/>
                    </a:lnTo>
                    <a:lnTo>
                      <a:pt x="85193" y="40983"/>
                    </a:lnTo>
                    <a:lnTo>
                      <a:pt x="92211" y="33884"/>
                    </a:lnTo>
                    <a:lnTo>
                      <a:pt x="92211" y="4195"/>
                    </a:lnTo>
                    <a:cubicBezTo>
                      <a:pt x="92211" y="1856"/>
                      <a:pt x="90356" y="0"/>
                      <a:pt x="88016"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16"/>
              <p:cNvSpPr/>
              <p:nvPr/>
            </p:nvSpPr>
            <p:spPr>
              <a:xfrm>
                <a:off x="6157625" y="1321125"/>
                <a:ext cx="54475" cy="46950"/>
              </a:xfrm>
              <a:custGeom>
                <a:rect b="b" l="l" r="r" t="t"/>
                <a:pathLst>
                  <a:path extrusionOk="0" h="1878" w="2179">
                    <a:moveTo>
                      <a:pt x="1049" y="183"/>
                    </a:moveTo>
                    <a:cubicBezTo>
                      <a:pt x="1937" y="183"/>
                      <a:pt x="1937" y="1635"/>
                      <a:pt x="1049" y="1635"/>
                    </a:cubicBezTo>
                    <a:cubicBezTo>
                      <a:pt x="81" y="1635"/>
                      <a:pt x="81" y="183"/>
                      <a:pt x="1049" y="183"/>
                    </a:cubicBezTo>
                    <a:close/>
                    <a:moveTo>
                      <a:pt x="933" y="0"/>
                    </a:moveTo>
                    <a:cubicBezTo>
                      <a:pt x="446" y="0"/>
                      <a:pt x="0" y="362"/>
                      <a:pt x="0" y="909"/>
                    </a:cubicBezTo>
                    <a:cubicBezTo>
                      <a:pt x="0" y="1474"/>
                      <a:pt x="484" y="1877"/>
                      <a:pt x="1049" y="1877"/>
                    </a:cubicBezTo>
                    <a:cubicBezTo>
                      <a:pt x="1856" y="1796"/>
                      <a:pt x="2179" y="828"/>
                      <a:pt x="1614" y="264"/>
                    </a:cubicBezTo>
                    <a:cubicBezTo>
                      <a:pt x="1406" y="82"/>
                      <a:pt x="1165" y="0"/>
                      <a:pt x="933"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7" name="Google Shape;1787;p116"/>
            <p:cNvSpPr/>
            <p:nvPr/>
          </p:nvSpPr>
          <p:spPr>
            <a:xfrm>
              <a:off x="2266350" y="4255925"/>
              <a:ext cx="81600" cy="95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16"/>
            <p:cNvSpPr/>
            <p:nvPr/>
          </p:nvSpPr>
          <p:spPr>
            <a:xfrm>
              <a:off x="2224675" y="4256425"/>
              <a:ext cx="81600" cy="9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116"/>
          <p:cNvSpPr txBox="1"/>
          <p:nvPr>
            <p:ph type="title"/>
          </p:nvPr>
        </p:nvSpPr>
        <p:spPr>
          <a:xfrm>
            <a:off x="5476450" y="1920475"/>
            <a:ext cx="1494600" cy="100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Tablet App</a:t>
            </a:r>
            <a:endParaRPr/>
          </a:p>
        </p:txBody>
      </p:sp>
      <p:sp>
        <p:nvSpPr>
          <p:cNvPr id="1790" name="Google Shape;1790;p116"/>
          <p:cNvSpPr txBox="1"/>
          <p:nvPr>
            <p:ph idx="1" type="subTitle"/>
          </p:nvPr>
        </p:nvSpPr>
        <p:spPr>
          <a:xfrm>
            <a:off x="5458900" y="2872200"/>
            <a:ext cx="2621400" cy="13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You can replace the image on the screen with your own work. Just delete this one, add yours and center it properly</a:t>
            </a:r>
            <a:endParaRPr/>
          </a:p>
        </p:txBody>
      </p:sp>
      <p:pic>
        <p:nvPicPr>
          <p:cNvPr id="1791" name="Google Shape;1791;p116"/>
          <p:cNvPicPr preferRelativeResize="0"/>
          <p:nvPr/>
        </p:nvPicPr>
        <p:blipFill rotWithShape="1">
          <a:blip r:embed="rId3">
            <a:alphaModFix/>
          </a:blip>
          <a:srcRect b="70787" l="0" r="10538" t="0"/>
          <a:stretch/>
        </p:blipFill>
        <p:spPr>
          <a:xfrm>
            <a:off x="1781150" y="2333488"/>
            <a:ext cx="2421350" cy="1678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773"/>
                                        </p:tgtEl>
                                        <p:attrNameLst>
                                          <p:attrName>style.visibility</p:attrName>
                                        </p:attrNameLst>
                                      </p:cBhvr>
                                      <p:to>
                                        <p:strVal val="visible"/>
                                      </p:to>
                                    </p:set>
                                    <p:anim calcmode="lin" valueType="num">
                                      <p:cBhvr additive="base">
                                        <p:cTn dur="1000"/>
                                        <p:tgtEl>
                                          <p:spTgt spid="17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1"/>
                                        </p:tgtEl>
                                        <p:attrNameLst>
                                          <p:attrName>style.visibility</p:attrName>
                                        </p:attrNameLst>
                                      </p:cBhvr>
                                      <p:to>
                                        <p:strVal val="visible"/>
                                      </p:to>
                                    </p:set>
                                    <p:anim calcmode="lin" valueType="num">
                                      <p:cBhvr additive="base">
                                        <p:cTn dur="1000"/>
                                        <p:tgtEl>
                                          <p:spTgt spid="17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type="title"/>
          </p:nvPr>
        </p:nvSpPr>
        <p:spPr>
          <a:xfrm flipH="1">
            <a:off x="4992115" y="1722250"/>
            <a:ext cx="2920500" cy="164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a:t>
            </a:r>
            <a:r>
              <a:rPr lang="en"/>
              <a:t>hoa!</a:t>
            </a:r>
            <a:endParaRPr/>
          </a:p>
        </p:txBody>
      </p:sp>
      <p:sp>
        <p:nvSpPr>
          <p:cNvPr id="392" name="Google Shape;392;p63"/>
          <p:cNvSpPr txBox="1"/>
          <p:nvPr>
            <p:ph idx="1" type="subTitle"/>
          </p:nvPr>
        </p:nvSpPr>
        <p:spPr>
          <a:xfrm flipH="1">
            <a:off x="5010775" y="3286600"/>
            <a:ext cx="29205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a:t>
            </a:r>
            <a:r>
              <a:rPr lang="en"/>
              <a:t>could be the part of the presentation where you introduce yourself</a:t>
            </a:r>
            <a:endParaRPr/>
          </a:p>
        </p:txBody>
      </p:sp>
      <p:grpSp>
        <p:nvGrpSpPr>
          <p:cNvPr id="393" name="Google Shape;393;p63"/>
          <p:cNvGrpSpPr/>
          <p:nvPr/>
        </p:nvGrpSpPr>
        <p:grpSpPr>
          <a:xfrm>
            <a:off x="6035005" y="1256763"/>
            <a:ext cx="834739" cy="776875"/>
            <a:chOff x="5323166" y="1430834"/>
            <a:chExt cx="404310" cy="376283"/>
          </a:xfrm>
        </p:grpSpPr>
        <p:sp>
          <p:nvSpPr>
            <p:cNvPr id="394" name="Google Shape;394;p63"/>
            <p:cNvSpPr/>
            <p:nvPr/>
          </p:nvSpPr>
          <p:spPr>
            <a:xfrm>
              <a:off x="5409996" y="1537362"/>
              <a:ext cx="88017" cy="75482"/>
            </a:xfrm>
            <a:custGeom>
              <a:rect b="b" l="l" r="r" t="t"/>
              <a:pathLst>
                <a:path extrusionOk="0" h="3625" w="4227">
                  <a:moveTo>
                    <a:pt x="2409" y="606"/>
                  </a:moveTo>
                  <a:cubicBezTo>
                    <a:pt x="3024" y="606"/>
                    <a:pt x="3619" y="1094"/>
                    <a:pt x="3619" y="1823"/>
                  </a:cubicBezTo>
                  <a:cubicBezTo>
                    <a:pt x="3619" y="2486"/>
                    <a:pt x="3094" y="3011"/>
                    <a:pt x="2431" y="3011"/>
                  </a:cubicBezTo>
                  <a:cubicBezTo>
                    <a:pt x="1354" y="3011"/>
                    <a:pt x="802" y="1713"/>
                    <a:pt x="1575" y="967"/>
                  </a:cubicBezTo>
                  <a:cubicBezTo>
                    <a:pt x="1816" y="717"/>
                    <a:pt x="2115" y="606"/>
                    <a:pt x="2409" y="606"/>
                  </a:cubicBezTo>
                  <a:close/>
                  <a:moveTo>
                    <a:pt x="2431" y="1"/>
                  </a:moveTo>
                  <a:cubicBezTo>
                    <a:pt x="802" y="1"/>
                    <a:pt x="1" y="1962"/>
                    <a:pt x="1133" y="3094"/>
                  </a:cubicBezTo>
                  <a:cubicBezTo>
                    <a:pt x="1499" y="3460"/>
                    <a:pt x="1952" y="3624"/>
                    <a:pt x="2398" y="3624"/>
                  </a:cubicBezTo>
                  <a:cubicBezTo>
                    <a:pt x="3329" y="3624"/>
                    <a:pt x="4226" y="2907"/>
                    <a:pt x="4226" y="1823"/>
                  </a:cubicBezTo>
                  <a:cubicBezTo>
                    <a:pt x="4226" y="829"/>
                    <a:pt x="3425" y="1"/>
                    <a:pt x="2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3"/>
            <p:cNvSpPr/>
            <p:nvPr/>
          </p:nvSpPr>
          <p:spPr>
            <a:xfrm>
              <a:off x="5323166" y="1430834"/>
              <a:ext cx="404310" cy="376283"/>
            </a:xfrm>
            <a:custGeom>
              <a:rect b="b" l="l" r="r" t="t"/>
              <a:pathLst>
                <a:path extrusionOk="0" h="18071" w="19417">
                  <a:moveTo>
                    <a:pt x="6601" y="615"/>
                  </a:moveTo>
                  <a:cubicBezTo>
                    <a:pt x="7430" y="1388"/>
                    <a:pt x="8120" y="2299"/>
                    <a:pt x="8645" y="3321"/>
                  </a:cubicBezTo>
                  <a:lnTo>
                    <a:pt x="4530" y="3321"/>
                  </a:lnTo>
                  <a:cubicBezTo>
                    <a:pt x="5054" y="2299"/>
                    <a:pt x="5745" y="1388"/>
                    <a:pt x="6573" y="615"/>
                  </a:cubicBezTo>
                  <a:close/>
                  <a:moveTo>
                    <a:pt x="8921" y="3929"/>
                  </a:moveTo>
                  <a:cubicBezTo>
                    <a:pt x="9584" y="5420"/>
                    <a:pt x="9915" y="7050"/>
                    <a:pt x="9888" y="8679"/>
                  </a:cubicBezTo>
                  <a:cubicBezTo>
                    <a:pt x="9860" y="9646"/>
                    <a:pt x="9722" y="10585"/>
                    <a:pt x="9501" y="11497"/>
                  </a:cubicBezTo>
                  <a:cubicBezTo>
                    <a:pt x="9225" y="11994"/>
                    <a:pt x="9087" y="12519"/>
                    <a:pt x="9032" y="13071"/>
                  </a:cubicBezTo>
                  <a:cubicBezTo>
                    <a:pt x="8894" y="13485"/>
                    <a:pt x="8728" y="13900"/>
                    <a:pt x="8562" y="14259"/>
                  </a:cubicBezTo>
                  <a:lnTo>
                    <a:pt x="8590" y="14259"/>
                  </a:lnTo>
                  <a:cubicBezTo>
                    <a:pt x="8534" y="14369"/>
                    <a:pt x="8424" y="14452"/>
                    <a:pt x="8314" y="14452"/>
                  </a:cubicBezTo>
                  <a:lnTo>
                    <a:pt x="8037" y="14452"/>
                  </a:lnTo>
                  <a:cubicBezTo>
                    <a:pt x="8065" y="14093"/>
                    <a:pt x="8093" y="13734"/>
                    <a:pt x="8093" y="13375"/>
                  </a:cubicBezTo>
                  <a:cubicBezTo>
                    <a:pt x="8120" y="12298"/>
                    <a:pt x="7844" y="11248"/>
                    <a:pt x="7292" y="10337"/>
                  </a:cubicBezTo>
                  <a:cubicBezTo>
                    <a:pt x="7126" y="10074"/>
                    <a:pt x="6850" y="9943"/>
                    <a:pt x="6573" y="9943"/>
                  </a:cubicBezTo>
                  <a:cubicBezTo>
                    <a:pt x="6297" y="9943"/>
                    <a:pt x="6021" y="10074"/>
                    <a:pt x="5855" y="10337"/>
                  </a:cubicBezTo>
                  <a:cubicBezTo>
                    <a:pt x="5303" y="11248"/>
                    <a:pt x="5027" y="12298"/>
                    <a:pt x="5082" y="13375"/>
                  </a:cubicBezTo>
                  <a:cubicBezTo>
                    <a:pt x="5082" y="13734"/>
                    <a:pt x="5082" y="14093"/>
                    <a:pt x="5137" y="14452"/>
                  </a:cubicBezTo>
                  <a:lnTo>
                    <a:pt x="4861" y="14452"/>
                  </a:lnTo>
                  <a:cubicBezTo>
                    <a:pt x="4751" y="14452"/>
                    <a:pt x="4640" y="14369"/>
                    <a:pt x="4585" y="14259"/>
                  </a:cubicBezTo>
                  <a:cubicBezTo>
                    <a:pt x="3950" y="12740"/>
                    <a:pt x="3259" y="10475"/>
                    <a:pt x="3259" y="8679"/>
                  </a:cubicBezTo>
                  <a:cubicBezTo>
                    <a:pt x="3259" y="7050"/>
                    <a:pt x="3591" y="5420"/>
                    <a:pt x="4253" y="3929"/>
                  </a:cubicBezTo>
                  <a:close/>
                  <a:moveTo>
                    <a:pt x="6601" y="10530"/>
                  </a:moveTo>
                  <a:cubicBezTo>
                    <a:pt x="6684" y="10530"/>
                    <a:pt x="6767" y="10585"/>
                    <a:pt x="6822" y="10668"/>
                  </a:cubicBezTo>
                  <a:cubicBezTo>
                    <a:pt x="7319" y="11469"/>
                    <a:pt x="7540" y="12436"/>
                    <a:pt x="7513" y="13375"/>
                  </a:cubicBezTo>
                  <a:cubicBezTo>
                    <a:pt x="7513" y="14783"/>
                    <a:pt x="7181" y="16164"/>
                    <a:pt x="6601" y="17435"/>
                  </a:cubicBezTo>
                  <a:cubicBezTo>
                    <a:pt x="5993" y="16164"/>
                    <a:pt x="5690" y="14783"/>
                    <a:pt x="5690" y="13375"/>
                  </a:cubicBezTo>
                  <a:cubicBezTo>
                    <a:pt x="5662" y="12436"/>
                    <a:pt x="5911" y="11469"/>
                    <a:pt x="6380" y="10668"/>
                  </a:cubicBezTo>
                  <a:cubicBezTo>
                    <a:pt x="6435" y="10585"/>
                    <a:pt x="6518" y="10530"/>
                    <a:pt x="6601" y="10530"/>
                  </a:cubicBezTo>
                  <a:close/>
                  <a:moveTo>
                    <a:pt x="13810" y="9646"/>
                  </a:moveTo>
                  <a:cubicBezTo>
                    <a:pt x="14279" y="9674"/>
                    <a:pt x="14749" y="9812"/>
                    <a:pt x="15191" y="10033"/>
                  </a:cubicBezTo>
                  <a:lnTo>
                    <a:pt x="15053" y="10254"/>
                  </a:lnTo>
                  <a:cubicBezTo>
                    <a:pt x="14997" y="10364"/>
                    <a:pt x="14997" y="10475"/>
                    <a:pt x="15053" y="10558"/>
                  </a:cubicBezTo>
                  <a:cubicBezTo>
                    <a:pt x="15108" y="10668"/>
                    <a:pt x="15205" y="10723"/>
                    <a:pt x="15305" y="10723"/>
                  </a:cubicBezTo>
                  <a:cubicBezTo>
                    <a:pt x="15405" y="10723"/>
                    <a:pt x="15508" y="10668"/>
                    <a:pt x="15577" y="10558"/>
                  </a:cubicBezTo>
                  <a:lnTo>
                    <a:pt x="15716" y="10309"/>
                  </a:lnTo>
                  <a:cubicBezTo>
                    <a:pt x="16102" y="10585"/>
                    <a:pt x="16461" y="10944"/>
                    <a:pt x="16737" y="11331"/>
                  </a:cubicBezTo>
                  <a:lnTo>
                    <a:pt x="16489" y="11469"/>
                  </a:lnTo>
                  <a:cubicBezTo>
                    <a:pt x="16378" y="11524"/>
                    <a:pt x="16323" y="11635"/>
                    <a:pt x="16323" y="11745"/>
                  </a:cubicBezTo>
                  <a:cubicBezTo>
                    <a:pt x="16323" y="11913"/>
                    <a:pt x="16466" y="12033"/>
                    <a:pt x="16619" y="12033"/>
                  </a:cubicBezTo>
                  <a:cubicBezTo>
                    <a:pt x="16668" y="12033"/>
                    <a:pt x="16718" y="12020"/>
                    <a:pt x="16765" y="11994"/>
                  </a:cubicBezTo>
                  <a:lnTo>
                    <a:pt x="17014" y="11856"/>
                  </a:lnTo>
                  <a:cubicBezTo>
                    <a:pt x="17235" y="12298"/>
                    <a:pt x="17345" y="12767"/>
                    <a:pt x="17400" y="13237"/>
                  </a:cubicBezTo>
                  <a:lnTo>
                    <a:pt x="17096" y="13237"/>
                  </a:lnTo>
                  <a:cubicBezTo>
                    <a:pt x="17080" y="13235"/>
                    <a:pt x="17064" y="13234"/>
                    <a:pt x="17049" y="13234"/>
                  </a:cubicBezTo>
                  <a:cubicBezTo>
                    <a:pt x="16670" y="13234"/>
                    <a:pt x="16670" y="13847"/>
                    <a:pt x="17049" y="13847"/>
                  </a:cubicBezTo>
                  <a:cubicBezTo>
                    <a:pt x="17064" y="13847"/>
                    <a:pt x="17080" y="13846"/>
                    <a:pt x="17096" y="13844"/>
                  </a:cubicBezTo>
                  <a:lnTo>
                    <a:pt x="17400" y="13844"/>
                  </a:lnTo>
                  <a:cubicBezTo>
                    <a:pt x="17345" y="14314"/>
                    <a:pt x="17235" y="14783"/>
                    <a:pt x="17014" y="15225"/>
                  </a:cubicBezTo>
                  <a:lnTo>
                    <a:pt x="16765" y="15087"/>
                  </a:lnTo>
                  <a:cubicBezTo>
                    <a:pt x="16718" y="15060"/>
                    <a:pt x="16668" y="15048"/>
                    <a:pt x="16619" y="15048"/>
                  </a:cubicBezTo>
                  <a:cubicBezTo>
                    <a:pt x="16466" y="15048"/>
                    <a:pt x="16323" y="15168"/>
                    <a:pt x="16323" y="15336"/>
                  </a:cubicBezTo>
                  <a:cubicBezTo>
                    <a:pt x="16323" y="15446"/>
                    <a:pt x="16378" y="15557"/>
                    <a:pt x="16489" y="15612"/>
                  </a:cubicBezTo>
                  <a:lnTo>
                    <a:pt x="16737" y="15750"/>
                  </a:lnTo>
                  <a:cubicBezTo>
                    <a:pt x="16466" y="16130"/>
                    <a:pt x="16114" y="16484"/>
                    <a:pt x="15734" y="16759"/>
                  </a:cubicBezTo>
                  <a:lnTo>
                    <a:pt x="15734" y="16759"/>
                  </a:lnTo>
                  <a:lnTo>
                    <a:pt x="15577" y="16523"/>
                  </a:lnTo>
                  <a:cubicBezTo>
                    <a:pt x="15522" y="16441"/>
                    <a:pt x="15439" y="16385"/>
                    <a:pt x="15329" y="16385"/>
                  </a:cubicBezTo>
                  <a:cubicBezTo>
                    <a:pt x="15218" y="16385"/>
                    <a:pt x="15108" y="16441"/>
                    <a:pt x="15080" y="16523"/>
                  </a:cubicBezTo>
                  <a:cubicBezTo>
                    <a:pt x="15025" y="16606"/>
                    <a:pt x="15025" y="16744"/>
                    <a:pt x="15080" y="16827"/>
                  </a:cubicBezTo>
                  <a:lnTo>
                    <a:pt x="15218" y="17076"/>
                  </a:lnTo>
                  <a:cubicBezTo>
                    <a:pt x="14776" y="17269"/>
                    <a:pt x="14307" y="17407"/>
                    <a:pt x="13837" y="17435"/>
                  </a:cubicBezTo>
                  <a:lnTo>
                    <a:pt x="13837" y="17159"/>
                  </a:lnTo>
                  <a:cubicBezTo>
                    <a:pt x="13837" y="16951"/>
                    <a:pt x="13685" y="16848"/>
                    <a:pt x="13534" y="16848"/>
                  </a:cubicBezTo>
                  <a:cubicBezTo>
                    <a:pt x="13382" y="16848"/>
                    <a:pt x="13230" y="16951"/>
                    <a:pt x="13230" y="17159"/>
                  </a:cubicBezTo>
                  <a:lnTo>
                    <a:pt x="13230" y="17435"/>
                  </a:lnTo>
                  <a:cubicBezTo>
                    <a:pt x="12760" y="17407"/>
                    <a:pt x="12291" y="17269"/>
                    <a:pt x="11849" y="17076"/>
                  </a:cubicBezTo>
                  <a:lnTo>
                    <a:pt x="11987" y="16827"/>
                  </a:lnTo>
                  <a:cubicBezTo>
                    <a:pt x="12070" y="16689"/>
                    <a:pt x="12015" y="16496"/>
                    <a:pt x="11876" y="16413"/>
                  </a:cubicBezTo>
                  <a:cubicBezTo>
                    <a:pt x="11832" y="16386"/>
                    <a:pt x="11782" y="16374"/>
                    <a:pt x="11732" y="16374"/>
                  </a:cubicBezTo>
                  <a:cubicBezTo>
                    <a:pt x="11626" y="16374"/>
                    <a:pt x="11518" y="16430"/>
                    <a:pt x="11462" y="16523"/>
                  </a:cubicBezTo>
                  <a:lnTo>
                    <a:pt x="11324" y="16772"/>
                  </a:lnTo>
                  <a:cubicBezTo>
                    <a:pt x="10937" y="16496"/>
                    <a:pt x="10578" y="16164"/>
                    <a:pt x="10302" y="15750"/>
                  </a:cubicBezTo>
                  <a:lnTo>
                    <a:pt x="10551" y="15612"/>
                  </a:lnTo>
                  <a:cubicBezTo>
                    <a:pt x="10772" y="15501"/>
                    <a:pt x="10772" y="15198"/>
                    <a:pt x="10551" y="15087"/>
                  </a:cubicBezTo>
                  <a:cubicBezTo>
                    <a:pt x="10509" y="15060"/>
                    <a:pt x="10461" y="15046"/>
                    <a:pt x="10409" y="15046"/>
                  </a:cubicBezTo>
                  <a:cubicBezTo>
                    <a:pt x="10357" y="15046"/>
                    <a:pt x="10302" y="15060"/>
                    <a:pt x="10247" y="15087"/>
                  </a:cubicBezTo>
                  <a:lnTo>
                    <a:pt x="9998" y="15225"/>
                  </a:lnTo>
                  <a:cubicBezTo>
                    <a:pt x="9805" y="14783"/>
                    <a:pt x="9667" y="14314"/>
                    <a:pt x="9639" y="13844"/>
                  </a:cubicBezTo>
                  <a:lnTo>
                    <a:pt x="9915" y="13844"/>
                  </a:lnTo>
                  <a:cubicBezTo>
                    <a:pt x="10274" y="13817"/>
                    <a:pt x="10274" y="13292"/>
                    <a:pt x="9915" y="13237"/>
                  </a:cubicBezTo>
                  <a:lnTo>
                    <a:pt x="9639" y="13237"/>
                  </a:lnTo>
                  <a:cubicBezTo>
                    <a:pt x="9667" y="12767"/>
                    <a:pt x="9805" y="12298"/>
                    <a:pt x="9998" y="11856"/>
                  </a:cubicBezTo>
                  <a:lnTo>
                    <a:pt x="10247" y="11994"/>
                  </a:lnTo>
                  <a:cubicBezTo>
                    <a:pt x="10302" y="12021"/>
                    <a:pt x="10357" y="12035"/>
                    <a:pt x="10409" y="12035"/>
                  </a:cubicBezTo>
                  <a:cubicBezTo>
                    <a:pt x="10461" y="12035"/>
                    <a:pt x="10509" y="12021"/>
                    <a:pt x="10551" y="11994"/>
                  </a:cubicBezTo>
                  <a:cubicBezTo>
                    <a:pt x="10772" y="11883"/>
                    <a:pt x="10772" y="11607"/>
                    <a:pt x="10551" y="11469"/>
                  </a:cubicBezTo>
                  <a:lnTo>
                    <a:pt x="10302" y="11331"/>
                  </a:lnTo>
                  <a:cubicBezTo>
                    <a:pt x="10578" y="10944"/>
                    <a:pt x="10937" y="10585"/>
                    <a:pt x="11324" y="10337"/>
                  </a:cubicBezTo>
                  <a:lnTo>
                    <a:pt x="11462" y="10585"/>
                  </a:lnTo>
                  <a:cubicBezTo>
                    <a:pt x="11531" y="10682"/>
                    <a:pt x="11635" y="10730"/>
                    <a:pt x="11735" y="10730"/>
                  </a:cubicBezTo>
                  <a:cubicBezTo>
                    <a:pt x="11835" y="10730"/>
                    <a:pt x="11932" y="10682"/>
                    <a:pt x="11987" y="10585"/>
                  </a:cubicBezTo>
                  <a:cubicBezTo>
                    <a:pt x="12042" y="10475"/>
                    <a:pt x="12042" y="10364"/>
                    <a:pt x="11987" y="10281"/>
                  </a:cubicBezTo>
                  <a:lnTo>
                    <a:pt x="11821" y="10033"/>
                  </a:lnTo>
                  <a:cubicBezTo>
                    <a:pt x="12263" y="9812"/>
                    <a:pt x="12733" y="9674"/>
                    <a:pt x="13202" y="9646"/>
                  </a:cubicBezTo>
                  <a:lnTo>
                    <a:pt x="13202" y="9922"/>
                  </a:lnTo>
                  <a:cubicBezTo>
                    <a:pt x="13202" y="10129"/>
                    <a:pt x="13354" y="10233"/>
                    <a:pt x="13506" y="10233"/>
                  </a:cubicBezTo>
                  <a:cubicBezTo>
                    <a:pt x="13658" y="10233"/>
                    <a:pt x="13810" y="10129"/>
                    <a:pt x="13810" y="9922"/>
                  </a:cubicBezTo>
                  <a:lnTo>
                    <a:pt x="13810" y="9646"/>
                  </a:lnTo>
                  <a:close/>
                  <a:moveTo>
                    <a:pt x="2900" y="10613"/>
                  </a:moveTo>
                  <a:cubicBezTo>
                    <a:pt x="3093" y="11718"/>
                    <a:pt x="3397" y="12795"/>
                    <a:pt x="3812" y="13844"/>
                  </a:cubicBezTo>
                  <a:lnTo>
                    <a:pt x="3591" y="13844"/>
                  </a:lnTo>
                  <a:cubicBezTo>
                    <a:pt x="2431" y="13844"/>
                    <a:pt x="1492" y="14783"/>
                    <a:pt x="1492" y="15943"/>
                  </a:cubicBezTo>
                  <a:lnTo>
                    <a:pt x="1492" y="17462"/>
                  </a:lnTo>
                  <a:cubicBezTo>
                    <a:pt x="994" y="17462"/>
                    <a:pt x="580" y="17048"/>
                    <a:pt x="580" y="16551"/>
                  </a:cubicBezTo>
                  <a:lnTo>
                    <a:pt x="580" y="13540"/>
                  </a:lnTo>
                  <a:cubicBezTo>
                    <a:pt x="580" y="12160"/>
                    <a:pt x="1547" y="10944"/>
                    <a:pt x="2900" y="10613"/>
                  </a:cubicBezTo>
                  <a:close/>
                  <a:moveTo>
                    <a:pt x="6587" y="0"/>
                  </a:moveTo>
                  <a:cubicBezTo>
                    <a:pt x="6442" y="0"/>
                    <a:pt x="6297" y="48"/>
                    <a:pt x="6187" y="145"/>
                  </a:cubicBezTo>
                  <a:cubicBezTo>
                    <a:pt x="5193" y="1084"/>
                    <a:pt x="4364" y="2217"/>
                    <a:pt x="3812" y="3487"/>
                  </a:cubicBezTo>
                  <a:cubicBezTo>
                    <a:pt x="3784" y="3487"/>
                    <a:pt x="3784" y="3515"/>
                    <a:pt x="3812" y="3515"/>
                  </a:cubicBezTo>
                  <a:cubicBezTo>
                    <a:pt x="3066" y="5144"/>
                    <a:pt x="2679" y="6912"/>
                    <a:pt x="2707" y="8707"/>
                  </a:cubicBezTo>
                  <a:cubicBezTo>
                    <a:pt x="2707" y="9149"/>
                    <a:pt x="2734" y="9591"/>
                    <a:pt x="2817" y="10033"/>
                  </a:cubicBezTo>
                  <a:cubicBezTo>
                    <a:pt x="1160" y="10419"/>
                    <a:pt x="0" y="11883"/>
                    <a:pt x="0" y="13568"/>
                  </a:cubicBezTo>
                  <a:lnTo>
                    <a:pt x="0" y="16551"/>
                  </a:lnTo>
                  <a:cubicBezTo>
                    <a:pt x="0" y="17380"/>
                    <a:pt x="663" y="18070"/>
                    <a:pt x="1492" y="18070"/>
                  </a:cubicBezTo>
                  <a:cubicBezTo>
                    <a:pt x="1823" y="18070"/>
                    <a:pt x="2099" y="17794"/>
                    <a:pt x="2099" y="17462"/>
                  </a:cubicBezTo>
                  <a:lnTo>
                    <a:pt x="2099" y="15943"/>
                  </a:lnTo>
                  <a:cubicBezTo>
                    <a:pt x="2099" y="15115"/>
                    <a:pt x="2762" y="14452"/>
                    <a:pt x="3618" y="14452"/>
                  </a:cubicBezTo>
                  <a:lnTo>
                    <a:pt x="4060" y="14452"/>
                  </a:lnTo>
                  <a:lnTo>
                    <a:pt x="4060" y="14507"/>
                  </a:lnTo>
                  <a:cubicBezTo>
                    <a:pt x="4198" y="14839"/>
                    <a:pt x="4530" y="15060"/>
                    <a:pt x="4889" y="15060"/>
                  </a:cubicBezTo>
                  <a:lnTo>
                    <a:pt x="5248" y="15060"/>
                  </a:lnTo>
                  <a:cubicBezTo>
                    <a:pt x="5386" y="15971"/>
                    <a:pt x="5690" y="16882"/>
                    <a:pt x="6076" y="17711"/>
                  </a:cubicBezTo>
                  <a:cubicBezTo>
                    <a:pt x="6187" y="17932"/>
                    <a:pt x="6394" y="18042"/>
                    <a:pt x="6601" y="18042"/>
                  </a:cubicBezTo>
                  <a:cubicBezTo>
                    <a:pt x="6808" y="18042"/>
                    <a:pt x="7015" y="17932"/>
                    <a:pt x="7126" y="17711"/>
                  </a:cubicBezTo>
                  <a:cubicBezTo>
                    <a:pt x="7540" y="16882"/>
                    <a:pt x="7816" y="15971"/>
                    <a:pt x="7954" y="15060"/>
                  </a:cubicBezTo>
                  <a:lnTo>
                    <a:pt x="8314" y="15060"/>
                  </a:lnTo>
                  <a:cubicBezTo>
                    <a:pt x="8645" y="15060"/>
                    <a:pt x="8976" y="14839"/>
                    <a:pt x="9114" y="14535"/>
                  </a:cubicBezTo>
                  <a:cubicBezTo>
                    <a:pt x="9617" y="16779"/>
                    <a:pt x="11562" y="18059"/>
                    <a:pt x="13539" y="18059"/>
                  </a:cubicBezTo>
                  <a:cubicBezTo>
                    <a:pt x="14822" y="18059"/>
                    <a:pt x="16117" y="17520"/>
                    <a:pt x="17041" y="16358"/>
                  </a:cubicBezTo>
                  <a:cubicBezTo>
                    <a:pt x="19417" y="13402"/>
                    <a:pt x="17290" y="9039"/>
                    <a:pt x="13506" y="9039"/>
                  </a:cubicBezTo>
                  <a:cubicBezTo>
                    <a:pt x="12318" y="9039"/>
                    <a:pt x="11186" y="9508"/>
                    <a:pt x="10357" y="10337"/>
                  </a:cubicBezTo>
                  <a:cubicBezTo>
                    <a:pt x="10440" y="9784"/>
                    <a:pt x="10495" y="9232"/>
                    <a:pt x="10495" y="8707"/>
                  </a:cubicBezTo>
                  <a:cubicBezTo>
                    <a:pt x="10523" y="6912"/>
                    <a:pt x="10136" y="5144"/>
                    <a:pt x="9391" y="3515"/>
                  </a:cubicBezTo>
                  <a:cubicBezTo>
                    <a:pt x="9391" y="3487"/>
                    <a:pt x="9391" y="3487"/>
                    <a:pt x="9391" y="3459"/>
                  </a:cubicBezTo>
                  <a:cubicBezTo>
                    <a:pt x="8811" y="2217"/>
                    <a:pt x="8010" y="1084"/>
                    <a:pt x="6988" y="145"/>
                  </a:cubicBezTo>
                  <a:cubicBezTo>
                    <a:pt x="6877" y="48"/>
                    <a:pt x="6732" y="0"/>
                    <a:pt x="65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3"/>
            <p:cNvSpPr/>
            <p:nvPr/>
          </p:nvSpPr>
          <p:spPr>
            <a:xfrm>
              <a:off x="5581386" y="1663026"/>
              <a:ext cx="62134" cy="68610"/>
            </a:xfrm>
            <a:custGeom>
              <a:rect b="b" l="l" r="r" t="t"/>
              <a:pathLst>
                <a:path extrusionOk="0" h="3295" w="2984">
                  <a:moveTo>
                    <a:pt x="1098" y="2078"/>
                  </a:moveTo>
                  <a:cubicBezTo>
                    <a:pt x="1256" y="2078"/>
                    <a:pt x="1409" y="2202"/>
                    <a:pt x="1409" y="2389"/>
                  </a:cubicBezTo>
                  <a:cubicBezTo>
                    <a:pt x="1409" y="2555"/>
                    <a:pt x="1271" y="2693"/>
                    <a:pt x="1105" y="2693"/>
                  </a:cubicBezTo>
                  <a:cubicBezTo>
                    <a:pt x="829" y="2693"/>
                    <a:pt x="691" y="2362"/>
                    <a:pt x="884" y="2169"/>
                  </a:cubicBezTo>
                  <a:cubicBezTo>
                    <a:pt x="946" y="2106"/>
                    <a:pt x="1023" y="2078"/>
                    <a:pt x="1098" y="2078"/>
                  </a:cubicBezTo>
                  <a:close/>
                  <a:moveTo>
                    <a:pt x="1105" y="0"/>
                  </a:moveTo>
                  <a:cubicBezTo>
                    <a:pt x="953" y="0"/>
                    <a:pt x="801" y="97"/>
                    <a:pt x="801" y="290"/>
                  </a:cubicBezTo>
                  <a:lnTo>
                    <a:pt x="801" y="1561"/>
                  </a:lnTo>
                  <a:cubicBezTo>
                    <a:pt x="166" y="1754"/>
                    <a:pt x="0" y="2555"/>
                    <a:pt x="470" y="3025"/>
                  </a:cubicBezTo>
                  <a:cubicBezTo>
                    <a:pt x="653" y="3208"/>
                    <a:pt x="886" y="3294"/>
                    <a:pt x="1115" y="3294"/>
                  </a:cubicBezTo>
                  <a:cubicBezTo>
                    <a:pt x="1475" y="3294"/>
                    <a:pt x="1826" y="3081"/>
                    <a:pt x="1961" y="2693"/>
                  </a:cubicBezTo>
                  <a:lnTo>
                    <a:pt x="2624" y="2693"/>
                  </a:lnTo>
                  <a:cubicBezTo>
                    <a:pt x="2983" y="2666"/>
                    <a:pt x="2983" y="2141"/>
                    <a:pt x="2624" y="2086"/>
                  </a:cubicBezTo>
                  <a:lnTo>
                    <a:pt x="1961" y="2086"/>
                  </a:lnTo>
                  <a:cubicBezTo>
                    <a:pt x="1851" y="1837"/>
                    <a:pt x="1657" y="1644"/>
                    <a:pt x="1409" y="1561"/>
                  </a:cubicBezTo>
                  <a:lnTo>
                    <a:pt x="1409" y="290"/>
                  </a:lnTo>
                  <a:cubicBezTo>
                    <a:pt x="1409" y="97"/>
                    <a:pt x="1257" y="0"/>
                    <a:pt x="11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1000"/>
                                        <p:tgtEl>
                                          <p:spTgt spid="39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117"/>
          <p:cNvSpPr txBox="1"/>
          <p:nvPr>
            <p:ph type="title"/>
          </p:nvPr>
        </p:nvSpPr>
        <p:spPr>
          <a:xfrm>
            <a:off x="2358900" y="284875"/>
            <a:ext cx="4426200" cy="14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797" name="Google Shape;1797;p117"/>
          <p:cNvSpPr txBox="1"/>
          <p:nvPr>
            <p:ph idx="1" type="subTitle"/>
          </p:nvPr>
        </p:nvSpPr>
        <p:spPr>
          <a:xfrm>
            <a:off x="2790900" y="1311175"/>
            <a:ext cx="3562200" cy="5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 you have any questions?</a:t>
            </a:r>
            <a:endParaRPr/>
          </a:p>
        </p:txBody>
      </p:sp>
      <p:sp>
        <p:nvSpPr>
          <p:cNvPr id="1798" name="Google Shape;1798;p117"/>
          <p:cNvSpPr txBox="1"/>
          <p:nvPr/>
        </p:nvSpPr>
        <p:spPr>
          <a:xfrm>
            <a:off x="2698188" y="3820625"/>
            <a:ext cx="3747600" cy="35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2F2F2"/>
                </a:solidFill>
                <a:latin typeface="Roboto Mono Light"/>
                <a:ea typeface="Roboto Mono Light"/>
                <a:cs typeface="Roboto Mono Light"/>
                <a:sym typeface="Roboto Mono Light"/>
              </a:rPr>
              <a:t>Please keep this slide for attribution</a:t>
            </a:r>
            <a:endParaRPr sz="1000">
              <a:solidFill>
                <a:srgbClr val="F2F2F2"/>
              </a:solidFill>
              <a:latin typeface="Roboto Mono Light"/>
              <a:ea typeface="Roboto Mono Light"/>
              <a:cs typeface="Roboto Mono Light"/>
              <a:sym typeface="Roboto Mono Light"/>
            </a:endParaRPr>
          </a:p>
        </p:txBody>
      </p:sp>
      <p:sp>
        <p:nvSpPr>
          <p:cNvPr id="1799" name="Google Shape;1799;p117"/>
          <p:cNvSpPr/>
          <p:nvPr/>
        </p:nvSpPr>
        <p:spPr>
          <a:xfrm>
            <a:off x="4394099" y="2624955"/>
            <a:ext cx="223516" cy="213272"/>
          </a:xfrm>
          <a:custGeom>
            <a:rect b="b" l="l" r="r" t="t"/>
            <a:pathLst>
              <a:path extrusionOk="0" h="37269" w="39025">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BF4A"/>
              </a:solidFill>
            </a:endParaRPr>
          </a:p>
        </p:txBody>
      </p:sp>
      <p:sp>
        <p:nvSpPr>
          <p:cNvPr id="1800" name="Google Shape;1800;p117"/>
          <p:cNvSpPr/>
          <p:nvPr/>
        </p:nvSpPr>
        <p:spPr>
          <a:xfrm>
            <a:off x="4835012" y="2667002"/>
            <a:ext cx="247906" cy="170820"/>
          </a:xfrm>
          <a:custGeom>
            <a:rect b="b" l="l" r="r" t="t"/>
            <a:pathLst>
              <a:path extrusionOk="0" h="26922" w="39025">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BF4A"/>
              </a:solidFill>
            </a:endParaRPr>
          </a:p>
        </p:txBody>
      </p:sp>
      <p:sp>
        <p:nvSpPr>
          <p:cNvPr id="1801" name="Google Shape;1801;p117"/>
          <p:cNvSpPr/>
          <p:nvPr/>
        </p:nvSpPr>
        <p:spPr>
          <a:xfrm>
            <a:off x="4061082" y="2590110"/>
            <a:ext cx="115279" cy="247614"/>
          </a:xfrm>
          <a:custGeom>
            <a:rect b="b" l="l" r="r" t="t"/>
            <a:pathLst>
              <a:path extrusionOk="0" h="39025" w="18147">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BF4A"/>
              </a:solidFill>
            </a:endParaRPr>
          </a:p>
        </p:txBody>
      </p:sp>
      <p:sp>
        <p:nvSpPr>
          <p:cNvPr id="1802" name="Google Shape;1802;p117"/>
          <p:cNvSpPr txBox="1"/>
          <p:nvPr>
            <p:ph idx="2" type="subTitle"/>
          </p:nvPr>
        </p:nvSpPr>
        <p:spPr>
          <a:xfrm>
            <a:off x="2790900" y="1674500"/>
            <a:ext cx="3562200" cy="5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addyouremail@freepik.com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18"/>
          <p:cNvSpPr txBox="1"/>
          <p:nvPr>
            <p:ph type="title"/>
          </p:nvPr>
        </p:nvSpPr>
        <p:spPr>
          <a:xfrm>
            <a:off x="1082850" y="667350"/>
            <a:ext cx="69783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icon set</a:t>
            </a:r>
            <a:endParaRPr/>
          </a:p>
        </p:txBody>
      </p:sp>
      <p:grpSp>
        <p:nvGrpSpPr>
          <p:cNvPr id="1808" name="Google Shape;1808;p118"/>
          <p:cNvGrpSpPr/>
          <p:nvPr/>
        </p:nvGrpSpPr>
        <p:grpSpPr>
          <a:xfrm>
            <a:off x="6097219" y="3442829"/>
            <a:ext cx="375555" cy="375492"/>
            <a:chOff x="5940824" y="3442829"/>
            <a:chExt cx="375555" cy="375492"/>
          </a:xfrm>
        </p:grpSpPr>
        <p:sp>
          <p:nvSpPr>
            <p:cNvPr id="1809" name="Google Shape;1809;p118"/>
            <p:cNvSpPr/>
            <p:nvPr/>
          </p:nvSpPr>
          <p:spPr>
            <a:xfrm>
              <a:off x="5990277" y="3536551"/>
              <a:ext cx="40312" cy="31525"/>
            </a:xfrm>
            <a:custGeom>
              <a:rect b="b" l="l" r="r" t="t"/>
              <a:pathLst>
                <a:path extrusionOk="0" h="1514" w="1936">
                  <a:moveTo>
                    <a:pt x="1489" y="1"/>
                  </a:moveTo>
                  <a:cubicBezTo>
                    <a:pt x="1424" y="1"/>
                    <a:pt x="1358" y="24"/>
                    <a:pt x="1299" y="77"/>
                  </a:cubicBezTo>
                  <a:lnTo>
                    <a:pt x="608" y="768"/>
                  </a:lnTo>
                  <a:lnTo>
                    <a:pt x="525" y="685"/>
                  </a:lnTo>
                  <a:cubicBezTo>
                    <a:pt x="470" y="630"/>
                    <a:pt x="394" y="602"/>
                    <a:pt x="318" y="602"/>
                  </a:cubicBezTo>
                  <a:cubicBezTo>
                    <a:pt x="242" y="602"/>
                    <a:pt x="166" y="630"/>
                    <a:pt x="111" y="685"/>
                  </a:cubicBezTo>
                  <a:cubicBezTo>
                    <a:pt x="1" y="795"/>
                    <a:pt x="1" y="989"/>
                    <a:pt x="111" y="1127"/>
                  </a:cubicBezTo>
                  <a:lnTo>
                    <a:pt x="415" y="1431"/>
                  </a:lnTo>
                  <a:cubicBezTo>
                    <a:pt x="470" y="1486"/>
                    <a:pt x="546" y="1513"/>
                    <a:pt x="622" y="1513"/>
                  </a:cubicBezTo>
                  <a:cubicBezTo>
                    <a:pt x="698" y="1513"/>
                    <a:pt x="774" y="1486"/>
                    <a:pt x="829" y="1431"/>
                  </a:cubicBezTo>
                  <a:lnTo>
                    <a:pt x="1741" y="519"/>
                  </a:lnTo>
                  <a:cubicBezTo>
                    <a:pt x="1936" y="303"/>
                    <a:pt x="1723" y="1"/>
                    <a:pt x="1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18"/>
            <p:cNvSpPr/>
            <p:nvPr/>
          </p:nvSpPr>
          <p:spPr>
            <a:xfrm>
              <a:off x="5988174" y="3574219"/>
              <a:ext cx="42332" cy="31234"/>
            </a:xfrm>
            <a:custGeom>
              <a:rect b="b" l="l" r="r" t="t"/>
              <a:pathLst>
                <a:path extrusionOk="0" h="1500" w="2033">
                  <a:moveTo>
                    <a:pt x="1605" y="0"/>
                  </a:moveTo>
                  <a:cubicBezTo>
                    <a:pt x="1536" y="0"/>
                    <a:pt x="1464" y="27"/>
                    <a:pt x="1400" y="91"/>
                  </a:cubicBezTo>
                  <a:lnTo>
                    <a:pt x="709" y="782"/>
                  </a:lnTo>
                  <a:lnTo>
                    <a:pt x="626" y="699"/>
                  </a:lnTo>
                  <a:cubicBezTo>
                    <a:pt x="562" y="635"/>
                    <a:pt x="490" y="608"/>
                    <a:pt x="422" y="608"/>
                  </a:cubicBezTo>
                  <a:cubicBezTo>
                    <a:pt x="195" y="608"/>
                    <a:pt x="0" y="901"/>
                    <a:pt x="212" y="1113"/>
                  </a:cubicBezTo>
                  <a:lnTo>
                    <a:pt x="516" y="1417"/>
                  </a:lnTo>
                  <a:cubicBezTo>
                    <a:pt x="571" y="1472"/>
                    <a:pt x="647" y="1500"/>
                    <a:pt x="723" y="1500"/>
                  </a:cubicBezTo>
                  <a:cubicBezTo>
                    <a:pt x="799" y="1500"/>
                    <a:pt x="875" y="1472"/>
                    <a:pt x="930" y="1417"/>
                  </a:cubicBezTo>
                  <a:lnTo>
                    <a:pt x="1842" y="505"/>
                  </a:lnTo>
                  <a:cubicBezTo>
                    <a:pt x="2032" y="293"/>
                    <a:pt x="1833" y="0"/>
                    <a:pt x="16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8"/>
            <p:cNvSpPr/>
            <p:nvPr/>
          </p:nvSpPr>
          <p:spPr>
            <a:xfrm>
              <a:off x="5988174" y="3611596"/>
              <a:ext cx="42332" cy="31234"/>
            </a:xfrm>
            <a:custGeom>
              <a:rect b="b" l="l" r="r" t="t"/>
              <a:pathLst>
                <a:path extrusionOk="0" h="1500" w="2033">
                  <a:moveTo>
                    <a:pt x="1603" y="1"/>
                  </a:moveTo>
                  <a:cubicBezTo>
                    <a:pt x="1535" y="1"/>
                    <a:pt x="1463" y="28"/>
                    <a:pt x="1400" y="91"/>
                  </a:cubicBezTo>
                  <a:lnTo>
                    <a:pt x="709" y="782"/>
                  </a:lnTo>
                  <a:lnTo>
                    <a:pt x="626" y="699"/>
                  </a:lnTo>
                  <a:cubicBezTo>
                    <a:pt x="562" y="635"/>
                    <a:pt x="490" y="608"/>
                    <a:pt x="422" y="608"/>
                  </a:cubicBezTo>
                  <a:cubicBezTo>
                    <a:pt x="195" y="608"/>
                    <a:pt x="0" y="901"/>
                    <a:pt x="212" y="1113"/>
                  </a:cubicBezTo>
                  <a:lnTo>
                    <a:pt x="516" y="1417"/>
                  </a:lnTo>
                  <a:cubicBezTo>
                    <a:pt x="571" y="1472"/>
                    <a:pt x="647" y="1500"/>
                    <a:pt x="723" y="1500"/>
                  </a:cubicBezTo>
                  <a:cubicBezTo>
                    <a:pt x="799" y="1500"/>
                    <a:pt x="875" y="1472"/>
                    <a:pt x="930" y="1417"/>
                  </a:cubicBezTo>
                  <a:lnTo>
                    <a:pt x="1842" y="533"/>
                  </a:lnTo>
                  <a:cubicBezTo>
                    <a:pt x="2033" y="300"/>
                    <a:pt x="1832" y="1"/>
                    <a:pt x="1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8"/>
            <p:cNvSpPr/>
            <p:nvPr/>
          </p:nvSpPr>
          <p:spPr>
            <a:xfrm>
              <a:off x="5988153" y="3649055"/>
              <a:ext cx="42853" cy="31733"/>
            </a:xfrm>
            <a:custGeom>
              <a:rect b="b" l="l" r="r" t="t"/>
              <a:pathLst>
                <a:path extrusionOk="0" h="1524" w="2058">
                  <a:moveTo>
                    <a:pt x="1611" y="0"/>
                  </a:moveTo>
                  <a:cubicBezTo>
                    <a:pt x="1542" y="0"/>
                    <a:pt x="1468" y="26"/>
                    <a:pt x="1401" y="88"/>
                  </a:cubicBezTo>
                  <a:lnTo>
                    <a:pt x="710" y="778"/>
                  </a:lnTo>
                  <a:lnTo>
                    <a:pt x="627" y="695"/>
                  </a:lnTo>
                  <a:cubicBezTo>
                    <a:pt x="564" y="631"/>
                    <a:pt x="492" y="605"/>
                    <a:pt x="424" y="605"/>
                  </a:cubicBezTo>
                  <a:cubicBezTo>
                    <a:pt x="197" y="605"/>
                    <a:pt x="1" y="904"/>
                    <a:pt x="213" y="1137"/>
                  </a:cubicBezTo>
                  <a:lnTo>
                    <a:pt x="517" y="1441"/>
                  </a:lnTo>
                  <a:cubicBezTo>
                    <a:pt x="572" y="1496"/>
                    <a:pt x="648" y="1524"/>
                    <a:pt x="724" y="1524"/>
                  </a:cubicBezTo>
                  <a:cubicBezTo>
                    <a:pt x="800" y="1524"/>
                    <a:pt x="876" y="1496"/>
                    <a:pt x="931" y="1441"/>
                  </a:cubicBezTo>
                  <a:lnTo>
                    <a:pt x="1843" y="530"/>
                  </a:lnTo>
                  <a:cubicBezTo>
                    <a:pt x="2057" y="315"/>
                    <a:pt x="1855" y="0"/>
                    <a:pt x="16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8"/>
            <p:cNvSpPr/>
            <p:nvPr/>
          </p:nvSpPr>
          <p:spPr>
            <a:xfrm>
              <a:off x="6040897" y="3467421"/>
              <a:ext cx="12098" cy="12660"/>
            </a:xfrm>
            <a:custGeom>
              <a:rect b="b" l="l" r="r" t="t"/>
              <a:pathLst>
                <a:path extrusionOk="0" h="608" w="581">
                  <a:moveTo>
                    <a:pt x="304" y="0"/>
                  </a:moveTo>
                  <a:cubicBezTo>
                    <a:pt x="111" y="0"/>
                    <a:pt x="0" y="138"/>
                    <a:pt x="0" y="304"/>
                  </a:cubicBezTo>
                  <a:cubicBezTo>
                    <a:pt x="0" y="470"/>
                    <a:pt x="111" y="608"/>
                    <a:pt x="304" y="608"/>
                  </a:cubicBezTo>
                  <a:cubicBezTo>
                    <a:pt x="470" y="608"/>
                    <a:pt x="580" y="470"/>
                    <a:pt x="580" y="304"/>
                  </a:cubicBezTo>
                  <a:cubicBezTo>
                    <a:pt x="580" y="138"/>
                    <a:pt x="470" y="0"/>
                    <a:pt x="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18"/>
            <p:cNvSpPr/>
            <p:nvPr/>
          </p:nvSpPr>
          <p:spPr>
            <a:xfrm>
              <a:off x="6038585" y="3549087"/>
              <a:ext cx="66736" cy="12660"/>
            </a:xfrm>
            <a:custGeom>
              <a:rect b="b" l="l" r="r" t="t"/>
              <a:pathLst>
                <a:path extrusionOk="0" h="608" w="3205">
                  <a:moveTo>
                    <a:pt x="415" y="0"/>
                  </a:moveTo>
                  <a:cubicBezTo>
                    <a:pt x="1" y="0"/>
                    <a:pt x="1" y="608"/>
                    <a:pt x="415" y="608"/>
                  </a:cubicBezTo>
                  <a:lnTo>
                    <a:pt x="2818" y="608"/>
                  </a:lnTo>
                  <a:cubicBezTo>
                    <a:pt x="3204" y="608"/>
                    <a:pt x="3204" y="0"/>
                    <a:pt x="28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8"/>
            <p:cNvSpPr/>
            <p:nvPr/>
          </p:nvSpPr>
          <p:spPr>
            <a:xfrm>
              <a:off x="6038585" y="3586463"/>
              <a:ext cx="66736" cy="12660"/>
            </a:xfrm>
            <a:custGeom>
              <a:rect b="b" l="l" r="r" t="t"/>
              <a:pathLst>
                <a:path extrusionOk="0" h="608" w="3205">
                  <a:moveTo>
                    <a:pt x="415" y="0"/>
                  </a:moveTo>
                  <a:cubicBezTo>
                    <a:pt x="1" y="0"/>
                    <a:pt x="1" y="608"/>
                    <a:pt x="415" y="608"/>
                  </a:cubicBezTo>
                  <a:lnTo>
                    <a:pt x="2818" y="608"/>
                  </a:lnTo>
                  <a:cubicBezTo>
                    <a:pt x="3204" y="608"/>
                    <a:pt x="3204" y="0"/>
                    <a:pt x="28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8"/>
            <p:cNvSpPr/>
            <p:nvPr/>
          </p:nvSpPr>
          <p:spPr>
            <a:xfrm>
              <a:off x="6039168" y="3624422"/>
              <a:ext cx="46601" cy="12098"/>
            </a:xfrm>
            <a:custGeom>
              <a:rect b="b" l="l" r="r" t="t"/>
              <a:pathLst>
                <a:path extrusionOk="0" h="581" w="2238">
                  <a:moveTo>
                    <a:pt x="387" y="0"/>
                  </a:moveTo>
                  <a:cubicBezTo>
                    <a:pt x="0" y="28"/>
                    <a:pt x="0" y="553"/>
                    <a:pt x="387" y="580"/>
                  </a:cubicBezTo>
                  <a:lnTo>
                    <a:pt x="1878" y="580"/>
                  </a:lnTo>
                  <a:cubicBezTo>
                    <a:pt x="2237" y="553"/>
                    <a:pt x="2237" y="28"/>
                    <a:pt x="18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8"/>
            <p:cNvSpPr/>
            <p:nvPr/>
          </p:nvSpPr>
          <p:spPr>
            <a:xfrm>
              <a:off x="6038585" y="3661799"/>
              <a:ext cx="29360" cy="12681"/>
            </a:xfrm>
            <a:custGeom>
              <a:rect b="b" l="l" r="r" t="t"/>
              <a:pathLst>
                <a:path extrusionOk="0" h="609" w="1410">
                  <a:moveTo>
                    <a:pt x="415" y="0"/>
                  </a:moveTo>
                  <a:cubicBezTo>
                    <a:pt x="1" y="0"/>
                    <a:pt x="1" y="608"/>
                    <a:pt x="415" y="608"/>
                  </a:cubicBezTo>
                  <a:lnTo>
                    <a:pt x="995" y="608"/>
                  </a:lnTo>
                  <a:cubicBezTo>
                    <a:pt x="1409" y="608"/>
                    <a:pt x="1409" y="0"/>
                    <a:pt x="9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8"/>
            <p:cNvSpPr/>
            <p:nvPr/>
          </p:nvSpPr>
          <p:spPr>
            <a:xfrm>
              <a:off x="5940824" y="3442829"/>
              <a:ext cx="375555" cy="375492"/>
            </a:xfrm>
            <a:custGeom>
              <a:rect b="b" l="l" r="r" t="t"/>
              <a:pathLst>
                <a:path extrusionOk="0" h="18033" w="18036">
                  <a:moveTo>
                    <a:pt x="5110" y="601"/>
                  </a:moveTo>
                  <a:cubicBezTo>
                    <a:pt x="5303" y="601"/>
                    <a:pt x="5497" y="712"/>
                    <a:pt x="5607" y="877"/>
                  </a:cubicBezTo>
                  <a:cubicBezTo>
                    <a:pt x="5717" y="1071"/>
                    <a:pt x="5911" y="1181"/>
                    <a:pt x="6132" y="1181"/>
                  </a:cubicBezTo>
                  <a:lnTo>
                    <a:pt x="6905" y="1181"/>
                  </a:lnTo>
                  <a:lnTo>
                    <a:pt x="6905" y="2396"/>
                  </a:lnTo>
                  <a:lnTo>
                    <a:pt x="3287" y="2396"/>
                  </a:lnTo>
                  <a:lnTo>
                    <a:pt x="3287" y="1181"/>
                  </a:lnTo>
                  <a:lnTo>
                    <a:pt x="4060" y="1181"/>
                  </a:lnTo>
                  <a:cubicBezTo>
                    <a:pt x="4281" y="1181"/>
                    <a:pt x="4475" y="1071"/>
                    <a:pt x="4585" y="877"/>
                  </a:cubicBezTo>
                  <a:cubicBezTo>
                    <a:pt x="4696" y="712"/>
                    <a:pt x="4889" y="601"/>
                    <a:pt x="5110" y="601"/>
                  </a:cubicBezTo>
                  <a:close/>
                  <a:moveTo>
                    <a:pt x="9004" y="1485"/>
                  </a:moveTo>
                  <a:cubicBezTo>
                    <a:pt x="9336" y="1485"/>
                    <a:pt x="9612" y="1761"/>
                    <a:pt x="9612" y="2093"/>
                  </a:cubicBezTo>
                  <a:lnTo>
                    <a:pt x="9612" y="8003"/>
                  </a:lnTo>
                  <a:cubicBezTo>
                    <a:pt x="9391" y="8058"/>
                    <a:pt x="9198" y="8169"/>
                    <a:pt x="9004" y="8279"/>
                  </a:cubicBezTo>
                  <a:lnTo>
                    <a:pt x="9004" y="2700"/>
                  </a:lnTo>
                  <a:cubicBezTo>
                    <a:pt x="9004" y="2369"/>
                    <a:pt x="8728" y="2093"/>
                    <a:pt x="8397" y="2093"/>
                  </a:cubicBezTo>
                  <a:lnTo>
                    <a:pt x="7513" y="2093"/>
                  </a:lnTo>
                  <a:lnTo>
                    <a:pt x="7513" y="1485"/>
                  </a:lnTo>
                  <a:close/>
                  <a:moveTo>
                    <a:pt x="8397" y="2700"/>
                  </a:moveTo>
                  <a:lnTo>
                    <a:pt x="8397" y="8721"/>
                  </a:lnTo>
                  <a:cubicBezTo>
                    <a:pt x="7623" y="9467"/>
                    <a:pt x="7181" y="10489"/>
                    <a:pt x="7181" y="11566"/>
                  </a:cubicBezTo>
                  <a:cubicBezTo>
                    <a:pt x="7209" y="12118"/>
                    <a:pt x="7237" y="12671"/>
                    <a:pt x="7347" y="13223"/>
                  </a:cubicBezTo>
                  <a:lnTo>
                    <a:pt x="1796" y="13223"/>
                  </a:lnTo>
                  <a:lnTo>
                    <a:pt x="1796" y="2700"/>
                  </a:lnTo>
                  <a:lnTo>
                    <a:pt x="2762" y="2700"/>
                  </a:lnTo>
                  <a:cubicBezTo>
                    <a:pt x="2873" y="2893"/>
                    <a:pt x="3066" y="3004"/>
                    <a:pt x="3287" y="3004"/>
                  </a:cubicBezTo>
                  <a:lnTo>
                    <a:pt x="6905" y="3004"/>
                  </a:lnTo>
                  <a:cubicBezTo>
                    <a:pt x="7126" y="3004"/>
                    <a:pt x="7319" y="2893"/>
                    <a:pt x="7430" y="2700"/>
                  </a:cubicBezTo>
                  <a:close/>
                  <a:moveTo>
                    <a:pt x="2679" y="1485"/>
                  </a:moveTo>
                  <a:lnTo>
                    <a:pt x="2679" y="2093"/>
                  </a:lnTo>
                  <a:lnTo>
                    <a:pt x="1796" y="2093"/>
                  </a:lnTo>
                  <a:cubicBezTo>
                    <a:pt x="1464" y="2093"/>
                    <a:pt x="1188" y="2369"/>
                    <a:pt x="1188" y="2700"/>
                  </a:cubicBezTo>
                  <a:lnTo>
                    <a:pt x="1188" y="13223"/>
                  </a:lnTo>
                  <a:cubicBezTo>
                    <a:pt x="1188" y="13555"/>
                    <a:pt x="1464" y="13831"/>
                    <a:pt x="1796" y="13831"/>
                  </a:cubicBezTo>
                  <a:lnTo>
                    <a:pt x="7485" y="13831"/>
                  </a:lnTo>
                  <a:cubicBezTo>
                    <a:pt x="7513" y="14024"/>
                    <a:pt x="7568" y="14217"/>
                    <a:pt x="7623" y="14438"/>
                  </a:cubicBezTo>
                  <a:lnTo>
                    <a:pt x="1188" y="14438"/>
                  </a:lnTo>
                  <a:cubicBezTo>
                    <a:pt x="856" y="14438"/>
                    <a:pt x="580" y="14162"/>
                    <a:pt x="580" y="13831"/>
                  </a:cubicBezTo>
                  <a:lnTo>
                    <a:pt x="580" y="2093"/>
                  </a:lnTo>
                  <a:cubicBezTo>
                    <a:pt x="580" y="1761"/>
                    <a:pt x="856" y="1485"/>
                    <a:pt x="1188" y="1485"/>
                  </a:cubicBezTo>
                  <a:close/>
                  <a:moveTo>
                    <a:pt x="14528" y="8417"/>
                  </a:moveTo>
                  <a:cubicBezTo>
                    <a:pt x="16102" y="8417"/>
                    <a:pt x="17373" y="9826"/>
                    <a:pt x="17373" y="11566"/>
                  </a:cubicBezTo>
                  <a:cubicBezTo>
                    <a:pt x="17373" y="13546"/>
                    <a:pt x="16469" y="17415"/>
                    <a:pt x="14390" y="17449"/>
                  </a:cubicBezTo>
                  <a:lnTo>
                    <a:pt x="14390" y="17449"/>
                  </a:lnTo>
                  <a:cubicBezTo>
                    <a:pt x="14040" y="17443"/>
                    <a:pt x="13692" y="17333"/>
                    <a:pt x="13396" y="17145"/>
                  </a:cubicBezTo>
                  <a:cubicBezTo>
                    <a:pt x="13147" y="16993"/>
                    <a:pt x="12871" y="16917"/>
                    <a:pt x="12598" y="16917"/>
                  </a:cubicBezTo>
                  <a:cubicBezTo>
                    <a:pt x="12325" y="16917"/>
                    <a:pt x="12056" y="16993"/>
                    <a:pt x="11821" y="17145"/>
                  </a:cubicBezTo>
                  <a:cubicBezTo>
                    <a:pt x="11518" y="17338"/>
                    <a:pt x="11159" y="17449"/>
                    <a:pt x="10772" y="17449"/>
                  </a:cubicBezTo>
                  <a:cubicBezTo>
                    <a:pt x="8673" y="17449"/>
                    <a:pt x="7761" y="13555"/>
                    <a:pt x="7761" y="11566"/>
                  </a:cubicBezTo>
                  <a:cubicBezTo>
                    <a:pt x="7761" y="9854"/>
                    <a:pt x="9059" y="8417"/>
                    <a:pt x="10634" y="8417"/>
                  </a:cubicBezTo>
                  <a:cubicBezTo>
                    <a:pt x="10993" y="8417"/>
                    <a:pt x="11352" y="8473"/>
                    <a:pt x="11656" y="8638"/>
                  </a:cubicBezTo>
                  <a:cubicBezTo>
                    <a:pt x="11946" y="8763"/>
                    <a:pt x="12256" y="8825"/>
                    <a:pt x="12567" y="8825"/>
                  </a:cubicBezTo>
                  <a:cubicBezTo>
                    <a:pt x="12878" y="8825"/>
                    <a:pt x="13189" y="8763"/>
                    <a:pt x="13479" y="8638"/>
                  </a:cubicBezTo>
                  <a:cubicBezTo>
                    <a:pt x="13810" y="8473"/>
                    <a:pt x="14169" y="8417"/>
                    <a:pt x="14528" y="8417"/>
                  </a:cubicBezTo>
                  <a:close/>
                  <a:moveTo>
                    <a:pt x="5106" y="0"/>
                  </a:moveTo>
                  <a:cubicBezTo>
                    <a:pt x="4702" y="0"/>
                    <a:pt x="4295" y="201"/>
                    <a:pt x="4060" y="601"/>
                  </a:cubicBezTo>
                  <a:lnTo>
                    <a:pt x="3315" y="601"/>
                  </a:lnTo>
                  <a:cubicBezTo>
                    <a:pt x="3094" y="601"/>
                    <a:pt x="2900" y="712"/>
                    <a:pt x="2790" y="905"/>
                  </a:cubicBezTo>
                  <a:lnTo>
                    <a:pt x="1216" y="905"/>
                  </a:lnTo>
                  <a:cubicBezTo>
                    <a:pt x="1200" y="904"/>
                    <a:pt x="1184" y="904"/>
                    <a:pt x="1168" y="904"/>
                  </a:cubicBezTo>
                  <a:cubicBezTo>
                    <a:pt x="526" y="904"/>
                    <a:pt x="0" y="1446"/>
                    <a:pt x="0" y="2093"/>
                  </a:cubicBezTo>
                  <a:lnTo>
                    <a:pt x="0" y="13831"/>
                  </a:lnTo>
                  <a:cubicBezTo>
                    <a:pt x="0" y="14494"/>
                    <a:pt x="553" y="15046"/>
                    <a:pt x="1216" y="15046"/>
                  </a:cubicBezTo>
                  <a:lnTo>
                    <a:pt x="7817" y="15046"/>
                  </a:lnTo>
                  <a:cubicBezTo>
                    <a:pt x="8369" y="16648"/>
                    <a:pt x="9336" y="18029"/>
                    <a:pt x="10827" y="18029"/>
                  </a:cubicBezTo>
                  <a:cubicBezTo>
                    <a:pt x="10866" y="18031"/>
                    <a:pt x="10906" y="18032"/>
                    <a:pt x="10945" y="18032"/>
                  </a:cubicBezTo>
                  <a:cubicBezTo>
                    <a:pt x="11375" y="18032"/>
                    <a:pt x="11799" y="17895"/>
                    <a:pt x="12153" y="17642"/>
                  </a:cubicBezTo>
                  <a:cubicBezTo>
                    <a:pt x="12291" y="17559"/>
                    <a:pt x="12450" y="17518"/>
                    <a:pt x="12609" y="17518"/>
                  </a:cubicBezTo>
                  <a:cubicBezTo>
                    <a:pt x="12767" y="17518"/>
                    <a:pt x="12926" y="17559"/>
                    <a:pt x="13064" y="17642"/>
                  </a:cubicBezTo>
                  <a:cubicBezTo>
                    <a:pt x="13444" y="17895"/>
                    <a:pt x="13870" y="18032"/>
                    <a:pt x="14299" y="18032"/>
                  </a:cubicBezTo>
                  <a:cubicBezTo>
                    <a:pt x="14339" y="18032"/>
                    <a:pt x="14378" y="18031"/>
                    <a:pt x="14418" y="18029"/>
                  </a:cubicBezTo>
                  <a:cubicBezTo>
                    <a:pt x="16959" y="18029"/>
                    <a:pt x="18036" y="13831"/>
                    <a:pt x="18036" y="11566"/>
                  </a:cubicBezTo>
                  <a:cubicBezTo>
                    <a:pt x="18036" y="9494"/>
                    <a:pt x="16489" y="7810"/>
                    <a:pt x="14583" y="7810"/>
                  </a:cubicBezTo>
                  <a:cubicBezTo>
                    <a:pt x="14141" y="7810"/>
                    <a:pt x="13699" y="7893"/>
                    <a:pt x="13285" y="8086"/>
                  </a:cubicBezTo>
                  <a:cubicBezTo>
                    <a:pt x="13175" y="8141"/>
                    <a:pt x="13064" y="8169"/>
                    <a:pt x="12926" y="8196"/>
                  </a:cubicBezTo>
                  <a:cubicBezTo>
                    <a:pt x="13147" y="6125"/>
                    <a:pt x="14500" y="5407"/>
                    <a:pt x="14556" y="5379"/>
                  </a:cubicBezTo>
                  <a:cubicBezTo>
                    <a:pt x="14867" y="5212"/>
                    <a:pt x="14701" y="4795"/>
                    <a:pt x="14417" y="4795"/>
                  </a:cubicBezTo>
                  <a:cubicBezTo>
                    <a:pt x="14374" y="4795"/>
                    <a:pt x="14327" y="4805"/>
                    <a:pt x="14280" y="4827"/>
                  </a:cubicBezTo>
                  <a:cubicBezTo>
                    <a:pt x="14197" y="4882"/>
                    <a:pt x="12539" y="5738"/>
                    <a:pt x="12346" y="8196"/>
                  </a:cubicBezTo>
                  <a:cubicBezTo>
                    <a:pt x="12208" y="8169"/>
                    <a:pt x="12070" y="8141"/>
                    <a:pt x="11932" y="8086"/>
                  </a:cubicBezTo>
                  <a:cubicBezTo>
                    <a:pt x="11538" y="7899"/>
                    <a:pt x="11098" y="7806"/>
                    <a:pt x="10658" y="7806"/>
                  </a:cubicBezTo>
                  <a:cubicBezTo>
                    <a:pt x="10511" y="7806"/>
                    <a:pt x="10364" y="7817"/>
                    <a:pt x="10219" y="7837"/>
                  </a:cubicBezTo>
                  <a:lnTo>
                    <a:pt x="10219" y="2093"/>
                  </a:lnTo>
                  <a:cubicBezTo>
                    <a:pt x="10219" y="1430"/>
                    <a:pt x="9667" y="905"/>
                    <a:pt x="9004" y="905"/>
                  </a:cubicBezTo>
                  <a:lnTo>
                    <a:pt x="7430" y="905"/>
                  </a:lnTo>
                  <a:cubicBezTo>
                    <a:pt x="7319" y="712"/>
                    <a:pt x="7126" y="601"/>
                    <a:pt x="6905" y="601"/>
                  </a:cubicBezTo>
                  <a:lnTo>
                    <a:pt x="6132" y="601"/>
                  </a:lnTo>
                  <a:cubicBezTo>
                    <a:pt x="5911" y="201"/>
                    <a:pt x="5510" y="0"/>
                    <a:pt x="5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18"/>
            <p:cNvSpPr/>
            <p:nvPr/>
          </p:nvSpPr>
          <p:spPr>
            <a:xfrm>
              <a:off x="6115649" y="3630732"/>
              <a:ext cx="54659" cy="59552"/>
            </a:xfrm>
            <a:custGeom>
              <a:rect b="b" l="l" r="r" t="t"/>
              <a:pathLst>
                <a:path extrusionOk="0" h="2860" w="2625">
                  <a:moveTo>
                    <a:pt x="2265" y="1"/>
                  </a:moveTo>
                  <a:cubicBezTo>
                    <a:pt x="1022" y="1"/>
                    <a:pt x="1" y="1161"/>
                    <a:pt x="1" y="2570"/>
                  </a:cubicBezTo>
                  <a:cubicBezTo>
                    <a:pt x="1" y="2763"/>
                    <a:pt x="152" y="2860"/>
                    <a:pt x="304" y="2860"/>
                  </a:cubicBezTo>
                  <a:cubicBezTo>
                    <a:pt x="456" y="2860"/>
                    <a:pt x="608" y="2763"/>
                    <a:pt x="608" y="2570"/>
                  </a:cubicBezTo>
                  <a:cubicBezTo>
                    <a:pt x="608" y="1492"/>
                    <a:pt x="1354" y="609"/>
                    <a:pt x="2265" y="609"/>
                  </a:cubicBezTo>
                  <a:cubicBezTo>
                    <a:pt x="2624" y="553"/>
                    <a:pt x="2624" y="29"/>
                    <a:pt x="22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118"/>
          <p:cNvSpPr/>
          <p:nvPr/>
        </p:nvSpPr>
        <p:spPr>
          <a:xfrm>
            <a:off x="5346713" y="3442059"/>
            <a:ext cx="428735" cy="376304"/>
          </a:xfrm>
          <a:custGeom>
            <a:rect b="b" l="l" r="r" t="t"/>
            <a:pathLst>
              <a:path extrusionOk="0" h="18072" w="20590">
                <a:moveTo>
                  <a:pt x="9255" y="635"/>
                </a:moveTo>
                <a:cubicBezTo>
                  <a:pt x="9269" y="635"/>
                  <a:pt x="9283" y="636"/>
                  <a:pt x="9297" y="638"/>
                </a:cubicBezTo>
                <a:lnTo>
                  <a:pt x="11093" y="638"/>
                </a:lnTo>
                <a:cubicBezTo>
                  <a:pt x="11102" y="637"/>
                  <a:pt x="11111" y="637"/>
                  <a:pt x="11120" y="637"/>
                </a:cubicBezTo>
                <a:cubicBezTo>
                  <a:pt x="11507" y="637"/>
                  <a:pt x="11498" y="1218"/>
                  <a:pt x="11093" y="1218"/>
                </a:cubicBezTo>
                <a:lnTo>
                  <a:pt x="9297" y="1218"/>
                </a:lnTo>
                <a:cubicBezTo>
                  <a:pt x="9132" y="1218"/>
                  <a:pt x="8993" y="1080"/>
                  <a:pt x="9021" y="914"/>
                </a:cubicBezTo>
                <a:lnTo>
                  <a:pt x="8993" y="914"/>
                </a:lnTo>
                <a:cubicBezTo>
                  <a:pt x="8993" y="763"/>
                  <a:pt x="9109" y="635"/>
                  <a:pt x="9255" y="635"/>
                </a:cubicBezTo>
                <a:close/>
                <a:moveTo>
                  <a:pt x="10513" y="1826"/>
                </a:moveTo>
                <a:lnTo>
                  <a:pt x="10513" y="2433"/>
                </a:lnTo>
                <a:lnTo>
                  <a:pt x="9905" y="2433"/>
                </a:lnTo>
                <a:lnTo>
                  <a:pt x="9905" y="1826"/>
                </a:lnTo>
                <a:close/>
                <a:moveTo>
                  <a:pt x="18025" y="1052"/>
                </a:moveTo>
                <a:lnTo>
                  <a:pt x="18025" y="1991"/>
                </a:lnTo>
                <a:lnTo>
                  <a:pt x="16837" y="3207"/>
                </a:lnTo>
                <a:lnTo>
                  <a:pt x="16810" y="2240"/>
                </a:lnTo>
                <a:lnTo>
                  <a:pt x="18025" y="1052"/>
                </a:lnTo>
                <a:close/>
                <a:moveTo>
                  <a:pt x="19434" y="2433"/>
                </a:moveTo>
                <a:lnTo>
                  <a:pt x="18218" y="3621"/>
                </a:lnTo>
                <a:lnTo>
                  <a:pt x="17252" y="3621"/>
                </a:lnTo>
                <a:lnTo>
                  <a:pt x="18467" y="2433"/>
                </a:lnTo>
                <a:close/>
                <a:moveTo>
                  <a:pt x="4188" y="3925"/>
                </a:moveTo>
                <a:cubicBezTo>
                  <a:pt x="4271" y="3925"/>
                  <a:pt x="4353" y="3952"/>
                  <a:pt x="4409" y="4008"/>
                </a:cubicBezTo>
                <a:lnTo>
                  <a:pt x="4906" y="4505"/>
                </a:lnTo>
                <a:cubicBezTo>
                  <a:pt x="4740" y="4643"/>
                  <a:pt x="4602" y="4781"/>
                  <a:pt x="4464" y="4919"/>
                </a:cubicBezTo>
                <a:lnTo>
                  <a:pt x="3967" y="4477"/>
                </a:lnTo>
                <a:cubicBezTo>
                  <a:pt x="3912" y="4394"/>
                  <a:pt x="3884" y="4311"/>
                  <a:pt x="3884" y="4229"/>
                </a:cubicBezTo>
                <a:cubicBezTo>
                  <a:pt x="3884" y="4146"/>
                  <a:pt x="3912" y="4063"/>
                  <a:pt x="3994" y="4008"/>
                </a:cubicBezTo>
                <a:cubicBezTo>
                  <a:pt x="4050" y="3952"/>
                  <a:pt x="4105" y="3925"/>
                  <a:pt x="4188" y="3925"/>
                </a:cubicBezTo>
                <a:close/>
                <a:moveTo>
                  <a:pt x="10209" y="9338"/>
                </a:moveTo>
                <a:cubicBezTo>
                  <a:pt x="10347" y="9338"/>
                  <a:pt x="10457" y="9393"/>
                  <a:pt x="10595" y="9449"/>
                </a:cubicBezTo>
                <a:lnTo>
                  <a:pt x="9988" y="10029"/>
                </a:lnTo>
                <a:cubicBezTo>
                  <a:pt x="9905" y="10111"/>
                  <a:pt x="9877" y="10222"/>
                  <a:pt x="9905" y="10332"/>
                </a:cubicBezTo>
                <a:cubicBezTo>
                  <a:pt x="9940" y="10473"/>
                  <a:pt x="10076" y="10558"/>
                  <a:pt x="10213" y="10558"/>
                </a:cubicBezTo>
                <a:cubicBezTo>
                  <a:pt x="10291" y="10558"/>
                  <a:pt x="10370" y="10531"/>
                  <a:pt x="10430" y="10471"/>
                </a:cubicBezTo>
                <a:lnTo>
                  <a:pt x="11010" y="9863"/>
                </a:lnTo>
                <a:cubicBezTo>
                  <a:pt x="11065" y="9973"/>
                  <a:pt x="11093" y="10111"/>
                  <a:pt x="11093" y="10250"/>
                </a:cubicBezTo>
                <a:cubicBezTo>
                  <a:pt x="11093" y="10792"/>
                  <a:pt x="10650" y="11144"/>
                  <a:pt x="10193" y="11144"/>
                </a:cubicBezTo>
                <a:cubicBezTo>
                  <a:pt x="9974" y="11144"/>
                  <a:pt x="9752" y="11063"/>
                  <a:pt x="9574" y="10885"/>
                </a:cubicBezTo>
                <a:cubicBezTo>
                  <a:pt x="8993" y="10305"/>
                  <a:pt x="9408" y="9338"/>
                  <a:pt x="10209" y="9338"/>
                </a:cubicBezTo>
                <a:close/>
                <a:moveTo>
                  <a:pt x="10218" y="7520"/>
                </a:moveTo>
                <a:cubicBezTo>
                  <a:pt x="10816" y="7520"/>
                  <a:pt x="11418" y="7718"/>
                  <a:pt x="11921" y="8123"/>
                </a:cubicBezTo>
                <a:lnTo>
                  <a:pt x="11037" y="9007"/>
                </a:lnTo>
                <a:cubicBezTo>
                  <a:pt x="10764" y="8843"/>
                  <a:pt x="10490" y="8772"/>
                  <a:pt x="10231" y="8772"/>
                </a:cubicBezTo>
                <a:cubicBezTo>
                  <a:pt x="9004" y="8772"/>
                  <a:pt x="8124" y="10383"/>
                  <a:pt x="9242" y="11410"/>
                </a:cubicBezTo>
                <a:cubicBezTo>
                  <a:pt x="9555" y="11696"/>
                  <a:pt x="9905" y="11819"/>
                  <a:pt x="10243" y="11819"/>
                </a:cubicBezTo>
                <a:cubicBezTo>
                  <a:pt x="11336" y="11819"/>
                  <a:pt x="12302" y="10539"/>
                  <a:pt x="11479" y="9421"/>
                </a:cubicBezTo>
                <a:lnTo>
                  <a:pt x="12335" y="8537"/>
                </a:lnTo>
                <a:lnTo>
                  <a:pt x="12335" y="8537"/>
                </a:lnTo>
                <a:cubicBezTo>
                  <a:pt x="13247" y="9670"/>
                  <a:pt x="13109" y="11299"/>
                  <a:pt x="12032" y="12266"/>
                </a:cubicBezTo>
                <a:cubicBezTo>
                  <a:pt x="11515" y="12729"/>
                  <a:pt x="10872" y="12958"/>
                  <a:pt x="10230" y="12958"/>
                </a:cubicBezTo>
                <a:cubicBezTo>
                  <a:pt x="9532" y="12958"/>
                  <a:pt x="8835" y="12688"/>
                  <a:pt x="8303" y="12155"/>
                </a:cubicBezTo>
                <a:cubicBezTo>
                  <a:pt x="7281" y="11133"/>
                  <a:pt x="7226" y="9504"/>
                  <a:pt x="8193" y="8427"/>
                </a:cubicBezTo>
                <a:cubicBezTo>
                  <a:pt x="8729" y="7828"/>
                  <a:pt x="9471" y="7520"/>
                  <a:pt x="10218" y="7520"/>
                </a:cubicBezTo>
                <a:close/>
                <a:moveTo>
                  <a:pt x="10199" y="5735"/>
                </a:moveTo>
                <a:cubicBezTo>
                  <a:pt x="11256" y="5735"/>
                  <a:pt x="12312" y="6104"/>
                  <a:pt x="13164" y="6852"/>
                </a:cubicBezTo>
                <a:lnTo>
                  <a:pt x="12308" y="7709"/>
                </a:lnTo>
                <a:cubicBezTo>
                  <a:pt x="11693" y="7194"/>
                  <a:pt x="10940" y="6942"/>
                  <a:pt x="10191" y="6942"/>
                </a:cubicBezTo>
                <a:cubicBezTo>
                  <a:pt x="9292" y="6942"/>
                  <a:pt x="8398" y="7304"/>
                  <a:pt x="7751" y="8012"/>
                </a:cubicBezTo>
                <a:cubicBezTo>
                  <a:pt x="6563" y="9338"/>
                  <a:pt x="6591" y="11354"/>
                  <a:pt x="7861" y="12597"/>
                </a:cubicBezTo>
                <a:cubicBezTo>
                  <a:pt x="8504" y="13240"/>
                  <a:pt x="9353" y="13565"/>
                  <a:pt x="10203" y="13565"/>
                </a:cubicBezTo>
                <a:cubicBezTo>
                  <a:pt x="10997" y="13565"/>
                  <a:pt x="11791" y="13281"/>
                  <a:pt x="12418" y="12708"/>
                </a:cubicBezTo>
                <a:cubicBezTo>
                  <a:pt x="13744" y="11520"/>
                  <a:pt x="13882" y="9504"/>
                  <a:pt x="12750" y="8123"/>
                </a:cubicBezTo>
                <a:lnTo>
                  <a:pt x="13606" y="7294"/>
                </a:lnTo>
                <a:lnTo>
                  <a:pt x="13606" y="7294"/>
                </a:lnTo>
                <a:cubicBezTo>
                  <a:pt x="15180" y="9117"/>
                  <a:pt x="15042" y="11879"/>
                  <a:pt x="13247" y="13536"/>
                </a:cubicBezTo>
                <a:cubicBezTo>
                  <a:pt x="12388" y="14341"/>
                  <a:pt x="11288" y="14742"/>
                  <a:pt x="10188" y="14742"/>
                </a:cubicBezTo>
                <a:cubicBezTo>
                  <a:pt x="9023" y="14742"/>
                  <a:pt x="7858" y="14293"/>
                  <a:pt x="6977" y="13398"/>
                </a:cubicBezTo>
                <a:cubicBezTo>
                  <a:pt x="5265" y="11686"/>
                  <a:pt x="5237" y="8924"/>
                  <a:pt x="6894" y="7156"/>
                </a:cubicBezTo>
                <a:cubicBezTo>
                  <a:pt x="7792" y="6215"/>
                  <a:pt x="8995" y="5735"/>
                  <a:pt x="10199" y="5735"/>
                </a:cubicBezTo>
                <a:close/>
                <a:moveTo>
                  <a:pt x="10159" y="4219"/>
                </a:moveTo>
                <a:cubicBezTo>
                  <a:pt x="11615" y="4219"/>
                  <a:pt x="13077" y="4745"/>
                  <a:pt x="14241" y="5803"/>
                </a:cubicBezTo>
                <a:lnTo>
                  <a:pt x="13606" y="6438"/>
                </a:lnTo>
                <a:cubicBezTo>
                  <a:pt x="12621" y="5582"/>
                  <a:pt x="11404" y="5159"/>
                  <a:pt x="10196" y="5159"/>
                </a:cubicBezTo>
                <a:cubicBezTo>
                  <a:pt x="8831" y="5159"/>
                  <a:pt x="7477" y="5700"/>
                  <a:pt x="6480" y="6770"/>
                </a:cubicBezTo>
                <a:cubicBezTo>
                  <a:pt x="4574" y="8786"/>
                  <a:pt x="4657" y="11962"/>
                  <a:pt x="6618" y="13895"/>
                </a:cubicBezTo>
                <a:cubicBezTo>
                  <a:pt x="7613" y="14890"/>
                  <a:pt x="8913" y="15387"/>
                  <a:pt x="10215" y="15387"/>
                </a:cubicBezTo>
                <a:cubicBezTo>
                  <a:pt x="11482" y="15387"/>
                  <a:pt x="12750" y="14917"/>
                  <a:pt x="13744" y="13978"/>
                </a:cubicBezTo>
                <a:cubicBezTo>
                  <a:pt x="15733" y="12072"/>
                  <a:pt x="15871" y="8924"/>
                  <a:pt x="14020" y="6852"/>
                </a:cubicBezTo>
                <a:lnTo>
                  <a:pt x="14655" y="6217"/>
                </a:lnTo>
                <a:lnTo>
                  <a:pt x="14655" y="6217"/>
                </a:lnTo>
                <a:cubicBezTo>
                  <a:pt x="16837" y="8648"/>
                  <a:pt x="16699" y="12376"/>
                  <a:pt x="14296" y="14641"/>
                </a:cubicBezTo>
                <a:cubicBezTo>
                  <a:pt x="13137" y="15733"/>
                  <a:pt x="11656" y="16279"/>
                  <a:pt x="10177" y="16279"/>
                </a:cubicBezTo>
                <a:cubicBezTo>
                  <a:pt x="8624" y="16279"/>
                  <a:pt x="7074" y="15677"/>
                  <a:pt x="5900" y="14475"/>
                </a:cubicBezTo>
                <a:cubicBezTo>
                  <a:pt x="3580" y="12155"/>
                  <a:pt x="3552" y="8427"/>
                  <a:pt x="5817" y="6079"/>
                </a:cubicBezTo>
                <a:cubicBezTo>
                  <a:pt x="6997" y="4841"/>
                  <a:pt x="8575" y="4219"/>
                  <a:pt x="10159" y="4219"/>
                </a:cubicBezTo>
                <a:close/>
                <a:moveTo>
                  <a:pt x="10169" y="3026"/>
                </a:moveTo>
                <a:cubicBezTo>
                  <a:pt x="11939" y="3026"/>
                  <a:pt x="13705" y="3675"/>
                  <a:pt x="15097" y="4947"/>
                </a:cubicBezTo>
                <a:lnTo>
                  <a:pt x="14655" y="5361"/>
                </a:lnTo>
                <a:cubicBezTo>
                  <a:pt x="13388" y="4199"/>
                  <a:pt x="11786" y="3624"/>
                  <a:pt x="10187" y="3624"/>
                </a:cubicBezTo>
                <a:cubicBezTo>
                  <a:pt x="8442" y="3624"/>
                  <a:pt x="6700" y="4310"/>
                  <a:pt x="5403" y="5665"/>
                </a:cubicBezTo>
                <a:cubicBezTo>
                  <a:pt x="2917" y="8289"/>
                  <a:pt x="2972" y="12404"/>
                  <a:pt x="5513" y="14945"/>
                </a:cubicBezTo>
                <a:cubicBezTo>
                  <a:pt x="6805" y="16236"/>
                  <a:pt x="8503" y="16886"/>
                  <a:pt x="10202" y="16886"/>
                </a:cubicBezTo>
                <a:cubicBezTo>
                  <a:pt x="11845" y="16886"/>
                  <a:pt x="13489" y="16278"/>
                  <a:pt x="14766" y="15055"/>
                </a:cubicBezTo>
                <a:cubicBezTo>
                  <a:pt x="17390" y="12570"/>
                  <a:pt x="17528" y="8454"/>
                  <a:pt x="15097" y="5803"/>
                </a:cubicBezTo>
                <a:lnTo>
                  <a:pt x="15512" y="5361"/>
                </a:lnTo>
                <a:cubicBezTo>
                  <a:pt x="16755" y="6687"/>
                  <a:pt x="17417" y="8427"/>
                  <a:pt x="17417" y="10250"/>
                </a:cubicBezTo>
                <a:cubicBezTo>
                  <a:pt x="17417" y="13674"/>
                  <a:pt x="15042" y="16630"/>
                  <a:pt x="11673" y="17320"/>
                </a:cubicBezTo>
                <a:cubicBezTo>
                  <a:pt x="11168" y="17429"/>
                  <a:pt x="10662" y="17481"/>
                  <a:pt x="10163" y="17481"/>
                </a:cubicBezTo>
                <a:cubicBezTo>
                  <a:pt x="7358" y="17481"/>
                  <a:pt x="4752" y="15827"/>
                  <a:pt x="3580" y="13177"/>
                </a:cubicBezTo>
                <a:cubicBezTo>
                  <a:pt x="2199" y="10029"/>
                  <a:pt x="3193" y="6355"/>
                  <a:pt x="5983" y="4367"/>
                </a:cubicBezTo>
                <a:cubicBezTo>
                  <a:pt x="7244" y="3468"/>
                  <a:pt x="8708" y="3026"/>
                  <a:pt x="10169" y="3026"/>
                </a:cubicBezTo>
                <a:close/>
                <a:moveTo>
                  <a:pt x="9248" y="0"/>
                </a:moveTo>
                <a:cubicBezTo>
                  <a:pt x="8072" y="0"/>
                  <a:pt x="8080" y="1827"/>
                  <a:pt x="9273" y="1827"/>
                </a:cubicBezTo>
                <a:cubicBezTo>
                  <a:pt x="9290" y="1827"/>
                  <a:pt x="9307" y="1826"/>
                  <a:pt x="9325" y="1826"/>
                </a:cubicBezTo>
                <a:lnTo>
                  <a:pt x="9325" y="2461"/>
                </a:lnTo>
                <a:cubicBezTo>
                  <a:pt x="7889" y="2627"/>
                  <a:pt x="6535" y="3207"/>
                  <a:pt x="5375" y="4090"/>
                </a:cubicBezTo>
                <a:lnTo>
                  <a:pt x="4878" y="3593"/>
                </a:lnTo>
                <a:cubicBezTo>
                  <a:pt x="4685" y="3414"/>
                  <a:pt x="4450" y="3324"/>
                  <a:pt x="4219" y="3324"/>
                </a:cubicBezTo>
                <a:cubicBezTo>
                  <a:pt x="3987" y="3324"/>
                  <a:pt x="3760" y="3414"/>
                  <a:pt x="3580" y="3593"/>
                </a:cubicBezTo>
                <a:cubicBezTo>
                  <a:pt x="3221" y="3925"/>
                  <a:pt x="3221" y="4532"/>
                  <a:pt x="3580" y="4891"/>
                </a:cubicBezTo>
                <a:lnTo>
                  <a:pt x="4105" y="5389"/>
                </a:lnTo>
                <a:cubicBezTo>
                  <a:pt x="0" y="10553"/>
                  <a:pt x="3734" y="18072"/>
                  <a:pt x="10225" y="18072"/>
                </a:cubicBezTo>
                <a:cubicBezTo>
                  <a:pt x="10329" y="18072"/>
                  <a:pt x="10434" y="18070"/>
                  <a:pt x="10540" y="18066"/>
                </a:cubicBezTo>
                <a:cubicBezTo>
                  <a:pt x="17224" y="17790"/>
                  <a:pt x="20511" y="9835"/>
                  <a:pt x="15954" y="4919"/>
                </a:cubicBezTo>
                <a:lnTo>
                  <a:pt x="16644" y="4229"/>
                </a:lnTo>
                <a:lnTo>
                  <a:pt x="18329" y="4229"/>
                </a:lnTo>
                <a:cubicBezTo>
                  <a:pt x="18412" y="4229"/>
                  <a:pt x="18495" y="4201"/>
                  <a:pt x="18550" y="4118"/>
                </a:cubicBezTo>
                <a:lnTo>
                  <a:pt x="20345" y="2323"/>
                </a:lnTo>
                <a:cubicBezTo>
                  <a:pt x="20428" y="2240"/>
                  <a:pt x="20456" y="2102"/>
                  <a:pt x="20428" y="1991"/>
                </a:cubicBezTo>
                <a:cubicBezTo>
                  <a:pt x="20373" y="1881"/>
                  <a:pt x="20262" y="1798"/>
                  <a:pt x="20124" y="1798"/>
                </a:cubicBezTo>
                <a:lnTo>
                  <a:pt x="19075" y="1798"/>
                </a:lnTo>
                <a:lnTo>
                  <a:pt x="20373" y="528"/>
                </a:lnTo>
                <a:cubicBezTo>
                  <a:pt x="20589" y="311"/>
                  <a:pt x="20381" y="9"/>
                  <a:pt x="20135" y="9"/>
                </a:cubicBezTo>
                <a:cubicBezTo>
                  <a:pt x="20067" y="9"/>
                  <a:pt x="19996" y="32"/>
                  <a:pt x="19931" y="86"/>
                </a:cubicBezTo>
                <a:lnTo>
                  <a:pt x="19931" y="113"/>
                </a:lnTo>
                <a:lnTo>
                  <a:pt x="18633" y="1411"/>
                </a:lnTo>
                <a:lnTo>
                  <a:pt x="18633" y="334"/>
                </a:lnTo>
                <a:cubicBezTo>
                  <a:pt x="18633" y="147"/>
                  <a:pt x="18480" y="23"/>
                  <a:pt x="18330" y="23"/>
                </a:cubicBezTo>
                <a:cubicBezTo>
                  <a:pt x="18259" y="23"/>
                  <a:pt x="18189" y="51"/>
                  <a:pt x="18136" y="113"/>
                </a:cubicBezTo>
                <a:lnTo>
                  <a:pt x="16313" y="1909"/>
                </a:lnTo>
                <a:cubicBezTo>
                  <a:pt x="16257" y="1964"/>
                  <a:pt x="16230" y="2047"/>
                  <a:pt x="16230" y="2130"/>
                </a:cubicBezTo>
                <a:lnTo>
                  <a:pt x="16230" y="3814"/>
                </a:lnTo>
                <a:lnTo>
                  <a:pt x="15539" y="4505"/>
                </a:lnTo>
                <a:cubicBezTo>
                  <a:pt x="14324" y="3372"/>
                  <a:pt x="12777" y="2682"/>
                  <a:pt x="11120" y="2489"/>
                </a:cubicBezTo>
                <a:lnTo>
                  <a:pt x="11120" y="1826"/>
                </a:lnTo>
                <a:cubicBezTo>
                  <a:pt x="11138" y="1826"/>
                  <a:pt x="11156" y="1827"/>
                  <a:pt x="11174" y="1827"/>
                </a:cubicBezTo>
                <a:cubicBezTo>
                  <a:pt x="12392" y="1827"/>
                  <a:pt x="12400" y="0"/>
                  <a:pt x="11199" y="0"/>
                </a:cubicBezTo>
                <a:cubicBezTo>
                  <a:pt x="11173" y="0"/>
                  <a:pt x="11147" y="1"/>
                  <a:pt x="11120" y="3"/>
                </a:cubicBezTo>
                <a:lnTo>
                  <a:pt x="9325" y="3"/>
                </a:lnTo>
                <a:cubicBezTo>
                  <a:pt x="9299" y="1"/>
                  <a:pt x="9273" y="0"/>
                  <a:pt x="9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1" name="Google Shape;1821;p118"/>
          <p:cNvGrpSpPr/>
          <p:nvPr/>
        </p:nvGrpSpPr>
        <p:grpSpPr>
          <a:xfrm>
            <a:off x="4125700" y="3442517"/>
            <a:ext cx="251348" cy="375721"/>
            <a:chOff x="4149360" y="3442517"/>
            <a:chExt cx="251348" cy="375721"/>
          </a:xfrm>
        </p:grpSpPr>
        <p:sp>
          <p:nvSpPr>
            <p:cNvPr id="1822" name="Google Shape;1822;p118"/>
            <p:cNvSpPr/>
            <p:nvPr/>
          </p:nvSpPr>
          <p:spPr>
            <a:xfrm>
              <a:off x="4149360" y="3442517"/>
              <a:ext cx="251348" cy="375721"/>
            </a:xfrm>
            <a:custGeom>
              <a:rect b="b" l="l" r="r" t="t"/>
              <a:pathLst>
                <a:path extrusionOk="0" h="18044" w="12071">
                  <a:moveTo>
                    <a:pt x="8123" y="605"/>
                  </a:moveTo>
                  <a:cubicBezTo>
                    <a:pt x="8191" y="605"/>
                    <a:pt x="8259" y="627"/>
                    <a:pt x="8314" y="671"/>
                  </a:cubicBezTo>
                  <a:cubicBezTo>
                    <a:pt x="8397" y="727"/>
                    <a:pt x="8425" y="809"/>
                    <a:pt x="8425" y="920"/>
                  </a:cubicBezTo>
                  <a:cubicBezTo>
                    <a:pt x="8425" y="947"/>
                    <a:pt x="8425" y="1003"/>
                    <a:pt x="8397" y="1058"/>
                  </a:cubicBezTo>
                  <a:lnTo>
                    <a:pt x="8314" y="1196"/>
                  </a:lnTo>
                  <a:lnTo>
                    <a:pt x="7624" y="1196"/>
                  </a:lnTo>
                  <a:lnTo>
                    <a:pt x="7872" y="754"/>
                  </a:lnTo>
                  <a:cubicBezTo>
                    <a:pt x="7922" y="655"/>
                    <a:pt x="8022" y="605"/>
                    <a:pt x="8123" y="605"/>
                  </a:cubicBezTo>
                  <a:close/>
                  <a:moveTo>
                    <a:pt x="10828" y="1804"/>
                  </a:moveTo>
                  <a:cubicBezTo>
                    <a:pt x="11187" y="1859"/>
                    <a:pt x="11187" y="2384"/>
                    <a:pt x="10828" y="2411"/>
                  </a:cubicBezTo>
                  <a:lnTo>
                    <a:pt x="1216" y="2411"/>
                  </a:lnTo>
                  <a:cubicBezTo>
                    <a:pt x="1050" y="2411"/>
                    <a:pt x="912" y="2273"/>
                    <a:pt x="912" y="2108"/>
                  </a:cubicBezTo>
                  <a:cubicBezTo>
                    <a:pt x="912" y="1942"/>
                    <a:pt x="1050" y="1804"/>
                    <a:pt x="1216" y="1804"/>
                  </a:cubicBezTo>
                  <a:close/>
                  <a:moveTo>
                    <a:pt x="10082" y="3019"/>
                  </a:moveTo>
                  <a:lnTo>
                    <a:pt x="10993" y="4151"/>
                  </a:lnTo>
                  <a:cubicBezTo>
                    <a:pt x="11076" y="4262"/>
                    <a:pt x="11132" y="4372"/>
                    <a:pt x="11132" y="4510"/>
                  </a:cubicBezTo>
                  <a:lnTo>
                    <a:pt x="912" y="4510"/>
                  </a:lnTo>
                  <a:cubicBezTo>
                    <a:pt x="912" y="4372"/>
                    <a:pt x="968" y="4262"/>
                    <a:pt x="1050" y="4151"/>
                  </a:cubicBezTo>
                  <a:lnTo>
                    <a:pt x="1934" y="3019"/>
                  </a:lnTo>
                  <a:close/>
                  <a:moveTo>
                    <a:pt x="11132" y="5118"/>
                  </a:moveTo>
                  <a:lnTo>
                    <a:pt x="11132" y="14150"/>
                  </a:lnTo>
                  <a:lnTo>
                    <a:pt x="912" y="14150"/>
                  </a:lnTo>
                  <a:lnTo>
                    <a:pt x="912" y="5118"/>
                  </a:lnTo>
                  <a:close/>
                  <a:moveTo>
                    <a:pt x="11132" y="14757"/>
                  </a:moveTo>
                  <a:cubicBezTo>
                    <a:pt x="11132" y="14895"/>
                    <a:pt x="11076" y="15006"/>
                    <a:pt x="10993" y="15116"/>
                  </a:cubicBezTo>
                  <a:lnTo>
                    <a:pt x="10082" y="16249"/>
                  </a:lnTo>
                  <a:lnTo>
                    <a:pt x="1962" y="16249"/>
                  </a:lnTo>
                  <a:lnTo>
                    <a:pt x="1050" y="15116"/>
                  </a:lnTo>
                  <a:cubicBezTo>
                    <a:pt x="968" y="15006"/>
                    <a:pt x="912" y="14868"/>
                    <a:pt x="912" y="14757"/>
                  </a:cubicBezTo>
                  <a:close/>
                  <a:moveTo>
                    <a:pt x="10828" y="16856"/>
                  </a:moveTo>
                  <a:cubicBezTo>
                    <a:pt x="11242" y="16856"/>
                    <a:pt x="11242" y="17464"/>
                    <a:pt x="10828" y="17464"/>
                  </a:cubicBezTo>
                  <a:lnTo>
                    <a:pt x="1216" y="17464"/>
                  </a:lnTo>
                  <a:cubicBezTo>
                    <a:pt x="830" y="17464"/>
                    <a:pt x="830" y="16856"/>
                    <a:pt x="1216" y="16856"/>
                  </a:cubicBezTo>
                  <a:close/>
                  <a:moveTo>
                    <a:pt x="8148" y="1"/>
                  </a:moveTo>
                  <a:cubicBezTo>
                    <a:pt x="8067" y="1"/>
                    <a:pt x="7984" y="12"/>
                    <a:pt x="7900" y="36"/>
                  </a:cubicBezTo>
                  <a:cubicBezTo>
                    <a:pt x="7652" y="91"/>
                    <a:pt x="7458" y="257"/>
                    <a:pt x="7348" y="450"/>
                  </a:cubicBezTo>
                  <a:lnTo>
                    <a:pt x="6906" y="1196"/>
                  </a:lnTo>
                  <a:lnTo>
                    <a:pt x="1216" y="1196"/>
                  </a:lnTo>
                  <a:cubicBezTo>
                    <a:pt x="29" y="1196"/>
                    <a:pt x="1" y="2991"/>
                    <a:pt x="1189" y="3019"/>
                  </a:cubicBezTo>
                  <a:lnTo>
                    <a:pt x="581" y="3792"/>
                  </a:lnTo>
                  <a:cubicBezTo>
                    <a:pt x="415" y="3986"/>
                    <a:pt x="305" y="4262"/>
                    <a:pt x="305" y="4538"/>
                  </a:cubicBezTo>
                  <a:lnTo>
                    <a:pt x="305" y="14730"/>
                  </a:lnTo>
                  <a:cubicBezTo>
                    <a:pt x="305" y="15006"/>
                    <a:pt x="415" y="15254"/>
                    <a:pt x="581" y="15475"/>
                  </a:cubicBezTo>
                  <a:lnTo>
                    <a:pt x="1189" y="16249"/>
                  </a:lnTo>
                  <a:cubicBezTo>
                    <a:pt x="691" y="16276"/>
                    <a:pt x="305" y="16663"/>
                    <a:pt x="305" y="17160"/>
                  </a:cubicBezTo>
                  <a:cubicBezTo>
                    <a:pt x="305" y="17657"/>
                    <a:pt x="719" y="18044"/>
                    <a:pt x="1216" y="18044"/>
                  </a:cubicBezTo>
                  <a:lnTo>
                    <a:pt x="10828" y="18044"/>
                  </a:lnTo>
                  <a:cubicBezTo>
                    <a:pt x="11960" y="17989"/>
                    <a:pt x="11988" y="16331"/>
                    <a:pt x="10855" y="16249"/>
                  </a:cubicBezTo>
                  <a:lnTo>
                    <a:pt x="11463" y="15475"/>
                  </a:lnTo>
                  <a:cubicBezTo>
                    <a:pt x="11656" y="15254"/>
                    <a:pt x="11739" y="15006"/>
                    <a:pt x="11739" y="14730"/>
                  </a:cubicBezTo>
                  <a:lnTo>
                    <a:pt x="11739" y="4538"/>
                  </a:lnTo>
                  <a:cubicBezTo>
                    <a:pt x="11739" y="4262"/>
                    <a:pt x="11656" y="3986"/>
                    <a:pt x="11463" y="3792"/>
                  </a:cubicBezTo>
                  <a:lnTo>
                    <a:pt x="10855" y="3019"/>
                  </a:lnTo>
                  <a:cubicBezTo>
                    <a:pt x="12071" y="2991"/>
                    <a:pt x="12043" y="1196"/>
                    <a:pt x="10828" y="1196"/>
                  </a:cubicBezTo>
                  <a:lnTo>
                    <a:pt x="8977" y="1196"/>
                  </a:lnTo>
                  <a:cubicBezTo>
                    <a:pt x="9005" y="1113"/>
                    <a:pt x="9032" y="1003"/>
                    <a:pt x="9032" y="892"/>
                  </a:cubicBezTo>
                  <a:cubicBezTo>
                    <a:pt x="9032" y="396"/>
                    <a:pt x="8628" y="1"/>
                    <a:pt x="81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8"/>
            <p:cNvSpPr/>
            <p:nvPr/>
          </p:nvSpPr>
          <p:spPr>
            <a:xfrm>
              <a:off x="4229881" y="3561788"/>
              <a:ext cx="85705" cy="162561"/>
            </a:xfrm>
            <a:custGeom>
              <a:rect b="b" l="l" r="r" t="t"/>
              <a:pathLst>
                <a:path extrusionOk="0" h="7807" w="4116">
                  <a:moveTo>
                    <a:pt x="2155" y="688"/>
                  </a:moveTo>
                  <a:lnTo>
                    <a:pt x="2155" y="2815"/>
                  </a:lnTo>
                  <a:cubicBezTo>
                    <a:pt x="2155" y="3091"/>
                    <a:pt x="2376" y="3312"/>
                    <a:pt x="2652" y="3312"/>
                  </a:cubicBezTo>
                  <a:lnTo>
                    <a:pt x="3177" y="3312"/>
                  </a:lnTo>
                  <a:cubicBezTo>
                    <a:pt x="3232" y="3312"/>
                    <a:pt x="3287" y="3340"/>
                    <a:pt x="3343" y="3395"/>
                  </a:cubicBezTo>
                  <a:cubicBezTo>
                    <a:pt x="3370" y="3450"/>
                    <a:pt x="3370" y="3505"/>
                    <a:pt x="3343" y="3561"/>
                  </a:cubicBezTo>
                  <a:lnTo>
                    <a:pt x="1851" y="7123"/>
                  </a:lnTo>
                  <a:lnTo>
                    <a:pt x="1851" y="4997"/>
                  </a:lnTo>
                  <a:cubicBezTo>
                    <a:pt x="1851" y="4721"/>
                    <a:pt x="1630" y="4500"/>
                    <a:pt x="1354" y="4500"/>
                  </a:cubicBezTo>
                  <a:lnTo>
                    <a:pt x="829" y="4500"/>
                  </a:lnTo>
                  <a:cubicBezTo>
                    <a:pt x="774" y="4500"/>
                    <a:pt x="719" y="4472"/>
                    <a:pt x="691" y="4417"/>
                  </a:cubicBezTo>
                  <a:cubicBezTo>
                    <a:pt x="664" y="4361"/>
                    <a:pt x="664" y="4306"/>
                    <a:pt x="691" y="4251"/>
                  </a:cubicBezTo>
                  <a:lnTo>
                    <a:pt x="664" y="4251"/>
                  </a:lnTo>
                  <a:lnTo>
                    <a:pt x="2155" y="688"/>
                  </a:lnTo>
                  <a:close/>
                  <a:moveTo>
                    <a:pt x="2187" y="0"/>
                  </a:moveTo>
                  <a:cubicBezTo>
                    <a:pt x="1976" y="0"/>
                    <a:pt x="1763" y="112"/>
                    <a:pt x="1658" y="357"/>
                  </a:cubicBezTo>
                  <a:lnTo>
                    <a:pt x="111" y="4030"/>
                  </a:lnTo>
                  <a:cubicBezTo>
                    <a:pt x="1" y="4251"/>
                    <a:pt x="28" y="4527"/>
                    <a:pt x="194" y="4748"/>
                  </a:cubicBezTo>
                  <a:cubicBezTo>
                    <a:pt x="332" y="4969"/>
                    <a:pt x="581" y="5107"/>
                    <a:pt x="829" y="5107"/>
                  </a:cubicBezTo>
                  <a:lnTo>
                    <a:pt x="1244" y="5107"/>
                  </a:lnTo>
                  <a:lnTo>
                    <a:pt x="1244" y="7234"/>
                  </a:lnTo>
                  <a:cubicBezTo>
                    <a:pt x="1244" y="7510"/>
                    <a:pt x="1437" y="7759"/>
                    <a:pt x="1713" y="7786"/>
                  </a:cubicBezTo>
                  <a:cubicBezTo>
                    <a:pt x="1741" y="7800"/>
                    <a:pt x="1761" y="7807"/>
                    <a:pt x="1782" y="7807"/>
                  </a:cubicBezTo>
                  <a:cubicBezTo>
                    <a:pt x="1803" y="7807"/>
                    <a:pt x="1824" y="7800"/>
                    <a:pt x="1851" y="7786"/>
                  </a:cubicBezTo>
                  <a:cubicBezTo>
                    <a:pt x="2072" y="7786"/>
                    <a:pt x="2265" y="7676"/>
                    <a:pt x="2376" y="7455"/>
                  </a:cubicBezTo>
                  <a:lnTo>
                    <a:pt x="3923" y="3781"/>
                  </a:lnTo>
                  <a:cubicBezTo>
                    <a:pt x="4116" y="3284"/>
                    <a:pt x="3757" y="2704"/>
                    <a:pt x="3177" y="2704"/>
                  </a:cubicBezTo>
                  <a:lnTo>
                    <a:pt x="2763" y="2704"/>
                  </a:lnTo>
                  <a:lnTo>
                    <a:pt x="2763" y="578"/>
                  </a:lnTo>
                  <a:cubicBezTo>
                    <a:pt x="2763" y="210"/>
                    <a:pt x="2476" y="0"/>
                    <a:pt x="21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118"/>
          <p:cNvGrpSpPr/>
          <p:nvPr/>
        </p:nvGrpSpPr>
        <p:grpSpPr>
          <a:xfrm>
            <a:off x="2727197" y="3442538"/>
            <a:ext cx="378824" cy="375700"/>
            <a:chOff x="2848099" y="3442538"/>
            <a:chExt cx="378824" cy="375700"/>
          </a:xfrm>
        </p:grpSpPr>
        <p:sp>
          <p:nvSpPr>
            <p:cNvPr id="1825" name="Google Shape;1825;p118"/>
            <p:cNvSpPr/>
            <p:nvPr/>
          </p:nvSpPr>
          <p:spPr>
            <a:xfrm>
              <a:off x="2951421" y="3442538"/>
              <a:ext cx="275502" cy="375700"/>
            </a:xfrm>
            <a:custGeom>
              <a:rect b="b" l="l" r="r" t="t"/>
              <a:pathLst>
                <a:path extrusionOk="0" h="18043" w="13231">
                  <a:moveTo>
                    <a:pt x="6616" y="622"/>
                  </a:moveTo>
                  <a:cubicBezTo>
                    <a:pt x="6850" y="622"/>
                    <a:pt x="7085" y="712"/>
                    <a:pt x="7265" y="891"/>
                  </a:cubicBezTo>
                  <a:cubicBezTo>
                    <a:pt x="7458" y="1085"/>
                    <a:pt x="7707" y="1195"/>
                    <a:pt x="7955" y="1195"/>
                  </a:cubicBezTo>
                  <a:lnTo>
                    <a:pt x="9032" y="1195"/>
                  </a:lnTo>
                  <a:cubicBezTo>
                    <a:pt x="9198" y="1195"/>
                    <a:pt x="9336" y="1333"/>
                    <a:pt x="9336" y="1499"/>
                  </a:cubicBezTo>
                  <a:lnTo>
                    <a:pt x="9336" y="2410"/>
                  </a:lnTo>
                  <a:cubicBezTo>
                    <a:pt x="9336" y="2576"/>
                    <a:pt x="9198" y="2714"/>
                    <a:pt x="9032" y="2714"/>
                  </a:cubicBezTo>
                  <a:lnTo>
                    <a:pt x="4199" y="2714"/>
                  </a:lnTo>
                  <a:cubicBezTo>
                    <a:pt x="4033" y="2714"/>
                    <a:pt x="3895" y="2576"/>
                    <a:pt x="3895" y="2410"/>
                  </a:cubicBezTo>
                  <a:lnTo>
                    <a:pt x="3895" y="1499"/>
                  </a:lnTo>
                  <a:cubicBezTo>
                    <a:pt x="3895" y="1333"/>
                    <a:pt x="4033" y="1195"/>
                    <a:pt x="4199" y="1195"/>
                  </a:cubicBezTo>
                  <a:lnTo>
                    <a:pt x="5276" y="1195"/>
                  </a:lnTo>
                  <a:cubicBezTo>
                    <a:pt x="5525" y="1195"/>
                    <a:pt x="5773" y="1085"/>
                    <a:pt x="5967" y="891"/>
                  </a:cubicBezTo>
                  <a:cubicBezTo>
                    <a:pt x="6146" y="712"/>
                    <a:pt x="6381" y="622"/>
                    <a:pt x="6616" y="622"/>
                  </a:cubicBezTo>
                  <a:close/>
                  <a:moveTo>
                    <a:pt x="11435" y="3018"/>
                  </a:moveTo>
                  <a:lnTo>
                    <a:pt x="11435" y="16248"/>
                  </a:lnTo>
                  <a:lnTo>
                    <a:pt x="1796" y="16248"/>
                  </a:lnTo>
                  <a:lnTo>
                    <a:pt x="1796" y="3018"/>
                  </a:lnTo>
                  <a:lnTo>
                    <a:pt x="3536" y="3018"/>
                  </a:lnTo>
                  <a:cubicBezTo>
                    <a:pt x="3702" y="3211"/>
                    <a:pt x="3950" y="3322"/>
                    <a:pt x="4199" y="3322"/>
                  </a:cubicBezTo>
                  <a:lnTo>
                    <a:pt x="9032" y="3322"/>
                  </a:lnTo>
                  <a:cubicBezTo>
                    <a:pt x="9281" y="3322"/>
                    <a:pt x="9529" y="3211"/>
                    <a:pt x="9695" y="3018"/>
                  </a:cubicBezTo>
                  <a:close/>
                  <a:moveTo>
                    <a:pt x="11739" y="1803"/>
                  </a:moveTo>
                  <a:cubicBezTo>
                    <a:pt x="12236" y="1803"/>
                    <a:pt x="12650" y="2217"/>
                    <a:pt x="12650" y="2714"/>
                  </a:cubicBezTo>
                  <a:lnTo>
                    <a:pt x="12623" y="16551"/>
                  </a:lnTo>
                  <a:cubicBezTo>
                    <a:pt x="12623" y="17049"/>
                    <a:pt x="12209" y="17463"/>
                    <a:pt x="11711" y="17463"/>
                  </a:cubicBezTo>
                  <a:lnTo>
                    <a:pt x="1492" y="17463"/>
                  </a:lnTo>
                  <a:cubicBezTo>
                    <a:pt x="995" y="17463"/>
                    <a:pt x="608" y="17049"/>
                    <a:pt x="608" y="16551"/>
                  </a:cubicBezTo>
                  <a:lnTo>
                    <a:pt x="608" y="2714"/>
                  </a:lnTo>
                  <a:cubicBezTo>
                    <a:pt x="608" y="2217"/>
                    <a:pt x="995" y="1803"/>
                    <a:pt x="1492" y="1803"/>
                  </a:cubicBezTo>
                  <a:lnTo>
                    <a:pt x="3315" y="1803"/>
                  </a:lnTo>
                  <a:lnTo>
                    <a:pt x="3315" y="2410"/>
                  </a:lnTo>
                  <a:lnTo>
                    <a:pt x="1796" y="2410"/>
                  </a:lnTo>
                  <a:cubicBezTo>
                    <a:pt x="1465" y="2410"/>
                    <a:pt x="1188" y="2687"/>
                    <a:pt x="1216" y="3018"/>
                  </a:cubicBezTo>
                  <a:lnTo>
                    <a:pt x="1216" y="16248"/>
                  </a:lnTo>
                  <a:cubicBezTo>
                    <a:pt x="1216" y="16579"/>
                    <a:pt x="1465" y="16855"/>
                    <a:pt x="1796" y="16855"/>
                  </a:cubicBezTo>
                  <a:lnTo>
                    <a:pt x="11463" y="16855"/>
                  </a:lnTo>
                  <a:cubicBezTo>
                    <a:pt x="11794" y="16855"/>
                    <a:pt x="12043" y="16579"/>
                    <a:pt x="12043" y="16248"/>
                  </a:cubicBezTo>
                  <a:lnTo>
                    <a:pt x="12043" y="3018"/>
                  </a:lnTo>
                  <a:cubicBezTo>
                    <a:pt x="12043" y="2687"/>
                    <a:pt x="11794" y="2410"/>
                    <a:pt x="11463" y="2410"/>
                  </a:cubicBezTo>
                  <a:lnTo>
                    <a:pt x="9944" y="2410"/>
                  </a:lnTo>
                  <a:lnTo>
                    <a:pt x="9944" y="1803"/>
                  </a:lnTo>
                  <a:close/>
                  <a:moveTo>
                    <a:pt x="6619" y="1"/>
                  </a:moveTo>
                  <a:cubicBezTo>
                    <a:pt x="6215" y="1"/>
                    <a:pt x="5815" y="159"/>
                    <a:pt x="5525" y="477"/>
                  </a:cubicBezTo>
                  <a:cubicBezTo>
                    <a:pt x="5442" y="560"/>
                    <a:pt x="5359" y="587"/>
                    <a:pt x="5276" y="615"/>
                  </a:cubicBezTo>
                  <a:lnTo>
                    <a:pt x="4199" y="615"/>
                  </a:lnTo>
                  <a:cubicBezTo>
                    <a:pt x="3812" y="615"/>
                    <a:pt x="3481" y="836"/>
                    <a:pt x="3343" y="1195"/>
                  </a:cubicBezTo>
                  <a:lnTo>
                    <a:pt x="1492" y="1195"/>
                  </a:lnTo>
                  <a:cubicBezTo>
                    <a:pt x="664" y="1195"/>
                    <a:pt x="1" y="1886"/>
                    <a:pt x="1" y="2714"/>
                  </a:cubicBezTo>
                  <a:lnTo>
                    <a:pt x="1" y="16551"/>
                  </a:lnTo>
                  <a:cubicBezTo>
                    <a:pt x="1" y="17380"/>
                    <a:pt x="664" y="18043"/>
                    <a:pt x="1492" y="18043"/>
                  </a:cubicBezTo>
                  <a:lnTo>
                    <a:pt x="11711" y="18043"/>
                  </a:lnTo>
                  <a:cubicBezTo>
                    <a:pt x="12540" y="18043"/>
                    <a:pt x="13230" y="17380"/>
                    <a:pt x="13230" y="16551"/>
                  </a:cubicBezTo>
                  <a:lnTo>
                    <a:pt x="13230" y="2714"/>
                  </a:lnTo>
                  <a:cubicBezTo>
                    <a:pt x="13230" y="1886"/>
                    <a:pt x="12568" y="1223"/>
                    <a:pt x="11739" y="1195"/>
                  </a:cubicBezTo>
                  <a:lnTo>
                    <a:pt x="9861" y="1195"/>
                  </a:lnTo>
                  <a:cubicBezTo>
                    <a:pt x="9750" y="836"/>
                    <a:pt x="9391" y="615"/>
                    <a:pt x="9032" y="615"/>
                  </a:cubicBezTo>
                  <a:lnTo>
                    <a:pt x="7955" y="615"/>
                  </a:lnTo>
                  <a:cubicBezTo>
                    <a:pt x="7872" y="587"/>
                    <a:pt x="7789" y="560"/>
                    <a:pt x="7734" y="477"/>
                  </a:cubicBezTo>
                  <a:cubicBezTo>
                    <a:pt x="7430" y="159"/>
                    <a:pt x="7023" y="1"/>
                    <a:pt x="66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8"/>
            <p:cNvSpPr/>
            <p:nvPr/>
          </p:nvSpPr>
          <p:spPr>
            <a:xfrm>
              <a:off x="3083123" y="3467421"/>
              <a:ext cx="12098" cy="12660"/>
            </a:xfrm>
            <a:custGeom>
              <a:rect b="b" l="l" r="r" t="t"/>
              <a:pathLst>
                <a:path extrusionOk="0" h="608" w="581">
                  <a:moveTo>
                    <a:pt x="304" y="0"/>
                  </a:moveTo>
                  <a:cubicBezTo>
                    <a:pt x="111" y="0"/>
                    <a:pt x="1" y="138"/>
                    <a:pt x="1" y="304"/>
                  </a:cubicBezTo>
                  <a:cubicBezTo>
                    <a:pt x="1" y="470"/>
                    <a:pt x="111" y="608"/>
                    <a:pt x="304" y="608"/>
                  </a:cubicBezTo>
                  <a:cubicBezTo>
                    <a:pt x="470" y="608"/>
                    <a:pt x="581" y="470"/>
                    <a:pt x="581" y="304"/>
                  </a:cubicBezTo>
                  <a:cubicBezTo>
                    <a:pt x="581" y="138"/>
                    <a:pt x="470" y="0"/>
                    <a:pt x="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8"/>
            <p:cNvSpPr/>
            <p:nvPr/>
          </p:nvSpPr>
          <p:spPr>
            <a:xfrm>
              <a:off x="3007787" y="3523975"/>
              <a:ext cx="58678" cy="50432"/>
            </a:xfrm>
            <a:custGeom>
              <a:rect b="b" l="l" r="r" t="t"/>
              <a:pathLst>
                <a:path extrusionOk="0" h="2422" w="2818">
                  <a:moveTo>
                    <a:pt x="1216" y="598"/>
                  </a:moveTo>
                  <a:cubicBezTo>
                    <a:pt x="1741" y="598"/>
                    <a:pt x="2017" y="1261"/>
                    <a:pt x="1630" y="1620"/>
                  </a:cubicBezTo>
                  <a:cubicBezTo>
                    <a:pt x="1501" y="1749"/>
                    <a:pt x="1345" y="1807"/>
                    <a:pt x="1193" y="1807"/>
                  </a:cubicBezTo>
                  <a:cubicBezTo>
                    <a:pt x="890" y="1807"/>
                    <a:pt x="608" y="1574"/>
                    <a:pt x="608" y="1206"/>
                  </a:cubicBezTo>
                  <a:cubicBezTo>
                    <a:pt x="608" y="875"/>
                    <a:pt x="857" y="598"/>
                    <a:pt x="1216" y="598"/>
                  </a:cubicBezTo>
                  <a:close/>
                  <a:moveTo>
                    <a:pt x="1211" y="1"/>
                  </a:moveTo>
                  <a:cubicBezTo>
                    <a:pt x="596" y="1"/>
                    <a:pt x="0" y="477"/>
                    <a:pt x="0" y="1206"/>
                  </a:cubicBezTo>
                  <a:cubicBezTo>
                    <a:pt x="0" y="1869"/>
                    <a:pt x="525" y="2421"/>
                    <a:pt x="1216" y="2421"/>
                  </a:cubicBezTo>
                  <a:cubicBezTo>
                    <a:pt x="2265" y="2421"/>
                    <a:pt x="2818" y="1123"/>
                    <a:pt x="2044" y="350"/>
                  </a:cubicBezTo>
                  <a:cubicBezTo>
                    <a:pt x="1803" y="109"/>
                    <a:pt x="1505" y="1"/>
                    <a:pt x="1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8"/>
            <p:cNvSpPr/>
            <p:nvPr/>
          </p:nvSpPr>
          <p:spPr>
            <a:xfrm>
              <a:off x="3007787" y="3586400"/>
              <a:ext cx="58678" cy="50120"/>
            </a:xfrm>
            <a:custGeom>
              <a:rect b="b" l="l" r="r" t="t"/>
              <a:pathLst>
                <a:path extrusionOk="0" h="2407" w="2818">
                  <a:moveTo>
                    <a:pt x="1216" y="611"/>
                  </a:moveTo>
                  <a:cubicBezTo>
                    <a:pt x="1741" y="611"/>
                    <a:pt x="2017" y="1274"/>
                    <a:pt x="1630" y="1633"/>
                  </a:cubicBezTo>
                  <a:cubicBezTo>
                    <a:pt x="1505" y="1758"/>
                    <a:pt x="1353" y="1814"/>
                    <a:pt x="1205" y="1814"/>
                  </a:cubicBezTo>
                  <a:cubicBezTo>
                    <a:pt x="898" y="1814"/>
                    <a:pt x="608" y="1573"/>
                    <a:pt x="608" y="1219"/>
                  </a:cubicBezTo>
                  <a:cubicBezTo>
                    <a:pt x="608" y="887"/>
                    <a:pt x="857" y="611"/>
                    <a:pt x="1216" y="611"/>
                  </a:cubicBezTo>
                  <a:close/>
                  <a:moveTo>
                    <a:pt x="1211" y="1"/>
                  </a:moveTo>
                  <a:cubicBezTo>
                    <a:pt x="595" y="1"/>
                    <a:pt x="0" y="490"/>
                    <a:pt x="0" y="1219"/>
                  </a:cubicBezTo>
                  <a:cubicBezTo>
                    <a:pt x="0" y="1881"/>
                    <a:pt x="525" y="2406"/>
                    <a:pt x="1216" y="2406"/>
                  </a:cubicBezTo>
                  <a:cubicBezTo>
                    <a:pt x="2265" y="2406"/>
                    <a:pt x="2818" y="1108"/>
                    <a:pt x="2044" y="362"/>
                  </a:cubicBezTo>
                  <a:cubicBezTo>
                    <a:pt x="1803" y="112"/>
                    <a:pt x="1505" y="1"/>
                    <a:pt x="1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8"/>
            <p:cNvSpPr/>
            <p:nvPr/>
          </p:nvSpPr>
          <p:spPr>
            <a:xfrm>
              <a:off x="3007787" y="3649097"/>
              <a:ext cx="58678" cy="50099"/>
            </a:xfrm>
            <a:custGeom>
              <a:rect b="b" l="l" r="r" t="t"/>
              <a:pathLst>
                <a:path extrusionOk="0" h="2406" w="2818">
                  <a:moveTo>
                    <a:pt x="1216" y="610"/>
                  </a:moveTo>
                  <a:cubicBezTo>
                    <a:pt x="1741" y="610"/>
                    <a:pt x="2017" y="1273"/>
                    <a:pt x="1630" y="1632"/>
                  </a:cubicBezTo>
                  <a:cubicBezTo>
                    <a:pt x="1505" y="1758"/>
                    <a:pt x="1353" y="1813"/>
                    <a:pt x="1205" y="1813"/>
                  </a:cubicBezTo>
                  <a:cubicBezTo>
                    <a:pt x="898" y="1813"/>
                    <a:pt x="608" y="1572"/>
                    <a:pt x="608" y="1218"/>
                  </a:cubicBezTo>
                  <a:cubicBezTo>
                    <a:pt x="608" y="887"/>
                    <a:pt x="857" y="610"/>
                    <a:pt x="1216" y="610"/>
                  </a:cubicBezTo>
                  <a:close/>
                  <a:moveTo>
                    <a:pt x="1219" y="0"/>
                  </a:moveTo>
                  <a:cubicBezTo>
                    <a:pt x="595" y="0"/>
                    <a:pt x="0" y="489"/>
                    <a:pt x="0" y="1218"/>
                  </a:cubicBezTo>
                  <a:cubicBezTo>
                    <a:pt x="0" y="1881"/>
                    <a:pt x="525" y="2406"/>
                    <a:pt x="1216" y="2406"/>
                  </a:cubicBezTo>
                  <a:cubicBezTo>
                    <a:pt x="2265" y="2406"/>
                    <a:pt x="2818" y="1108"/>
                    <a:pt x="2072" y="362"/>
                  </a:cubicBezTo>
                  <a:cubicBezTo>
                    <a:pt x="1822" y="112"/>
                    <a:pt x="1517" y="0"/>
                    <a:pt x="12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8"/>
            <p:cNvSpPr/>
            <p:nvPr/>
          </p:nvSpPr>
          <p:spPr>
            <a:xfrm>
              <a:off x="3007787" y="3711773"/>
              <a:ext cx="58678" cy="50120"/>
            </a:xfrm>
            <a:custGeom>
              <a:rect b="b" l="l" r="r" t="t"/>
              <a:pathLst>
                <a:path extrusionOk="0" h="2407" w="2818">
                  <a:moveTo>
                    <a:pt x="1170" y="609"/>
                  </a:moveTo>
                  <a:cubicBezTo>
                    <a:pt x="1185" y="609"/>
                    <a:pt x="1200" y="610"/>
                    <a:pt x="1216" y="611"/>
                  </a:cubicBezTo>
                  <a:cubicBezTo>
                    <a:pt x="1741" y="611"/>
                    <a:pt x="2017" y="1246"/>
                    <a:pt x="1630" y="1633"/>
                  </a:cubicBezTo>
                  <a:cubicBezTo>
                    <a:pt x="1505" y="1758"/>
                    <a:pt x="1353" y="1814"/>
                    <a:pt x="1205" y="1814"/>
                  </a:cubicBezTo>
                  <a:cubicBezTo>
                    <a:pt x="898" y="1814"/>
                    <a:pt x="608" y="1573"/>
                    <a:pt x="608" y="1219"/>
                  </a:cubicBezTo>
                  <a:cubicBezTo>
                    <a:pt x="582" y="901"/>
                    <a:pt x="834" y="609"/>
                    <a:pt x="1170" y="609"/>
                  </a:cubicBezTo>
                  <a:close/>
                  <a:moveTo>
                    <a:pt x="1211" y="1"/>
                  </a:moveTo>
                  <a:cubicBezTo>
                    <a:pt x="595" y="1"/>
                    <a:pt x="0" y="490"/>
                    <a:pt x="0" y="1219"/>
                  </a:cubicBezTo>
                  <a:cubicBezTo>
                    <a:pt x="0" y="1881"/>
                    <a:pt x="525" y="2406"/>
                    <a:pt x="1216" y="2406"/>
                  </a:cubicBezTo>
                  <a:cubicBezTo>
                    <a:pt x="2265" y="2406"/>
                    <a:pt x="2818" y="1108"/>
                    <a:pt x="2044" y="362"/>
                  </a:cubicBezTo>
                  <a:cubicBezTo>
                    <a:pt x="1803" y="112"/>
                    <a:pt x="1505" y="1"/>
                    <a:pt x="1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8"/>
            <p:cNvSpPr/>
            <p:nvPr/>
          </p:nvSpPr>
          <p:spPr>
            <a:xfrm>
              <a:off x="3075648" y="3542757"/>
              <a:ext cx="96075" cy="12660"/>
            </a:xfrm>
            <a:custGeom>
              <a:rect b="b" l="l" r="r" t="t"/>
              <a:pathLst>
                <a:path extrusionOk="0" h="608" w="4614">
                  <a:moveTo>
                    <a:pt x="360" y="0"/>
                  </a:moveTo>
                  <a:cubicBezTo>
                    <a:pt x="1" y="28"/>
                    <a:pt x="1" y="553"/>
                    <a:pt x="360" y="608"/>
                  </a:cubicBezTo>
                  <a:lnTo>
                    <a:pt x="4254" y="608"/>
                  </a:lnTo>
                  <a:cubicBezTo>
                    <a:pt x="4613" y="553"/>
                    <a:pt x="4613" y="28"/>
                    <a:pt x="4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8"/>
            <p:cNvSpPr/>
            <p:nvPr/>
          </p:nvSpPr>
          <p:spPr>
            <a:xfrm>
              <a:off x="3074502" y="3605432"/>
              <a:ext cx="98365" cy="12681"/>
            </a:xfrm>
            <a:custGeom>
              <a:rect b="b" l="l" r="r" t="t"/>
              <a:pathLst>
                <a:path extrusionOk="0" h="609" w="4724">
                  <a:moveTo>
                    <a:pt x="415" y="1"/>
                  </a:moveTo>
                  <a:cubicBezTo>
                    <a:pt x="0" y="1"/>
                    <a:pt x="0" y="608"/>
                    <a:pt x="415" y="608"/>
                  </a:cubicBezTo>
                  <a:lnTo>
                    <a:pt x="4309" y="608"/>
                  </a:lnTo>
                  <a:cubicBezTo>
                    <a:pt x="4723" y="608"/>
                    <a:pt x="4723" y="1"/>
                    <a:pt x="4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8"/>
            <p:cNvSpPr/>
            <p:nvPr/>
          </p:nvSpPr>
          <p:spPr>
            <a:xfrm>
              <a:off x="3074502" y="3668129"/>
              <a:ext cx="98365" cy="12660"/>
            </a:xfrm>
            <a:custGeom>
              <a:rect b="b" l="l" r="r" t="t"/>
              <a:pathLst>
                <a:path extrusionOk="0" h="608" w="4724">
                  <a:moveTo>
                    <a:pt x="415" y="0"/>
                  </a:moveTo>
                  <a:cubicBezTo>
                    <a:pt x="0" y="0"/>
                    <a:pt x="0" y="608"/>
                    <a:pt x="415" y="608"/>
                  </a:cubicBezTo>
                  <a:lnTo>
                    <a:pt x="4309" y="608"/>
                  </a:lnTo>
                  <a:cubicBezTo>
                    <a:pt x="4723" y="608"/>
                    <a:pt x="4723" y="0"/>
                    <a:pt x="43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8"/>
            <p:cNvSpPr/>
            <p:nvPr/>
          </p:nvSpPr>
          <p:spPr>
            <a:xfrm>
              <a:off x="3075648" y="3730805"/>
              <a:ext cx="96075" cy="12681"/>
            </a:xfrm>
            <a:custGeom>
              <a:rect b="b" l="l" r="r" t="t"/>
              <a:pathLst>
                <a:path extrusionOk="0" h="609" w="4614">
                  <a:moveTo>
                    <a:pt x="360" y="1"/>
                  </a:moveTo>
                  <a:cubicBezTo>
                    <a:pt x="1" y="28"/>
                    <a:pt x="1" y="553"/>
                    <a:pt x="360" y="608"/>
                  </a:cubicBezTo>
                  <a:lnTo>
                    <a:pt x="4254" y="608"/>
                  </a:lnTo>
                  <a:cubicBezTo>
                    <a:pt x="4613" y="553"/>
                    <a:pt x="4613" y="28"/>
                    <a:pt x="42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8"/>
            <p:cNvSpPr/>
            <p:nvPr/>
          </p:nvSpPr>
          <p:spPr>
            <a:xfrm>
              <a:off x="2849057" y="3743465"/>
              <a:ext cx="92035" cy="12098"/>
            </a:xfrm>
            <a:custGeom>
              <a:rect b="b" l="l" r="r" t="t"/>
              <a:pathLst>
                <a:path extrusionOk="0" h="581" w="4420">
                  <a:moveTo>
                    <a:pt x="415" y="0"/>
                  </a:moveTo>
                  <a:cubicBezTo>
                    <a:pt x="1" y="0"/>
                    <a:pt x="1" y="580"/>
                    <a:pt x="415" y="580"/>
                  </a:cubicBezTo>
                  <a:lnTo>
                    <a:pt x="4005" y="580"/>
                  </a:lnTo>
                  <a:cubicBezTo>
                    <a:pt x="4420" y="580"/>
                    <a:pt x="4420" y="0"/>
                    <a:pt x="40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8"/>
            <p:cNvSpPr/>
            <p:nvPr/>
          </p:nvSpPr>
          <p:spPr>
            <a:xfrm>
              <a:off x="2848099" y="3586442"/>
              <a:ext cx="79771" cy="12764"/>
            </a:xfrm>
            <a:custGeom>
              <a:rect b="b" l="l" r="r" t="t"/>
              <a:pathLst>
                <a:path extrusionOk="0" h="613" w="3831">
                  <a:moveTo>
                    <a:pt x="434" y="0"/>
                  </a:moveTo>
                  <a:cubicBezTo>
                    <a:pt x="9" y="0"/>
                    <a:pt x="1" y="612"/>
                    <a:pt x="409" y="612"/>
                  </a:cubicBezTo>
                  <a:cubicBezTo>
                    <a:pt x="425" y="612"/>
                    <a:pt x="443" y="611"/>
                    <a:pt x="461" y="609"/>
                  </a:cubicBezTo>
                  <a:lnTo>
                    <a:pt x="3444" y="609"/>
                  </a:lnTo>
                  <a:cubicBezTo>
                    <a:pt x="3830" y="581"/>
                    <a:pt x="3830" y="57"/>
                    <a:pt x="3444" y="1"/>
                  </a:cubicBezTo>
                  <a:lnTo>
                    <a:pt x="461" y="1"/>
                  </a:lnTo>
                  <a:cubicBezTo>
                    <a:pt x="452" y="1"/>
                    <a:pt x="443"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8"/>
            <p:cNvSpPr/>
            <p:nvPr/>
          </p:nvSpPr>
          <p:spPr>
            <a:xfrm>
              <a:off x="2867464" y="3649139"/>
              <a:ext cx="65008" cy="12681"/>
            </a:xfrm>
            <a:custGeom>
              <a:rect b="b" l="l" r="r" t="t"/>
              <a:pathLst>
                <a:path extrusionOk="0" h="609" w="3122">
                  <a:moveTo>
                    <a:pt x="415" y="1"/>
                  </a:moveTo>
                  <a:cubicBezTo>
                    <a:pt x="0" y="1"/>
                    <a:pt x="0" y="608"/>
                    <a:pt x="415" y="608"/>
                  </a:cubicBezTo>
                  <a:lnTo>
                    <a:pt x="2818" y="608"/>
                  </a:lnTo>
                  <a:cubicBezTo>
                    <a:pt x="2983" y="608"/>
                    <a:pt x="3121" y="470"/>
                    <a:pt x="3121" y="305"/>
                  </a:cubicBezTo>
                  <a:cubicBezTo>
                    <a:pt x="3121" y="139"/>
                    <a:pt x="2983" y="1"/>
                    <a:pt x="28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8"/>
            <p:cNvSpPr/>
            <p:nvPr/>
          </p:nvSpPr>
          <p:spPr>
            <a:xfrm>
              <a:off x="2848099" y="3680706"/>
              <a:ext cx="48142" cy="12764"/>
            </a:xfrm>
            <a:custGeom>
              <a:rect b="b" l="l" r="r" t="t"/>
              <a:pathLst>
                <a:path extrusionOk="0" h="613" w="2312">
                  <a:moveTo>
                    <a:pt x="409" y="1"/>
                  </a:moveTo>
                  <a:cubicBezTo>
                    <a:pt x="1" y="1"/>
                    <a:pt x="9" y="612"/>
                    <a:pt x="434" y="612"/>
                  </a:cubicBezTo>
                  <a:cubicBezTo>
                    <a:pt x="443" y="612"/>
                    <a:pt x="452" y="612"/>
                    <a:pt x="461" y="611"/>
                  </a:cubicBezTo>
                  <a:lnTo>
                    <a:pt x="1952" y="611"/>
                  </a:lnTo>
                  <a:cubicBezTo>
                    <a:pt x="2311" y="556"/>
                    <a:pt x="2311" y="31"/>
                    <a:pt x="1952" y="4"/>
                  </a:cubicBezTo>
                  <a:lnTo>
                    <a:pt x="461" y="4"/>
                  </a:lnTo>
                  <a:cubicBezTo>
                    <a:pt x="443" y="2"/>
                    <a:pt x="425" y="1"/>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8"/>
            <p:cNvSpPr/>
            <p:nvPr/>
          </p:nvSpPr>
          <p:spPr>
            <a:xfrm>
              <a:off x="2906569" y="3680768"/>
              <a:ext cx="32233" cy="12681"/>
            </a:xfrm>
            <a:custGeom>
              <a:rect b="b" l="l" r="r" t="t"/>
              <a:pathLst>
                <a:path extrusionOk="0" h="609" w="1548">
                  <a:moveTo>
                    <a:pt x="360" y="1"/>
                  </a:moveTo>
                  <a:cubicBezTo>
                    <a:pt x="0" y="28"/>
                    <a:pt x="0" y="553"/>
                    <a:pt x="360" y="608"/>
                  </a:cubicBezTo>
                  <a:lnTo>
                    <a:pt x="1243" y="608"/>
                  </a:lnTo>
                  <a:cubicBezTo>
                    <a:pt x="1409" y="608"/>
                    <a:pt x="1547" y="470"/>
                    <a:pt x="1547" y="305"/>
                  </a:cubicBezTo>
                  <a:cubicBezTo>
                    <a:pt x="1547" y="139"/>
                    <a:pt x="1409" y="1"/>
                    <a:pt x="1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8"/>
            <p:cNvSpPr/>
            <p:nvPr/>
          </p:nvSpPr>
          <p:spPr>
            <a:xfrm>
              <a:off x="2849057" y="3523766"/>
              <a:ext cx="92035" cy="12681"/>
            </a:xfrm>
            <a:custGeom>
              <a:rect b="b" l="l" r="r" t="t"/>
              <a:pathLst>
                <a:path extrusionOk="0" h="609" w="4420">
                  <a:moveTo>
                    <a:pt x="415" y="1"/>
                  </a:moveTo>
                  <a:cubicBezTo>
                    <a:pt x="1" y="1"/>
                    <a:pt x="1" y="608"/>
                    <a:pt x="415" y="608"/>
                  </a:cubicBezTo>
                  <a:lnTo>
                    <a:pt x="4005" y="608"/>
                  </a:lnTo>
                  <a:cubicBezTo>
                    <a:pt x="4420" y="608"/>
                    <a:pt x="4420" y="1"/>
                    <a:pt x="40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8"/>
            <p:cNvSpPr/>
            <p:nvPr/>
          </p:nvSpPr>
          <p:spPr>
            <a:xfrm>
              <a:off x="2848099" y="3492658"/>
              <a:ext cx="79771" cy="12743"/>
            </a:xfrm>
            <a:custGeom>
              <a:rect b="b" l="l" r="r" t="t"/>
              <a:pathLst>
                <a:path extrusionOk="0" h="612" w="3831">
                  <a:moveTo>
                    <a:pt x="409" y="0"/>
                  </a:moveTo>
                  <a:cubicBezTo>
                    <a:pt x="1" y="0"/>
                    <a:pt x="9" y="612"/>
                    <a:pt x="434" y="612"/>
                  </a:cubicBezTo>
                  <a:cubicBezTo>
                    <a:pt x="443" y="612"/>
                    <a:pt x="452" y="611"/>
                    <a:pt x="461" y="611"/>
                  </a:cubicBezTo>
                  <a:lnTo>
                    <a:pt x="3444" y="611"/>
                  </a:lnTo>
                  <a:cubicBezTo>
                    <a:pt x="3830" y="556"/>
                    <a:pt x="3830" y="31"/>
                    <a:pt x="3444" y="3"/>
                  </a:cubicBezTo>
                  <a:lnTo>
                    <a:pt x="461" y="3"/>
                  </a:lnTo>
                  <a:cubicBezTo>
                    <a:pt x="443" y="1"/>
                    <a:pt x="425" y="0"/>
                    <a:pt x="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8"/>
            <p:cNvSpPr/>
            <p:nvPr/>
          </p:nvSpPr>
          <p:spPr>
            <a:xfrm>
              <a:off x="2855950" y="3774511"/>
              <a:ext cx="77668" cy="12681"/>
            </a:xfrm>
            <a:custGeom>
              <a:rect b="b" l="l" r="r" t="t"/>
              <a:pathLst>
                <a:path extrusionOk="0" h="609" w="3730">
                  <a:moveTo>
                    <a:pt x="388" y="1"/>
                  </a:moveTo>
                  <a:cubicBezTo>
                    <a:pt x="1" y="28"/>
                    <a:pt x="1" y="553"/>
                    <a:pt x="388" y="608"/>
                  </a:cubicBezTo>
                  <a:lnTo>
                    <a:pt x="3371" y="608"/>
                  </a:lnTo>
                  <a:cubicBezTo>
                    <a:pt x="3730" y="553"/>
                    <a:pt x="3730" y="28"/>
                    <a:pt x="33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18"/>
            <p:cNvSpPr/>
            <p:nvPr/>
          </p:nvSpPr>
          <p:spPr>
            <a:xfrm>
              <a:off x="2855387" y="3618092"/>
              <a:ext cx="85705" cy="12660"/>
            </a:xfrm>
            <a:custGeom>
              <a:rect b="b" l="l" r="r" t="t"/>
              <a:pathLst>
                <a:path extrusionOk="0" h="608" w="4116">
                  <a:moveTo>
                    <a:pt x="415" y="0"/>
                  </a:moveTo>
                  <a:cubicBezTo>
                    <a:pt x="0" y="0"/>
                    <a:pt x="0" y="608"/>
                    <a:pt x="415" y="608"/>
                  </a:cubicBezTo>
                  <a:lnTo>
                    <a:pt x="3701" y="608"/>
                  </a:lnTo>
                  <a:cubicBezTo>
                    <a:pt x="4116" y="580"/>
                    <a:pt x="4116" y="0"/>
                    <a:pt x="3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8"/>
            <p:cNvSpPr/>
            <p:nvPr/>
          </p:nvSpPr>
          <p:spPr>
            <a:xfrm>
              <a:off x="2855387" y="3555396"/>
              <a:ext cx="85705" cy="12681"/>
            </a:xfrm>
            <a:custGeom>
              <a:rect b="b" l="l" r="r" t="t"/>
              <a:pathLst>
                <a:path extrusionOk="0" h="609" w="4116">
                  <a:moveTo>
                    <a:pt x="415" y="1"/>
                  </a:moveTo>
                  <a:cubicBezTo>
                    <a:pt x="0" y="1"/>
                    <a:pt x="0" y="608"/>
                    <a:pt x="415" y="608"/>
                  </a:cubicBezTo>
                  <a:lnTo>
                    <a:pt x="3701" y="608"/>
                  </a:lnTo>
                  <a:cubicBezTo>
                    <a:pt x="4116" y="608"/>
                    <a:pt x="4116" y="1"/>
                    <a:pt x="3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8"/>
            <p:cNvSpPr/>
            <p:nvPr/>
          </p:nvSpPr>
          <p:spPr>
            <a:xfrm>
              <a:off x="2855387" y="3711835"/>
              <a:ext cx="79375" cy="12660"/>
            </a:xfrm>
            <a:custGeom>
              <a:rect b="b" l="l" r="r" t="t"/>
              <a:pathLst>
                <a:path extrusionOk="0" h="608" w="3812">
                  <a:moveTo>
                    <a:pt x="415" y="0"/>
                  </a:moveTo>
                  <a:cubicBezTo>
                    <a:pt x="0" y="0"/>
                    <a:pt x="0" y="608"/>
                    <a:pt x="415" y="608"/>
                  </a:cubicBezTo>
                  <a:lnTo>
                    <a:pt x="3398" y="608"/>
                  </a:lnTo>
                  <a:cubicBezTo>
                    <a:pt x="3812" y="608"/>
                    <a:pt x="3812" y="0"/>
                    <a:pt x="33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118"/>
          <p:cNvGrpSpPr/>
          <p:nvPr/>
        </p:nvGrpSpPr>
        <p:grpSpPr>
          <a:xfrm>
            <a:off x="4698820" y="3442684"/>
            <a:ext cx="326122" cy="375555"/>
            <a:chOff x="4729641" y="3442684"/>
            <a:chExt cx="326122" cy="375555"/>
          </a:xfrm>
        </p:grpSpPr>
        <p:sp>
          <p:nvSpPr>
            <p:cNvPr id="1847" name="Google Shape;1847;p118"/>
            <p:cNvSpPr/>
            <p:nvPr/>
          </p:nvSpPr>
          <p:spPr>
            <a:xfrm>
              <a:off x="4729641" y="3442684"/>
              <a:ext cx="326122" cy="375555"/>
            </a:xfrm>
            <a:custGeom>
              <a:rect b="b" l="l" r="r" t="t"/>
              <a:pathLst>
                <a:path extrusionOk="0" h="18036" w="15662">
                  <a:moveTo>
                    <a:pt x="10441" y="608"/>
                  </a:moveTo>
                  <a:cubicBezTo>
                    <a:pt x="10690" y="608"/>
                    <a:pt x="10911" y="691"/>
                    <a:pt x="11076" y="857"/>
                  </a:cubicBezTo>
                  <a:lnTo>
                    <a:pt x="14777" y="4558"/>
                  </a:lnTo>
                  <a:cubicBezTo>
                    <a:pt x="14943" y="4723"/>
                    <a:pt x="15053" y="4972"/>
                    <a:pt x="15053" y="5193"/>
                  </a:cubicBezTo>
                  <a:lnTo>
                    <a:pt x="15053" y="10441"/>
                  </a:lnTo>
                  <a:cubicBezTo>
                    <a:pt x="15053" y="10661"/>
                    <a:pt x="14943" y="10910"/>
                    <a:pt x="14777" y="11076"/>
                  </a:cubicBezTo>
                  <a:lnTo>
                    <a:pt x="11076" y="14777"/>
                  </a:lnTo>
                  <a:cubicBezTo>
                    <a:pt x="10911" y="14942"/>
                    <a:pt x="10690" y="15025"/>
                    <a:pt x="10441" y="15025"/>
                  </a:cubicBezTo>
                  <a:lnTo>
                    <a:pt x="5221" y="15025"/>
                  </a:lnTo>
                  <a:cubicBezTo>
                    <a:pt x="4972" y="15025"/>
                    <a:pt x="4751" y="14942"/>
                    <a:pt x="4586" y="14777"/>
                  </a:cubicBezTo>
                  <a:lnTo>
                    <a:pt x="885" y="11076"/>
                  </a:lnTo>
                  <a:cubicBezTo>
                    <a:pt x="691" y="10910"/>
                    <a:pt x="609" y="10661"/>
                    <a:pt x="609" y="10441"/>
                  </a:cubicBezTo>
                  <a:lnTo>
                    <a:pt x="609" y="5193"/>
                  </a:lnTo>
                  <a:cubicBezTo>
                    <a:pt x="609" y="4972"/>
                    <a:pt x="691" y="4723"/>
                    <a:pt x="885" y="4558"/>
                  </a:cubicBezTo>
                  <a:lnTo>
                    <a:pt x="4586" y="857"/>
                  </a:lnTo>
                  <a:cubicBezTo>
                    <a:pt x="4751" y="691"/>
                    <a:pt x="4972" y="608"/>
                    <a:pt x="5221" y="608"/>
                  </a:cubicBezTo>
                  <a:close/>
                  <a:moveTo>
                    <a:pt x="9336" y="15633"/>
                  </a:moveTo>
                  <a:lnTo>
                    <a:pt x="9336" y="17456"/>
                  </a:lnTo>
                  <a:lnTo>
                    <a:pt x="6326" y="17456"/>
                  </a:lnTo>
                  <a:lnTo>
                    <a:pt x="6326" y="15633"/>
                  </a:lnTo>
                  <a:close/>
                  <a:moveTo>
                    <a:pt x="5221" y="0"/>
                  </a:moveTo>
                  <a:cubicBezTo>
                    <a:pt x="4807" y="0"/>
                    <a:pt x="4420" y="166"/>
                    <a:pt x="4144" y="442"/>
                  </a:cubicBezTo>
                  <a:lnTo>
                    <a:pt x="443" y="4143"/>
                  </a:lnTo>
                  <a:cubicBezTo>
                    <a:pt x="167" y="4420"/>
                    <a:pt x="1" y="4806"/>
                    <a:pt x="1" y="5193"/>
                  </a:cubicBezTo>
                  <a:lnTo>
                    <a:pt x="1" y="10441"/>
                  </a:lnTo>
                  <a:cubicBezTo>
                    <a:pt x="1" y="10827"/>
                    <a:pt x="167" y="11214"/>
                    <a:pt x="443" y="11490"/>
                  </a:cubicBezTo>
                  <a:lnTo>
                    <a:pt x="4144" y="15191"/>
                  </a:lnTo>
                  <a:cubicBezTo>
                    <a:pt x="4420" y="15467"/>
                    <a:pt x="4807" y="15633"/>
                    <a:pt x="5221" y="15633"/>
                  </a:cubicBezTo>
                  <a:lnTo>
                    <a:pt x="5718" y="15633"/>
                  </a:lnTo>
                  <a:lnTo>
                    <a:pt x="5718" y="17456"/>
                  </a:lnTo>
                  <a:cubicBezTo>
                    <a:pt x="5718" y="17787"/>
                    <a:pt x="5994" y="18036"/>
                    <a:pt x="6326" y="18036"/>
                  </a:cubicBezTo>
                  <a:lnTo>
                    <a:pt x="9336" y="18036"/>
                  </a:lnTo>
                  <a:cubicBezTo>
                    <a:pt x="9668" y="18036"/>
                    <a:pt x="9944" y="17787"/>
                    <a:pt x="9944" y="17456"/>
                  </a:cubicBezTo>
                  <a:lnTo>
                    <a:pt x="9944" y="15633"/>
                  </a:lnTo>
                  <a:lnTo>
                    <a:pt x="10441" y="15633"/>
                  </a:lnTo>
                  <a:cubicBezTo>
                    <a:pt x="10855" y="15633"/>
                    <a:pt x="11214" y="15495"/>
                    <a:pt x="11518" y="15191"/>
                  </a:cubicBezTo>
                  <a:lnTo>
                    <a:pt x="15219" y="11490"/>
                  </a:lnTo>
                  <a:cubicBezTo>
                    <a:pt x="15495" y="11214"/>
                    <a:pt x="15661" y="10827"/>
                    <a:pt x="15661" y="10441"/>
                  </a:cubicBezTo>
                  <a:lnTo>
                    <a:pt x="15661" y="5193"/>
                  </a:lnTo>
                  <a:cubicBezTo>
                    <a:pt x="15661" y="4806"/>
                    <a:pt x="15495" y="4420"/>
                    <a:pt x="15219" y="4143"/>
                  </a:cubicBezTo>
                  <a:lnTo>
                    <a:pt x="11518" y="442"/>
                  </a:lnTo>
                  <a:cubicBezTo>
                    <a:pt x="11214" y="139"/>
                    <a:pt x="10855" y="0"/>
                    <a:pt x="104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8"/>
            <p:cNvSpPr/>
            <p:nvPr/>
          </p:nvSpPr>
          <p:spPr>
            <a:xfrm>
              <a:off x="4754379" y="3467421"/>
              <a:ext cx="276065" cy="276065"/>
            </a:xfrm>
            <a:custGeom>
              <a:rect b="b" l="l" r="r" t="t"/>
              <a:pathLst>
                <a:path extrusionOk="0" h="13258" w="13258">
                  <a:moveTo>
                    <a:pt x="9004" y="608"/>
                  </a:moveTo>
                  <a:cubicBezTo>
                    <a:pt x="9087" y="608"/>
                    <a:pt x="9170" y="635"/>
                    <a:pt x="9225" y="691"/>
                  </a:cubicBezTo>
                  <a:lnTo>
                    <a:pt x="12567" y="4060"/>
                  </a:lnTo>
                  <a:cubicBezTo>
                    <a:pt x="12623" y="4088"/>
                    <a:pt x="12650" y="4171"/>
                    <a:pt x="12650" y="4253"/>
                  </a:cubicBezTo>
                  <a:lnTo>
                    <a:pt x="12650" y="9004"/>
                  </a:lnTo>
                  <a:cubicBezTo>
                    <a:pt x="12650" y="9087"/>
                    <a:pt x="12623" y="9142"/>
                    <a:pt x="12567" y="9197"/>
                  </a:cubicBezTo>
                  <a:lnTo>
                    <a:pt x="9198" y="12567"/>
                  </a:lnTo>
                  <a:cubicBezTo>
                    <a:pt x="9143" y="12622"/>
                    <a:pt x="9087" y="12650"/>
                    <a:pt x="9004" y="12650"/>
                  </a:cubicBezTo>
                  <a:lnTo>
                    <a:pt x="4282" y="12650"/>
                  </a:lnTo>
                  <a:cubicBezTo>
                    <a:pt x="4199" y="12650"/>
                    <a:pt x="4116" y="12622"/>
                    <a:pt x="4061" y="12567"/>
                  </a:cubicBezTo>
                  <a:lnTo>
                    <a:pt x="719" y="9197"/>
                  </a:lnTo>
                  <a:cubicBezTo>
                    <a:pt x="663" y="9142"/>
                    <a:pt x="636" y="9087"/>
                    <a:pt x="636" y="9004"/>
                  </a:cubicBezTo>
                  <a:lnTo>
                    <a:pt x="636" y="4253"/>
                  </a:lnTo>
                  <a:cubicBezTo>
                    <a:pt x="636" y="4171"/>
                    <a:pt x="663" y="4115"/>
                    <a:pt x="719" y="4060"/>
                  </a:cubicBezTo>
                  <a:lnTo>
                    <a:pt x="4061" y="691"/>
                  </a:lnTo>
                  <a:cubicBezTo>
                    <a:pt x="4116" y="635"/>
                    <a:pt x="4199" y="608"/>
                    <a:pt x="4282" y="608"/>
                  </a:cubicBezTo>
                  <a:close/>
                  <a:moveTo>
                    <a:pt x="4282" y="0"/>
                  </a:moveTo>
                  <a:cubicBezTo>
                    <a:pt x="4033" y="0"/>
                    <a:pt x="3784" y="111"/>
                    <a:pt x="3619" y="276"/>
                  </a:cubicBezTo>
                  <a:lnTo>
                    <a:pt x="277" y="3618"/>
                  </a:lnTo>
                  <a:cubicBezTo>
                    <a:pt x="111" y="3784"/>
                    <a:pt x="28" y="4032"/>
                    <a:pt x="1" y="4253"/>
                  </a:cubicBezTo>
                  <a:lnTo>
                    <a:pt x="1" y="9004"/>
                  </a:lnTo>
                  <a:cubicBezTo>
                    <a:pt x="28" y="9225"/>
                    <a:pt x="111" y="9473"/>
                    <a:pt x="277" y="9639"/>
                  </a:cubicBezTo>
                  <a:lnTo>
                    <a:pt x="3619" y="12981"/>
                  </a:lnTo>
                  <a:cubicBezTo>
                    <a:pt x="3784" y="13147"/>
                    <a:pt x="4033" y="13257"/>
                    <a:pt x="4282" y="13257"/>
                  </a:cubicBezTo>
                  <a:lnTo>
                    <a:pt x="9004" y="13257"/>
                  </a:lnTo>
                  <a:cubicBezTo>
                    <a:pt x="9253" y="13257"/>
                    <a:pt x="9474" y="13147"/>
                    <a:pt x="9640" y="12981"/>
                  </a:cubicBezTo>
                  <a:lnTo>
                    <a:pt x="13009" y="9639"/>
                  </a:lnTo>
                  <a:cubicBezTo>
                    <a:pt x="13175" y="9473"/>
                    <a:pt x="13258" y="9225"/>
                    <a:pt x="13258" y="9004"/>
                  </a:cubicBezTo>
                  <a:lnTo>
                    <a:pt x="13258" y="4253"/>
                  </a:lnTo>
                  <a:cubicBezTo>
                    <a:pt x="13258" y="4032"/>
                    <a:pt x="13175" y="3784"/>
                    <a:pt x="13009" y="3618"/>
                  </a:cubicBezTo>
                  <a:lnTo>
                    <a:pt x="9640" y="276"/>
                  </a:lnTo>
                  <a:cubicBezTo>
                    <a:pt x="9474" y="111"/>
                    <a:pt x="9253" y="0"/>
                    <a:pt x="90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8"/>
            <p:cNvSpPr/>
            <p:nvPr/>
          </p:nvSpPr>
          <p:spPr>
            <a:xfrm>
              <a:off x="4804998" y="3517436"/>
              <a:ext cx="175409" cy="157043"/>
            </a:xfrm>
            <a:custGeom>
              <a:rect b="b" l="l" r="r" t="t"/>
              <a:pathLst>
                <a:path extrusionOk="0" h="7542" w="8424">
                  <a:moveTo>
                    <a:pt x="5413" y="636"/>
                  </a:moveTo>
                  <a:cubicBezTo>
                    <a:pt x="5579" y="636"/>
                    <a:pt x="5717" y="747"/>
                    <a:pt x="5717" y="912"/>
                  </a:cubicBezTo>
                  <a:lnTo>
                    <a:pt x="5717" y="1216"/>
                  </a:lnTo>
                  <a:lnTo>
                    <a:pt x="2707" y="1216"/>
                  </a:lnTo>
                  <a:lnTo>
                    <a:pt x="2707" y="912"/>
                  </a:lnTo>
                  <a:cubicBezTo>
                    <a:pt x="2707" y="747"/>
                    <a:pt x="2845" y="636"/>
                    <a:pt x="3011" y="636"/>
                  </a:cubicBezTo>
                  <a:close/>
                  <a:moveTo>
                    <a:pt x="7485" y="1824"/>
                  </a:moveTo>
                  <a:lnTo>
                    <a:pt x="5662" y="4116"/>
                  </a:lnTo>
                  <a:cubicBezTo>
                    <a:pt x="5607" y="4199"/>
                    <a:pt x="5524" y="4227"/>
                    <a:pt x="5413" y="4227"/>
                  </a:cubicBezTo>
                  <a:lnTo>
                    <a:pt x="5110" y="4227"/>
                  </a:lnTo>
                  <a:cubicBezTo>
                    <a:pt x="5082" y="3661"/>
                    <a:pt x="4647" y="3377"/>
                    <a:pt x="4212" y="3377"/>
                  </a:cubicBezTo>
                  <a:cubicBezTo>
                    <a:pt x="3777" y="3377"/>
                    <a:pt x="3342" y="3661"/>
                    <a:pt x="3314" y="4227"/>
                  </a:cubicBezTo>
                  <a:lnTo>
                    <a:pt x="2983" y="4227"/>
                  </a:lnTo>
                  <a:cubicBezTo>
                    <a:pt x="2900" y="4227"/>
                    <a:pt x="2817" y="4171"/>
                    <a:pt x="2762" y="4116"/>
                  </a:cubicBezTo>
                  <a:lnTo>
                    <a:pt x="939" y="1824"/>
                  </a:lnTo>
                  <a:close/>
                  <a:moveTo>
                    <a:pt x="4212" y="3937"/>
                  </a:moveTo>
                  <a:cubicBezTo>
                    <a:pt x="4357" y="3937"/>
                    <a:pt x="4502" y="4033"/>
                    <a:pt x="4502" y="4227"/>
                  </a:cubicBezTo>
                  <a:lnTo>
                    <a:pt x="4502" y="4834"/>
                  </a:lnTo>
                  <a:cubicBezTo>
                    <a:pt x="4502" y="5041"/>
                    <a:pt x="4350" y="5145"/>
                    <a:pt x="4202" y="5145"/>
                  </a:cubicBezTo>
                  <a:cubicBezTo>
                    <a:pt x="4053" y="5145"/>
                    <a:pt x="3908" y="5041"/>
                    <a:pt x="3922" y="4834"/>
                  </a:cubicBezTo>
                  <a:lnTo>
                    <a:pt x="3922" y="4227"/>
                  </a:lnTo>
                  <a:cubicBezTo>
                    <a:pt x="3922" y="4033"/>
                    <a:pt x="4067" y="3937"/>
                    <a:pt x="4212" y="3937"/>
                  </a:cubicBezTo>
                  <a:close/>
                  <a:moveTo>
                    <a:pt x="1215" y="6050"/>
                  </a:moveTo>
                  <a:cubicBezTo>
                    <a:pt x="1381" y="6050"/>
                    <a:pt x="1491" y="6188"/>
                    <a:pt x="1491" y="6353"/>
                  </a:cubicBezTo>
                  <a:lnTo>
                    <a:pt x="1491" y="6933"/>
                  </a:lnTo>
                  <a:lnTo>
                    <a:pt x="911" y="6933"/>
                  </a:lnTo>
                  <a:cubicBezTo>
                    <a:pt x="718" y="6933"/>
                    <a:pt x="608" y="6795"/>
                    <a:pt x="608" y="6630"/>
                  </a:cubicBezTo>
                  <a:lnTo>
                    <a:pt x="608" y="6050"/>
                  </a:lnTo>
                  <a:close/>
                  <a:moveTo>
                    <a:pt x="7816" y="6050"/>
                  </a:moveTo>
                  <a:lnTo>
                    <a:pt x="7816" y="6630"/>
                  </a:lnTo>
                  <a:cubicBezTo>
                    <a:pt x="7816" y="6795"/>
                    <a:pt x="7678" y="6933"/>
                    <a:pt x="7513" y="6933"/>
                  </a:cubicBezTo>
                  <a:lnTo>
                    <a:pt x="6905" y="6933"/>
                  </a:lnTo>
                  <a:lnTo>
                    <a:pt x="6905" y="6353"/>
                  </a:lnTo>
                  <a:cubicBezTo>
                    <a:pt x="6905" y="6188"/>
                    <a:pt x="7043" y="6050"/>
                    <a:pt x="7209" y="6050"/>
                  </a:cubicBezTo>
                  <a:close/>
                  <a:moveTo>
                    <a:pt x="7789" y="2376"/>
                  </a:moveTo>
                  <a:lnTo>
                    <a:pt x="7789" y="5442"/>
                  </a:lnTo>
                  <a:lnTo>
                    <a:pt x="7209" y="5442"/>
                  </a:lnTo>
                  <a:cubicBezTo>
                    <a:pt x="6684" y="5442"/>
                    <a:pt x="6297" y="5856"/>
                    <a:pt x="6297" y="6353"/>
                  </a:cubicBezTo>
                  <a:lnTo>
                    <a:pt x="6297" y="6961"/>
                  </a:lnTo>
                  <a:lnTo>
                    <a:pt x="2071" y="6961"/>
                  </a:lnTo>
                  <a:lnTo>
                    <a:pt x="2071" y="6353"/>
                  </a:lnTo>
                  <a:cubicBezTo>
                    <a:pt x="2071" y="5856"/>
                    <a:pt x="1685" y="5470"/>
                    <a:pt x="1215" y="5442"/>
                  </a:cubicBezTo>
                  <a:lnTo>
                    <a:pt x="1215" y="5414"/>
                  </a:lnTo>
                  <a:lnTo>
                    <a:pt x="608" y="5414"/>
                  </a:lnTo>
                  <a:lnTo>
                    <a:pt x="608" y="2376"/>
                  </a:lnTo>
                  <a:lnTo>
                    <a:pt x="2292" y="4503"/>
                  </a:lnTo>
                  <a:cubicBezTo>
                    <a:pt x="2458" y="4696"/>
                    <a:pt x="2707" y="4834"/>
                    <a:pt x="2983" y="4834"/>
                  </a:cubicBezTo>
                  <a:lnTo>
                    <a:pt x="3287" y="4834"/>
                  </a:lnTo>
                  <a:cubicBezTo>
                    <a:pt x="3259" y="5470"/>
                    <a:pt x="3736" y="5787"/>
                    <a:pt x="4209" y="5787"/>
                  </a:cubicBezTo>
                  <a:cubicBezTo>
                    <a:pt x="4682" y="5787"/>
                    <a:pt x="5151" y="5470"/>
                    <a:pt x="5110" y="4834"/>
                  </a:cubicBezTo>
                  <a:lnTo>
                    <a:pt x="5413" y="4834"/>
                  </a:lnTo>
                  <a:cubicBezTo>
                    <a:pt x="5690" y="4834"/>
                    <a:pt x="5938" y="4696"/>
                    <a:pt x="6104" y="4503"/>
                  </a:cubicBezTo>
                  <a:lnTo>
                    <a:pt x="7789" y="2376"/>
                  </a:lnTo>
                  <a:close/>
                  <a:moveTo>
                    <a:pt x="3011" y="1"/>
                  </a:moveTo>
                  <a:cubicBezTo>
                    <a:pt x="2513" y="1"/>
                    <a:pt x="2099" y="415"/>
                    <a:pt x="2099" y="912"/>
                  </a:cubicBezTo>
                  <a:lnTo>
                    <a:pt x="2099" y="1216"/>
                  </a:lnTo>
                  <a:lnTo>
                    <a:pt x="911" y="1216"/>
                  </a:lnTo>
                  <a:cubicBezTo>
                    <a:pt x="414" y="1216"/>
                    <a:pt x="0" y="1630"/>
                    <a:pt x="0" y="2128"/>
                  </a:cubicBezTo>
                  <a:lnTo>
                    <a:pt x="0" y="6630"/>
                  </a:lnTo>
                  <a:cubicBezTo>
                    <a:pt x="0" y="7127"/>
                    <a:pt x="414" y="7541"/>
                    <a:pt x="911" y="7541"/>
                  </a:cubicBezTo>
                  <a:lnTo>
                    <a:pt x="7513" y="7541"/>
                  </a:lnTo>
                  <a:cubicBezTo>
                    <a:pt x="8010" y="7541"/>
                    <a:pt x="8424" y="7127"/>
                    <a:pt x="8424" y="6630"/>
                  </a:cubicBezTo>
                  <a:lnTo>
                    <a:pt x="8424" y="2128"/>
                  </a:lnTo>
                  <a:cubicBezTo>
                    <a:pt x="8424" y="1630"/>
                    <a:pt x="8010" y="1216"/>
                    <a:pt x="7513" y="1216"/>
                  </a:cubicBezTo>
                  <a:lnTo>
                    <a:pt x="6325" y="1216"/>
                  </a:lnTo>
                  <a:lnTo>
                    <a:pt x="6325" y="912"/>
                  </a:lnTo>
                  <a:cubicBezTo>
                    <a:pt x="6325" y="415"/>
                    <a:pt x="5911" y="1"/>
                    <a:pt x="54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0" name="Google Shape;1850;p118"/>
          <p:cNvGrpSpPr/>
          <p:nvPr/>
        </p:nvGrpSpPr>
        <p:grpSpPr>
          <a:xfrm>
            <a:off x="1273847" y="3442413"/>
            <a:ext cx="422155" cy="376263"/>
            <a:chOff x="1594752" y="3442413"/>
            <a:chExt cx="422155" cy="376263"/>
          </a:xfrm>
        </p:grpSpPr>
        <p:sp>
          <p:nvSpPr>
            <p:cNvPr id="1851" name="Google Shape;1851;p118"/>
            <p:cNvSpPr/>
            <p:nvPr/>
          </p:nvSpPr>
          <p:spPr>
            <a:xfrm>
              <a:off x="1594752" y="3442413"/>
              <a:ext cx="422155" cy="376263"/>
            </a:xfrm>
            <a:custGeom>
              <a:rect b="b" l="l" r="r" t="t"/>
              <a:pathLst>
                <a:path extrusionOk="0" h="18070" w="20274">
                  <a:moveTo>
                    <a:pt x="2908" y="1030"/>
                  </a:moveTo>
                  <a:cubicBezTo>
                    <a:pt x="2951" y="1030"/>
                    <a:pt x="2995" y="1032"/>
                    <a:pt x="3039" y="1035"/>
                  </a:cubicBezTo>
                  <a:cubicBezTo>
                    <a:pt x="3370" y="1091"/>
                    <a:pt x="3674" y="1256"/>
                    <a:pt x="3867" y="1532"/>
                  </a:cubicBezTo>
                  <a:lnTo>
                    <a:pt x="3923" y="1588"/>
                  </a:lnTo>
                  <a:cubicBezTo>
                    <a:pt x="4033" y="1753"/>
                    <a:pt x="4006" y="1947"/>
                    <a:pt x="3867" y="2085"/>
                  </a:cubicBezTo>
                  <a:lnTo>
                    <a:pt x="2376" y="3245"/>
                  </a:lnTo>
                  <a:cubicBezTo>
                    <a:pt x="2315" y="3285"/>
                    <a:pt x="2255" y="3311"/>
                    <a:pt x="2194" y="3311"/>
                  </a:cubicBezTo>
                  <a:cubicBezTo>
                    <a:pt x="2172" y="3311"/>
                    <a:pt x="2150" y="3308"/>
                    <a:pt x="2127" y="3300"/>
                  </a:cubicBezTo>
                  <a:cubicBezTo>
                    <a:pt x="2045" y="3300"/>
                    <a:pt x="1962" y="3273"/>
                    <a:pt x="1906" y="3190"/>
                  </a:cubicBezTo>
                  <a:lnTo>
                    <a:pt x="1851" y="3107"/>
                  </a:lnTo>
                  <a:cubicBezTo>
                    <a:pt x="1409" y="2554"/>
                    <a:pt x="1520" y="1753"/>
                    <a:pt x="2072" y="1312"/>
                  </a:cubicBezTo>
                  <a:cubicBezTo>
                    <a:pt x="2314" y="1118"/>
                    <a:pt x="2599" y="1030"/>
                    <a:pt x="2908" y="1030"/>
                  </a:cubicBezTo>
                  <a:close/>
                  <a:moveTo>
                    <a:pt x="13562" y="1035"/>
                  </a:moveTo>
                  <a:cubicBezTo>
                    <a:pt x="13866" y="1035"/>
                    <a:pt x="14142" y="1146"/>
                    <a:pt x="14363" y="1312"/>
                  </a:cubicBezTo>
                  <a:cubicBezTo>
                    <a:pt x="14915" y="1753"/>
                    <a:pt x="15026" y="2582"/>
                    <a:pt x="14584" y="3134"/>
                  </a:cubicBezTo>
                  <a:lnTo>
                    <a:pt x="14528" y="3190"/>
                  </a:lnTo>
                  <a:cubicBezTo>
                    <a:pt x="14473" y="3273"/>
                    <a:pt x="14390" y="3328"/>
                    <a:pt x="14308" y="3328"/>
                  </a:cubicBezTo>
                  <a:cubicBezTo>
                    <a:pt x="14225" y="3328"/>
                    <a:pt x="14142" y="3300"/>
                    <a:pt x="14059" y="3245"/>
                  </a:cubicBezTo>
                  <a:lnTo>
                    <a:pt x="12568" y="2085"/>
                  </a:lnTo>
                  <a:cubicBezTo>
                    <a:pt x="12429" y="1974"/>
                    <a:pt x="12402" y="1753"/>
                    <a:pt x="12512" y="1615"/>
                  </a:cubicBezTo>
                  <a:lnTo>
                    <a:pt x="12568" y="1532"/>
                  </a:lnTo>
                  <a:cubicBezTo>
                    <a:pt x="12816" y="1229"/>
                    <a:pt x="13175" y="1035"/>
                    <a:pt x="13562" y="1035"/>
                  </a:cubicBezTo>
                  <a:close/>
                  <a:moveTo>
                    <a:pt x="8204" y="4152"/>
                  </a:moveTo>
                  <a:cubicBezTo>
                    <a:pt x="11553" y="4152"/>
                    <a:pt x="14314" y="7829"/>
                    <a:pt x="12429" y="11310"/>
                  </a:cubicBezTo>
                  <a:cubicBezTo>
                    <a:pt x="12098" y="11614"/>
                    <a:pt x="11822" y="12000"/>
                    <a:pt x="11628" y="12415"/>
                  </a:cubicBezTo>
                  <a:cubicBezTo>
                    <a:pt x="10717" y="13326"/>
                    <a:pt x="9502" y="13851"/>
                    <a:pt x="8204" y="13851"/>
                  </a:cubicBezTo>
                  <a:cubicBezTo>
                    <a:pt x="8193" y="13851"/>
                    <a:pt x="8183" y="13851"/>
                    <a:pt x="8172" y="13851"/>
                  </a:cubicBezTo>
                  <a:cubicBezTo>
                    <a:pt x="3280" y="13851"/>
                    <a:pt x="1501" y="7382"/>
                    <a:pt x="5690" y="4874"/>
                  </a:cubicBezTo>
                  <a:cubicBezTo>
                    <a:pt x="6524" y="4373"/>
                    <a:pt x="7382" y="4152"/>
                    <a:pt x="8204" y="4152"/>
                  </a:cubicBezTo>
                  <a:close/>
                  <a:moveTo>
                    <a:pt x="8174" y="2998"/>
                  </a:moveTo>
                  <a:cubicBezTo>
                    <a:pt x="11746" y="2998"/>
                    <a:pt x="15027" y="6289"/>
                    <a:pt x="14087" y="10398"/>
                  </a:cubicBezTo>
                  <a:cubicBezTo>
                    <a:pt x="13838" y="10454"/>
                    <a:pt x="13617" y="10536"/>
                    <a:pt x="13396" y="10647"/>
                  </a:cubicBezTo>
                  <a:cubicBezTo>
                    <a:pt x="14570" y="6873"/>
                    <a:pt x="11558" y="3608"/>
                    <a:pt x="8202" y="3608"/>
                  </a:cubicBezTo>
                  <a:cubicBezTo>
                    <a:pt x="7137" y="3608"/>
                    <a:pt x="6038" y="3936"/>
                    <a:pt x="5027" y="4681"/>
                  </a:cubicBezTo>
                  <a:cubicBezTo>
                    <a:pt x="802" y="7774"/>
                    <a:pt x="2984" y="14431"/>
                    <a:pt x="8204" y="14458"/>
                  </a:cubicBezTo>
                  <a:cubicBezTo>
                    <a:pt x="9308" y="14458"/>
                    <a:pt x="10386" y="14127"/>
                    <a:pt x="11269" y="13492"/>
                  </a:cubicBezTo>
                  <a:lnTo>
                    <a:pt x="11269" y="13492"/>
                  </a:lnTo>
                  <a:cubicBezTo>
                    <a:pt x="11242" y="13713"/>
                    <a:pt x="11214" y="13934"/>
                    <a:pt x="11214" y="14155"/>
                  </a:cubicBezTo>
                  <a:cubicBezTo>
                    <a:pt x="11214" y="14182"/>
                    <a:pt x="11214" y="14210"/>
                    <a:pt x="11214" y="14237"/>
                  </a:cubicBezTo>
                  <a:cubicBezTo>
                    <a:pt x="10303" y="14762"/>
                    <a:pt x="9253" y="15066"/>
                    <a:pt x="8204" y="15066"/>
                  </a:cubicBezTo>
                  <a:lnTo>
                    <a:pt x="8204" y="15038"/>
                  </a:lnTo>
                  <a:cubicBezTo>
                    <a:pt x="2514" y="15038"/>
                    <a:pt x="1" y="7857"/>
                    <a:pt x="4475" y="4322"/>
                  </a:cubicBezTo>
                  <a:cubicBezTo>
                    <a:pt x="5631" y="3403"/>
                    <a:pt x="6920" y="2998"/>
                    <a:pt x="8174" y="2998"/>
                  </a:cubicBezTo>
                  <a:close/>
                  <a:moveTo>
                    <a:pt x="3895" y="14044"/>
                  </a:moveTo>
                  <a:cubicBezTo>
                    <a:pt x="4199" y="14320"/>
                    <a:pt x="4530" y="14541"/>
                    <a:pt x="4862" y="14735"/>
                  </a:cubicBezTo>
                  <a:lnTo>
                    <a:pt x="4503" y="15370"/>
                  </a:lnTo>
                  <a:cubicBezTo>
                    <a:pt x="4378" y="15553"/>
                    <a:pt x="4202" y="15631"/>
                    <a:pt x="4028" y="15631"/>
                  </a:cubicBezTo>
                  <a:cubicBezTo>
                    <a:pt x="3625" y="15631"/>
                    <a:pt x="3230" y="15216"/>
                    <a:pt x="3481" y="14735"/>
                  </a:cubicBezTo>
                  <a:lnTo>
                    <a:pt x="3895" y="14044"/>
                  </a:lnTo>
                  <a:close/>
                  <a:moveTo>
                    <a:pt x="15122" y="10825"/>
                  </a:moveTo>
                  <a:cubicBezTo>
                    <a:pt x="16819" y="10825"/>
                    <a:pt x="18450" y="12155"/>
                    <a:pt x="18450" y="14155"/>
                  </a:cubicBezTo>
                  <a:cubicBezTo>
                    <a:pt x="18450" y="15977"/>
                    <a:pt x="16987" y="17441"/>
                    <a:pt x="15164" y="17469"/>
                  </a:cubicBezTo>
                  <a:cubicBezTo>
                    <a:pt x="12208" y="17469"/>
                    <a:pt x="10717" y="13878"/>
                    <a:pt x="12816" y="11807"/>
                  </a:cubicBezTo>
                  <a:cubicBezTo>
                    <a:pt x="13486" y="11128"/>
                    <a:pt x="14311" y="10825"/>
                    <a:pt x="15122" y="10825"/>
                  </a:cubicBezTo>
                  <a:close/>
                  <a:moveTo>
                    <a:pt x="1297" y="1"/>
                  </a:moveTo>
                  <a:cubicBezTo>
                    <a:pt x="1230" y="1"/>
                    <a:pt x="1163" y="23"/>
                    <a:pt x="1105" y="69"/>
                  </a:cubicBezTo>
                  <a:cubicBezTo>
                    <a:pt x="995" y="179"/>
                    <a:pt x="967" y="372"/>
                    <a:pt x="1050" y="483"/>
                  </a:cubicBezTo>
                  <a:lnTo>
                    <a:pt x="1492" y="1063"/>
                  </a:lnTo>
                  <a:cubicBezTo>
                    <a:pt x="885" y="1726"/>
                    <a:pt x="857" y="2748"/>
                    <a:pt x="1382" y="3466"/>
                  </a:cubicBezTo>
                  <a:lnTo>
                    <a:pt x="1437" y="3549"/>
                  </a:lnTo>
                  <a:cubicBezTo>
                    <a:pt x="1603" y="3742"/>
                    <a:pt x="1824" y="3853"/>
                    <a:pt x="2072" y="3880"/>
                  </a:cubicBezTo>
                  <a:cubicBezTo>
                    <a:pt x="2112" y="3885"/>
                    <a:pt x="2153" y="3887"/>
                    <a:pt x="2193" y="3887"/>
                  </a:cubicBezTo>
                  <a:cubicBezTo>
                    <a:pt x="2400" y="3887"/>
                    <a:pt x="2601" y="3826"/>
                    <a:pt x="2763" y="3687"/>
                  </a:cubicBezTo>
                  <a:lnTo>
                    <a:pt x="3260" y="3300"/>
                  </a:lnTo>
                  <a:lnTo>
                    <a:pt x="3895" y="4018"/>
                  </a:lnTo>
                  <a:cubicBezTo>
                    <a:pt x="1023" y="6504"/>
                    <a:pt x="829" y="10868"/>
                    <a:pt x="3453" y="13602"/>
                  </a:cubicBezTo>
                  <a:lnTo>
                    <a:pt x="2984" y="14403"/>
                  </a:lnTo>
                  <a:cubicBezTo>
                    <a:pt x="2410" y="15359"/>
                    <a:pt x="3225" y="16248"/>
                    <a:pt x="4056" y="16248"/>
                  </a:cubicBezTo>
                  <a:cubicBezTo>
                    <a:pt x="4426" y="16248"/>
                    <a:pt x="4800" y="16071"/>
                    <a:pt x="5055" y="15646"/>
                  </a:cubicBezTo>
                  <a:lnTo>
                    <a:pt x="5442" y="15011"/>
                  </a:lnTo>
                  <a:cubicBezTo>
                    <a:pt x="6325" y="15419"/>
                    <a:pt x="7284" y="15627"/>
                    <a:pt x="8243" y="15627"/>
                  </a:cubicBezTo>
                  <a:cubicBezTo>
                    <a:pt x="9293" y="15627"/>
                    <a:pt x="10344" y="15378"/>
                    <a:pt x="11297" y="14873"/>
                  </a:cubicBezTo>
                  <a:cubicBezTo>
                    <a:pt x="11673" y="16888"/>
                    <a:pt x="13401" y="18069"/>
                    <a:pt x="15162" y="18069"/>
                  </a:cubicBezTo>
                  <a:cubicBezTo>
                    <a:pt x="16248" y="18069"/>
                    <a:pt x="17346" y="17620"/>
                    <a:pt x="18147" y="16640"/>
                  </a:cubicBezTo>
                  <a:cubicBezTo>
                    <a:pt x="20273" y="14099"/>
                    <a:pt x="18450" y="10233"/>
                    <a:pt x="15164" y="10233"/>
                  </a:cubicBezTo>
                  <a:cubicBezTo>
                    <a:pt x="14998" y="10233"/>
                    <a:pt x="14860" y="10233"/>
                    <a:pt x="14749" y="10260"/>
                  </a:cubicBezTo>
                  <a:cubicBezTo>
                    <a:pt x="14805" y="9846"/>
                    <a:pt x="14860" y="9432"/>
                    <a:pt x="14860" y="9017"/>
                  </a:cubicBezTo>
                  <a:cubicBezTo>
                    <a:pt x="14860" y="7112"/>
                    <a:pt x="14004" y="5289"/>
                    <a:pt x="12568" y="4046"/>
                  </a:cubicBezTo>
                  <a:lnTo>
                    <a:pt x="13175" y="3328"/>
                  </a:lnTo>
                  <a:lnTo>
                    <a:pt x="13700" y="3714"/>
                  </a:lnTo>
                  <a:cubicBezTo>
                    <a:pt x="13862" y="3853"/>
                    <a:pt x="14063" y="3915"/>
                    <a:pt x="14270" y="3915"/>
                  </a:cubicBezTo>
                  <a:cubicBezTo>
                    <a:pt x="14310" y="3915"/>
                    <a:pt x="14350" y="3912"/>
                    <a:pt x="14390" y="3908"/>
                  </a:cubicBezTo>
                  <a:cubicBezTo>
                    <a:pt x="14611" y="3880"/>
                    <a:pt x="14860" y="3770"/>
                    <a:pt x="14998" y="3576"/>
                  </a:cubicBezTo>
                  <a:lnTo>
                    <a:pt x="15053" y="3493"/>
                  </a:lnTo>
                  <a:cubicBezTo>
                    <a:pt x="15606" y="2775"/>
                    <a:pt x="15578" y="1753"/>
                    <a:pt x="14970" y="1063"/>
                  </a:cubicBezTo>
                  <a:lnTo>
                    <a:pt x="15385" y="511"/>
                  </a:lnTo>
                  <a:cubicBezTo>
                    <a:pt x="15495" y="372"/>
                    <a:pt x="15468" y="179"/>
                    <a:pt x="15329" y="69"/>
                  </a:cubicBezTo>
                  <a:cubicBezTo>
                    <a:pt x="15278" y="38"/>
                    <a:pt x="15218" y="22"/>
                    <a:pt x="15160" y="22"/>
                  </a:cubicBezTo>
                  <a:cubicBezTo>
                    <a:pt x="15062" y="22"/>
                    <a:pt x="14967" y="65"/>
                    <a:pt x="14915" y="152"/>
                  </a:cubicBezTo>
                  <a:lnTo>
                    <a:pt x="14501" y="676"/>
                  </a:lnTo>
                  <a:cubicBezTo>
                    <a:pt x="14207" y="510"/>
                    <a:pt x="13888" y="430"/>
                    <a:pt x="13573" y="430"/>
                  </a:cubicBezTo>
                  <a:cubicBezTo>
                    <a:pt x="13002" y="430"/>
                    <a:pt x="12444" y="693"/>
                    <a:pt x="12070" y="1173"/>
                  </a:cubicBezTo>
                  <a:lnTo>
                    <a:pt x="12015" y="1229"/>
                  </a:lnTo>
                  <a:cubicBezTo>
                    <a:pt x="11711" y="1643"/>
                    <a:pt x="11794" y="2223"/>
                    <a:pt x="12181" y="2554"/>
                  </a:cubicBezTo>
                  <a:lnTo>
                    <a:pt x="12706" y="2969"/>
                  </a:lnTo>
                  <a:lnTo>
                    <a:pt x="12098" y="3687"/>
                  </a:lnTo>
                  <a:cubicBezTo>
                    <a:pt x="11048" y="2913"/>
                    <a:pt x="9806" y="2499"/>
                    <a:pt x="8535" y="2444"/>
                  </a:cubicBezTo>
                  <a:lnTo>
                    <a:pt x="8535" y="1836"/>
                  </a:lnTo>
                  <a:lnTo>
                    <a:pt x="8811" y="1836"/>
                  </a:lnTo>
                  <a:cubicBezTo>
                    <a:pt x="9226" y="1836"/>
                    <a:pt x="9226" y="1229"/>
                    <a:pt x="8811" y="1229"/>
                  </a:cubicBezTo>
                  <a:lnTo>
                    <a:pt x="7624" y="1229"/>
                  </a:lnTo>
                  <a:cubicBezTo>
                    <a:pt x="7209" y="1229"/>
                    <a:pt x="7209" y="1809"/>
                    <a:pt x="7624" y="1836"/>
                  </a:cubicBezTo>
                  <a:lnTo>
                    <a:pt x="7927" y="1836"/>
                  </a:lnTo>
                  <a:lnTo>
                    <a:pt x="7927" y="2444"/>
                  </a:lnTo>
                  <a:cubicBezTo>
                    <a:pt x="6629" y="2499"/>
                    <a:pt x="5386" y="2913"/>
                    <a:pt x="4365" y="3687"/>
                  </a:cubicBezTo>
                  <a:lnTo>
                    <a:pt x="3757" y="2941"/>
                  </a:lnTo>
                  <a:lnTo>
                    <a:pt x="4254" y="2554"/>
                  </a:lnTo>
                  <a:cubicBezTo>
                    <a:pt x="4668" y="2223"/>
                    <a:pt x="4751" y="1643"/>
                    <a:pt x="4420" y="1229"/>
                  </a:cubicBezTo>
                  <a:lnTo>
                    <a:pt x="4365" y="1173"/>
                  </a:lnTo>
                  <a:cubicBezTo>
                    <a:pt x="4008" y="693"/>
                    <a:pt x="3445" y="430"/>
                    <a:pt x="2876" y="430"/>
                  </a:cubicBezTo>
                  <a:cubicBezTo>
                    <a:pt x="2562" y="430"/>
                    <a:pt x="2246" y="510"/>
                    <a:pt x="1962" y="676"/>
                  </a:cubicBezTo>
                  <a:lnTo>
                    <a:pt x="1547" y="124"/>
                  </a:lnTo>
                  <a:cubicBezTo>
                    <a:pt x="1483" y="43"/>
                    <a:pt x="1391" y="1"/>
                    <a:pt x="1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18"/>
            <p:cNvSpPr/>
            <p:nvPr/>
          </p:nvSpPr>
          <p:spPr>
            <a:xfrm>
              <a:off x="1859884" y="3711835"/>
              <a:ext cx="100094" cy="50057"/>
            </a:xfrm>
            <a:custGeom>
              <a:rect b="b" l="l" r="r" t="t"/>
              <a:pathLst>
                <a:path extrusionOk="0" h="2404" w="4807">
                  <a:moveTo>
                    <a:pt x="3895" y="608"/>
                  </a:moveTo>
                  <a:cubicBezTo>
                    <a:pt x="4088" y="608"/>
                    <a:pt x="4198" y="746"/>
                    <a:pt x="4198" y="912"/>
                  </a:cubicBezTo>
                  <a:lnTo>
                    <a:pt x="4198" y="1519"/>
                  </a:lnTo>
                  <a:cubicBezTo>
                    <a:pt x="4198" y="1685"/>
                    <a:pt x="4088" y="1823"/>
                    <a:pt x="3895" y="1823"/>
                  </a:cubicBezTo>
                  <a:lnTo>
                    <a:pt x="884" y="1823"/>
                  </a:lnTo>
                  <a:cubicBezTo>
                    <a:pt x="718" y="1823"/>
                    <a:pt x="608" y="1685"/>
                    <a:pt x="608" y="1519"/>
                  </a:cubicBezTo>
                  <a:lnTo>
                    <a:pt x="608" y="912"/>
                  </a:lnTo>
                  <a:cubicBezTo>
                    <a:pt x="608" y="746"/>
                    <a:pt x="718" y="608"/>
                    <a:pt x="884" y="608"/>
                  </a:cubicBezTo>
                  <a:close/>
                  <a:moveTo>
                    <a:pt x="884" y="0"/>
                  </a:moveTo>
                  <a:cubicBezTo>
                    <a:pt x="387" y="0"/>
                    <a:pt x="0" y="415"/>
                    <a:pt x="0" y="912"/>
                  </a:cubicBezTo>
                  <a:lnTo>
                    <a:pt x="0" y="1519"/>
                  </a:lnTo>
                  <a:cubicBezTo>
                    <a:pt x="0" y="2016"/>
                    <a:pt x="387" y="2403"/>
                    <a:pt x="884" y="2403"/>
                  </a:cubicBezTo>
                  <a:lnTo>
                    <a:pt x="3895" y="2403"/>
                  </a:lnTo>
                  <a:cubicBezTo>
                    <a:pt x="4419" y="2403"/>
                    <a:pt x="4806" y="2016"/>
                    <a:pt x="4806" y="1519"/>
                  </a:cubicBezTo>
                  <a:lnTo>
                    <a:pt x="4806" y="912"/>
                  </a:lnTo>
                  <a:cubicBezTo>
                    <a:pt x="4806" y="415"/>
                    <a:pt x="4419" y="0"/>
                    <a:pt x="38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18"/>
            <p:cNvSpPr/>
            <p:nvPr/>
          </p:nvSpPr>
          <p:spPr>
            <a:xfrm>
              <a:off x="1682185" y="3618092"/>
              <a:ext cx="54638" cy="49474"/>
            </a:xfrm>
            <a:custGeom>
              <a:rect b="b" l="l" r="r" t="t"/>
              <a:pathLst>
                <a:path extrusionOk="0" h="2376" w="2624">
                  <a:moveTo>
                    <a:pt x="414" y="0"/>
                  </a:moveTo>
                  <a:cubicBezTo>
                    <a:pt x="9" y="0"/>
                    <a:pt x="0" y="581"/>
                    <a:pt x="387" y="581"/>
                  </a:cubicBezTo>
                  <a:cubicBezTo>
                    <a:pt x="396" y="581"/>
                    <a:pt x="405" y="581"/>
                    <a:pt x="414" y="580"/>
                  </a:cubicBezTo>
                  <a:lnTo>
                    <a:pt x="1491" y="580"/>
                  </a:lnTo>
                  <a:lnTo>
                    <a:pt x="442" y="1657"/>
                  </a:lnTo>
                  <a:cubicBezTo>
                    <a:pt x="304" y="1768"/>
                    <a:pt x="276" y="1961"/>
                    <a:pt x="331" y="2127"/>
                  </a:cubicBezTo>
                  <a:cubicBezTo>
                    <a:pt x="414" y="2293"/>
                    <a:pt x="552" y="2376"/>
                    <a:pt x="746" y="2376"/>
                  </a:cubicBezTo>
                  <a:lnTo>
                    <a:pt x="2209" y="2376"/>
                  </a:lnTo>
                  <a:cubicBezTo>
                    <a:pt x="2624" y="2376"/>
                    <a:pt x="2624" y="1796"/>
                    <a:pt x="2209" y="1796"/>
                  </a:cubicBezTo>
                  <a:lnTo>
                    <a:pt x="1132" y="1796"/>
                  </a:lnTo>
                  <a:lnTo>
                    <a:pt x="2182" y="746"/>
                  </a:lnTo>
                  <a:cubicBezTo>
                    <a:pt x="2458" y="470"/>
                    <a:pt x="2265" y="0"/>
                    <a:pt x="18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18"/>
            <p:cNvSpPr/>
            <p:nvPr/>
          </p:nvSpPr>
          <p:spPr>
            <a:xfrm>
              <a:off x="1733346" y="3574386"/>
              <a:ext cx="53514" cy="50057"/>
            </a:xfrm>
            <a:custGeom>
              <a:rect b="b" l="l" r="r" t="t"/>
              <a:pathLst>
                <a:path extrusionOk="0" h="2404" w="2570">
                  <a:moveTo>
                    <a:pt x="360" y="0"/>
                  </a:moveTo>
                  <a:cubicBezTo>
                    <a:pt x="1" y="28"/>
                    <a:pt x="1" y="553"/>
                    <a:pt x="360" y="580"/>
                  </a:cubicBezTo>
                  <a:lnTo>
                    <a:pt x="1437" y="580"/>
                  </a:lnTo>
                  <a:lnTo>
                    <a:pt x="388" y="1657"/>
                  </a:lnTo>
                  <a:cubicBezTo>
                    <a:pt x="250" y="1768"/>
                    <a:pt x="222" y="1961"/>
                    <a:pt x="277" y="2127"/>
                  </a:cubicBezTo>
                  <a:cubicBezTo>
                    <a:pt x="360" y="2293"/>
                    <a:pt x="498" y="2403"/>
                    <a:pt x="691" y="2403"/>
                  </a:cubicBezTo>
                  <a:lnTo>
                    <a:pt x="2155" y="2403"/>
                  </a:lnTo>
                  <a:cubicBezTo>
                    <a:pt x="2570" y="2403"/>
                    <a:pt x="2570" y="1796"/>
                    <a:pt x="2155" y="1796"/>
                  </a:cubicBezTo>
                  <a:lnTo>
                    <a:pt x="1078" y="1796"/>
                  </a:lnTo>
                  <a:lnTo>
                    <a:pt x="2128" y="746"/>
                  </a:lnTo>
                  <a:cubicBezTo>
                    <a:pt x="2404" y="470"/>
                    <a:pt x="2211" y="0"/>
                    <a:pt x="1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18"/>
            <p:cNvSpPr/>
            <p:nvPr/>
          </p:nvSpPr>
          <p:spPr>
            <a:xfrm>
              <a:off x="1794897" y="3599102"/>
              <a:ext cx="54659" cy="50057"/>
            </a:xfrm>
            <a:custGeom>
              <a:rect b="b" l="l" r="r" t="t"/>
              <a:pathLst>
                <a:path extrusionOk="0" h="2404" w="2625">
                  <a:moveTo>
                    <a:pt x="415" y="1"/>
                  </a:moveTo>
                  <a:cubicBezTo>
                    <a:pt x="0" y="1"/>
                    <a:pt x="0" y="609"/>
                    <a:pt x="415" y="609"/>
                  </a:cubicBezTo>
                  <a:lnTo>
                    <a:pt x="1492" y="609"/>
                  </a:lnTo>
                  <a:lnTo>
                    <a:pt x="442" y="1658"/>
                  </a:lnTo>
                  <a:cubicBezTo>
                    <a:pt x="166" y="1934"/>
                    <a:pt x="359" y="2404"/>
                    <a:pt x="746" y="2404"/>
                  </a:cubicBezTo>
                  <a:lnTo>
                    <a:pt x="2210" y="2404"/>
                  </a:lnTo>
                  <a:cubicBezTo>
                    <a:pt x="2624" y="2404"/>
                    <a:pt x="2624" y="1824"/>
                    <a:pt x="2210" y="1796"/>
                  </a:cubicBezTo>
                  <a:lnTo>
                    <a:pt x="1133" y="1796"/>
                  </a:lnTo>
                  <a:lnTo>
                    <a:pt x="2182" y="747"/>
                  </a:lnTo>
                  <a:cubicBezTo>
                    <a:pt x="2320" y="636"/>
                    <a:pt x="2348" y="443"/>
                    <a:pt x="2293" y="277"/>
                  </a:cubicBezTo>
                  <a:cubicBezTo>
                    <a:pt x="2210" y="111"/>
                    <a:pt x="2072" y="1"/>
                    <a:pt x="18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118"/>
          <p:cNvGrpSpPr/>
          <p:nvPr/>
        </p:nvGrpSpPr>
        <p:grpSpPr>
          <a:xfrm>
            <a:off x="2017773" y="3448431"/>
            <a:ext cx="387652" cy="364644"/>
            <a:chOff x="2227943" y="3448431"/>
            <a:chExt cx="387652" cy="364644"/>
          </a:xfrm>
        </p:grpSpPr>
        <p:sp>
          <p:nvSpPr>
            <p:cNvPr id="1857" name="Google Shape;1857;p118"/>
            <p:cNvSpPr/>
            <p:nvPr/>
          </p:nvSpPr>
          <p:spPr>
            <a:xfrm>
              <a:off x="2227943" y="3448431"/>
              <a:ext cx="387652" cy="364644"/>
            </a:xfrm>
            <a:custGeom>
              <a:rect b="b" l="l" r="r" t="t"/>
              <a:pathLst>
                <a:path extrusionOk="0" h="17512" w="18617">
                  <a:moveTo>
                    <a:pt x="9308" y="581"/>
                  </a:moveTo>
                  <a:cubicBezTo>
                    <a:pt x="12402" y="581"/>
                    <a:pt x="13976" y="4337"/>
                    <a:pt x="11766" y="6546"/>
                  </a:cubicBezTo>
                  <a:cubicBezTo>
                    <a:pt x="11054" y="7250"/>
                    <a:pt x="10180" y="7566"/>
                    <a:pt x="9323" y="7566"/>
                  </a:cubicBezTo>
                  <a:cubicBezTo>
                    <a:pt x="7524" y="7566"/>
                    <a:pt x="5801" y="6175"/>
                    <a:pt x="5801" y="4061"/>
                  </a:cubicBezTo>
                  <a:cubicBezTo>
                    <a:pt x="5801" y="2127"/>
                    <a:pt x="7375" y="581"/>
                    <a:pt x="9308" y="581"/>
                  </a:cubicBezTo>
                  <a:close/>
                  <a:moveTo>
                    <a:pt x="3491" y="10181"/>
                  </a:moveTo>
                  <a:cubicBezTo>
                    <a:pt x="3703" y="10181"/>
                    <a:pt x="3918" y="10261"/>
                    <a:pt x="4088" y="10441"/>
                  </a:cubicBezTo>
                  <a:cubicBezTo>
                    <a:pt x="4641" y="10993"/>
                    <a:pt x="4254" y="11932"/>
                    <a:pt x="3481" y="11932"/>
                  </a:cubicBezTo>
                  <a:cubicBezTo>
                    <a:pt x="3011" y="11932"/>
                    <a:pt x="2624" y="11546"/>
                    <a:pt x="2624" y="11048"/>
                  </a:cubicBezTo>
                  <a:cubicBezTo>
                    <a:pt x="2624" y="10527"/>
                    <a:pt x="3052" y="10181"/>
                    <a:pt x="3491" y="10181"/>
                  </a:cubicBezTo>
                  <a:close/>
                  <a:moveTo>
                    <a:pt x="6980" y="10181"/>
                  </a:moveTo>
                  <a:cubicBezTo>
                    <a:pt x="7196" y="10181"/>
                    <a:pt x="7416" y="10261"/>
                    <a:pt x="7596" y="10441"/>
                  </a:cubicBezTo>
                  <a:cubicBezTo>
                    <a:pt x="8148" y="10993"/>
                    <a:pt x="7762" y="11932"/>
                    <a:pt x="6988" y="11932"/>
                  </a:cubicBezTo>
                  <a:cubicBezTo>
                    <a:pt x="6491" y="11932"/>
                    <a:pt x="6105" y="11546"/>
                    <a:pt x="6105" y="11048"/>
                  </a:cubicBezTo>
                  <a:cubicBezTo>
                    <a:pt x="6105" y="10527"/>
                    <a:pt x="6532" y="10181"/>
                    <a:pt x="6980" y="10181"/>
                  </a:cubicBezTo>
                  <a:close/>
                  <a:moveTo>
                    <a:pt x="11648" y="10181"/>
                  </a:moveTo>
                  <a:cubicBezTo>
                    <a:pt x="11863" y="10181"/>
                    <a:pt x="12084" y="10261"/>
                    <a:pt x="12264" y="10441"/>
                  </a:cubicBezTo>
                  <a:cubicBezTo>
                    <a:pt x="12816" y="10993"/>
                    <a:pt x="12402" y="11932"/>
                    <a:pt x="11628" y="11932"/>
                  </a:cubicBezTo>
                  <a:cubicBezTo>
                    <a:pt x="11159" y="11932"/>
                    <a:pt x="10772" y="11546"/>
                    <a:pt x="10772" y="11048"/>
                  </a:cubicBezTo>
                  <a:cubicBezTo>
                    <a:pt x="10772" y="10527"/>
                    <a:pt x="11200" y="10181"/>
                    <a:pt x="11648" y="10181"/>
                  </a:cubicBezTo>
                  <a:close/>
                  <a:moveTo>
                    <a:pt x="15128" y="10181"/>
                  </a:moveTo>
                  <a:cubicBezTo>
                    <a:pt x="15343" y="10181"/>
                    <a:pt x="15564" y="10261"/>
                    <a:pt x="15744" y="10441"/>
                  </a:cubicBezTo>
                  <a:cubicBezTo>
                    <a:pt x="16296" y="10993"/>
                    <a:pt x="15909" y="11932"/>
                    <a:pt x="15136" y="11932"/>
                  </a:cubicBezTo>
                  <a:cubicBezTo>
                    <a:pt x="14639" y="11932"/>
                    <a:pt x="14252" y="11546"/>
                    <a:pt x="14252" y="11048"/>
                  </a:cubicBezTo>
                  <a:cubicBezTo>
                    <a:pt x="14252" y="10527"/>
                    <a:pt x="14680" y="10181"/>
                    <a:pt x="15128" y="10181"/>
                  </a:cubicBezTo>
                  <a:close/>
                  <a:moveTo>
                    <a:pt x="6519" y="7044"/>
                  </a:moveTo>
                  <a:cubicBezTo>
                    <a:pt x="6574" y="7099"/>
                    <a:pt x="6629" y="7154"/>
                    <a:pt x="6685" y="7209"/>
                  </a:cubicBezTo>
                  <a:lnTo>
                    <a:pt x="6685" y="9640"/>
                  </a:lnTo>
                  <a:cubicBezTo>
                    <a:pt x="5359" y="9916"/>
                    <a:pt x="5083" y="11711"/>
                    <a:pt x="6298" y="12346"/>
                  </a:cubicBezTo>
                  <a:lnTo>
                    <a:pt x="5635" y="14556"/>
                  </a:lnTo>
                  <a:lnTo>
                    <a:pt x="5525" y="14556"/>
                  </a:lnTo>
                  <a:cubicBezTo>
                    <a:pt x="5442" y="14556"/>
                    <a:pt x="5331" y="14584"/>
                    <a:pt x="5248" y="14584"/>
                  </a:cubicBezTo>
                  <a:lnTo>
                    <a:pt x="4309" y="12291"/>
                  </a:lnTo>
                  <a:cubicBezTo>
                    <a:pt x="5055" y="11766"/>
                    <a:pt x="5165" y="10689"/>
                    <a:pt x="4530" y="10054"/>
                  </a:cubicBezTo>
                  <a:lnTo>
                    <a:pt x="6519" y="7044"/>
                  </a:lnTo>
                  <a:close/>
                  <a:moveTo>
                    <a:pt x="11352" y="7596"/>
                  </a:moveTo>
                  <a:lnTo>
                    <a:pt x="11352" y="9612"/>
                  </a:lnTo>
                  <a:cubicBezTo>
                    <a:pt x="10109" y="9861"/>
                    <a:pt x="9750" y="11463"/>
                    <a:pt x="10772" y="12208"/>
                  </a:cubicBezTo>
                  <a:lnTo>
                    <a:pt x="9640" y="14584"/>
                  </a:lnTo>
                  <a:cubicBezTo>
                    <a:pt x="9529" y="14556"/>
                    <a:pt x="9419" y="14542"/>
                    <a:pt x="9305" y="14542"/>
                  </a:cubicBezTo>
                  <a:cubicBezTo>
                    <a:pt x="9191" y="14542"/>
                    <a:pt x="9074" y="14556"/>
                    <a:pt x="8949" y="14584"/>
                  </a:cubicBezTo>
                  <a:lnTo>
                    <a:pt x="7845" y="12208"/>
                  </a:lnTo>
                  <a:cubicBezTo>
                    <a:pt x="8866" y="11463"/>
                    <a:pt x="8507" y="9861"/>
                    <a:pt x="7265" y="9612"/>
                  </a:cubicBezTo>
                  <a:lnTo>
                    <a:pt x="7265" y="7596"/>
                  </a:lnTo>
                  <a:cubicBezTo>
                    <a:pt x="7900" y="7955"/>
                    <a:pt x="8604" y="8135"/>
                    <a:pt x="9308" y="8135"/>
                  </a:cubicBezTo>
                  <a:cubicBezTo>
                    <a:pt x="10013" y="8135"/>
                    <a:pt x="10717" y="7955"/>
                    <a:pt x="11352" y="7596"/>
                  </a:cubicBezTo>
                  <a:close/>
                  <a:moveTo>
                    <a:pt x="12098" y="7016"/>
                  </a:moveTo>
                  <a:lnTo>
                    <a:pt x="14087" y="10026"/>
                  </a:lnTo>
                  <a:cubicBezTo>
                    <a:pt x="13451" y="10662"/>
                    <a:pt x="13562" y="11739"/>
                    <a:pt x="14307" y="12264"/>
                  </a:cubicBezTo>
                  <a:lnTo>
                    <a:pt x="13368" y="14584"/>
                  </a:lnTo>
                  <a:cubicBezTo>
                    <a:pt x="13286" y="14556"/>
                    <a:pt x="13175" y="14556"/>
                    <a:pt x="13092" y="14556"/>
                  </a:cubicBezTo>
                  <a:lnTo>
                    <a:pt x="12982" y="14556"/>
                  </a:lnTo>
                  <a:lnTo>
                    <a:pt x="12319" y="12319"/>
                  </a:lnTo>
                  <a:cubicBezTo>
                    <a:pt x="13534" y="11684"/>
                    <a:pt x="13258" y="9888"/>
                    <a:pt x="11932" y="9612"/>
                  </a:cubicBezTo>
                  <a:lnTo>
                    <a:pt x="11932" y="7182"/>
                  </a:lnTo>
                  <a:cubicBezTo>
                    <a:pt x="11987" y="7126"/>
                    <a:pt x="12043" y="7071"/>
                    <a:pt x="12098" y="7016"/>
                  </a:cubicBezTo>
                  <a:close/>
                  <a:moveTo>
                    <a:pt x="2021" y="15126"/>
                  </a:moveTo>
                  <a:cubicBezTo>
                    <a:pt x="2471" y="15126"/>
                    <a:pt x="2901" y="15478"/>
                    <a:pt x="2901" y="16020"/>
                  </a:cubicBezTo>
                  <a:cubicBezTo>
                    <a:pt x="2901" y="16489"/>
                    <a:pt x="2514" y="16876"/>
                    <a:pt x="2017" y="16876"/>
                  </a:cubicBezTo>
                  <a:cubicBezTo>
                    <a:pt x="1244" y="16876"/>
                    <a:pt x="857" y="15937"/>
                    <a:pt x="1409" y="15385"/>
                  </a:cubicBezTo>
                  <a:cubicBezTo>
                    <a:pt x="1588" y="15206"/>
                    <a:pt x="1807" y="15126"/>
                    <a:pt x="2021" y="15126"/>
                  </a:cubicBezTo>
                  <a:close/>
                  <a:moveTo>
                    <a:pt x="5517" y="15126"/>
                  </a:moveTo>
                  <a:cubicBezTo>
                    <a:pt x="5966" y="15126"/>
                    <a:pt x="6408" y="15478"/>
                    <a:pt x="6408" y="16020"/>
                  </a:cubicBezTo>
                  <a:cubicBezTo>
                    <a:pt x="6381" y="16489"/>
                    <a:pt x="5994" y="16876"/>
                    <a:pt x="5525" y="16876"/>
                  </a:cubicBezTo>
                  <a:cubicBezTo>
                    <a:pt x="4751" y="16876"/>
                    <a:pt x="4364" y="15937"/>
                    <a:pt x="4917" y="15385"/>
                  </a:cubicBezTo>
                  <a:cubicBezTo>
                    <a:pt x="5087" y="15206"/>
                    <a:pt x="5302" y="15126"/>
                    <a:pt x="5517" y="15126"/>
                  </a:cubicBezTo>
                  <a:close/>
                  <a:moveTo>
                    <a:pt x="9301" y="15126"/>
                  </a:moveTo>
                  <a:cubicBezTo>
                    <a:pt x="9750" y="15126"/>
                    <a:pt x="10192" y="15478"/>
                    <a:pt x="10192" y="16020"/>
                  </a:cubicBezTo>
                  <a:cubicBezTo>
                    <a:pt x="10165" y="16489"/>
                    <a:pt x="9778" y="16876"/>
                    <a:pt x="9308" y="16876"/>
                  </a:cubicBezTo>
                  <a:cubicBezTo>
                    <a:pt x="8535" y="16876"/>
                    <a:pt x="8148" y="15937"/>
                    <a:pt x="8701" y="15385"/>
                  </a:cubicBezTo>
                  <a:cubicBezTo>
                    <a:pt x="8870" y="15206"/>
                    <a:pt x="9086" y="15126"/>
                    <a:pt x="9301" y="15126"/>
                  </a:cubicBezTo>
                  <a:close/>
                  <a:moveTo>
                    <a:pt x="13097" y="15126"/>
                  </a:moveTo>
                  <a:cubicBezTo>
                    <a:pt x="13546" y="15126"/>
                    <a:pt x="13976" y="15478"/>
                    <a:pt x="13976" y="16020"/>
                  </a:cubicBezTo>
                  <a:cubicBezTo>
                    <a:pt x="13976" y="16489"/>
                    <a:pt x="13562" y="16876"/>
                    <a:pt x="13092" y="16876"/>
                  </a:cubicBezTo>
                  <a:cubicBezTo>
                    <a:pt x="12319" y="16876"/>
                    <a:pt x="11932" y="15937"/>
                    <a:pt x="12485" y="15385"/>
                  </a:cubicBezTo>
                  <a:cubicBezTo>
                    <a:pt x="12663" y="15206"/>
                    <a:pt x="12882" y="15126"/>
                    <a:pt x="13097" y="15126"/>
                  </a:cubicBezTo>
                  <a:close/>
                  <a:moveTo>
                    <a:pt x="16577" y="15126"/>
                  </a:moveTo>
                  <a:cubicBezTo>
                    <a:pt x="17026" y="15126"/>
                    <a:pt x="17456" y="15478"/>
                    <a:pt x="17456" y="16020"/>
                  </a:cubicBezTo>
                  <a:cubicBezTo>
                    <a:pt x="17456" y="16489"/>
                    <a:pt x="17069" y="16876"/>
                    <a:pt x="16572" y="16876"/>
                  </a:cubicBezTo>
                  <a:cubicBezTo>
                    <a:pt x="15799" y="16876"/>
                    <a:pt x="15412" y="15937"/>
                    <a:pt x="15965" y="15385"/>
                  </a:cubicBezTo>
                  <a:cubicBezTo>
                    <a:pt x="16143" y="15206"/>
                    <a:pt x="16362" y="15126"/>
                    <a:pt x="16577" y="15126"/>
                  </a:cubicBezTo>
                  <a:close/>
                  <a:moveTo>
                    <a:pt x="9308" y="1"/>
                  </a:moveTo>
                  <a:cubicBezTo>
                    <a:pt x="5911" y="1"/>
                    <a:pt x="4005" y="3923"/>
                    <a:pt x="6132" y="6602"/>
                  </a:cubicBezTo>
                  <a:lnTo>
                    <a:pt x="4061" y="9723"/>
                  </a:lnTo>
                  <a:cubicBezTo>
                    <a:pt x="3858" y="9644"/>
                    <a:pt x="3663" y="9609"/>
                    <a:pt x="3480" y="9609"/>
                  </a:cubicBezTo>
                  <a:cubicBezTo>
                    <a:pt x="2124" y="9609"/>
                    <a:pt x="1430" y="11568"/>
                    <a:pt x="2818" y="12346"/>
                  </a:cubicBezTo>
                  <a:lnTo>
                    <a:pt x="2183" y="14556"/>
                  </a:lnTo>
                  <a:lnTo>
                    <a:pt x="2044" y="14556"/>
                  </a:lnTo>
                  <a:cubicBezTo>
                    <a:pt x="304" y="14556"/>
                    <a:pt x="1" y="17042"/>
                    <a:pt x="1685" y="17456"/>
                  </a:cubicBezTo>
                  <a:cubicBezTo>
                    <a:pt x="1827" y="17494"/>
                    <a:pt x="1964" y="17511"/>
                    <a:pt x="2094" y="17511"/>
                  </a:cubicBezTo>
                  <a:cubicBezTo>
                    <a:pt x="3485" y="17511"/>
                    <a:pt x="4149" y="15507"/>
                    <a:pt x="2735" y="14749"/>
                  </a:cubicBezTo>
                  <a:lnTo>
                    <a:pt x="3398" y="12512"/>
                  </a:lnTo>
                  <a:lnTo>
                    <a:pt x="3508" y="12512"/>
                  </a:lnTo>
                  <a:cubicBezTo>
                    <a:pt x="3591" y="12512"/>
                    <a:pt x="3702" y="12512"/>
                    <a:pt x="3784" y="12485"/>
                  </a:cubicBezTo>
                  <a:lnTo>
                    <a:pt x="4724" y="14805"/>
                  </a:lnTo>
                  <a:cubicBezTo>
                    <a:pt x="3525" y="15594"/>
                    <a:pt x="4126" y="17485"/>
                    <a:pt x="5546" y="17485"/>
                  </a:cubicBezTo>
                  <a:cubicBezTo>
                    <a:pt x="5566" y="17485"/>
                    <a:pt x="5587" y="17484"/>
                    <a:pt x="5607" y="17484"/>
                  </a:cubicBezTo>
                  <a:cubicBezTo>
                    <a:pt x="7099" y="17401"/>
                    <a:pt x="7541" y="15412"/>
                    <a:pt x="6215" y="14722"/>
                  </a:cubicBezTo>
                  <a:lnTo>
                    <a:pt x="6878" y="12512"/>
                  </a:lnTo>
                  <a:lnTo>
                    <a:pt x="7016" y="12512"/>
                  </a:lnTo>
                  <a:cubicBezTo>
                    <a:pt x="7126" y="12485"/>
                    <a:pt x="7237" y="12485"/>
                    <a:pt x="7347" y="12457"/>
                  </a:cubicBezTo>
                  <a:lnTo>
                    <a:pt x="8480" y="14832"/>
                  </a:lnTo>
                  <a:cubicBezTo>
                    <a:pt x="7347" y="15661"/>
                    <a:pt x="7927" y="17456"/>
                    <a:pt x="9336" y="17456"/>
                  </a:cubicBezTo>
                  <a:cubicBezTo>
                    <a:pt x="10745" y="17456"/>
                    <a:pt x="11325" y="15661"/>
                    <a:pt x="10192" y="14832"/>
                  </a:cubicBezTo>
                  <a:lnTo>
                    <a:pt x="11325" y="12457"/>
                  </a:lnTo>
                  <a:cubicBezTo>
                    <a:pt x="11435" y="12485"/>
                    <a:pt x="11546" y="12485"/>
                    <a:pt x="11656" y="12512"/>
                  </a:cubicBezTo>
                  <a:lnTo>
                    <a:pt x="11794" y="12512"/>
                  </a:lnTo>
                  <a:lnTo>
                    <a:pt x="12429" y="14722"/>
                  </a:lnTo>
                  <a:cubicBezTo>
                    <a:pt x="11131" y="15412"/>
                    <a:pt x="11573" y="17373"/>
                    <a:pt x="13065" y="17456"/>
                  </a:cubicBezTo>
                  <a:cubicBezTo>
                    <a:pt x="13085" y="17457"/>
                    <a:pt x="13106" y="17457"/>
                    <a:pt x="13127" y="17457"/>
                  </a:cubicBezTo>
                  <a:cubicBezTo>
                    <a:pt x="14546" y="17457"/>
                    <a:pt x="15146" y="15594"/>
                    <a:pt x="13921" y="14805"/>
                  </a:cubicBezTo>
                  <a:lnTo>
                    <a:pt x="14887" y="12485"/>
                  </a:lnTo>
                  <a:cubicBezTo>
                    <a:pt x="14970" y="12512"/>
                    <a:pt x="15053" y="12512"/>
                    <a:pt x="15164" y="12512"/>
                  </a:cubicBezTo>
                  <a:lnTo>
                    <a:pt x="15274" y="12512"/>
                  </a:lnTo>
                  <a:lnTo>
                    <a:pt x="15937" y="14749"/>
                  </a:lnTo>
                  <a:cubicBezTo>
                    <a:pt x="14569" y="15484"/>
                    <a:pt x="15200" y="17451"/>
                    <a:pt x="16593" y="17451"/>
                  </a:cubicBezTo>
                  <a:cubicBezTo>
                    <a:pt x="16718" y="17451"/>
                    <a:pt x="16850" y="17435"/>
                    <a:pt x="16987" y="17401"/>
                  </a:cubicBezTo>
                  <a:cubicBezTo>
                    <a:pt x="18616" y="16987"/>
                    <a:pt x="18312" y="14556"/>
                    <a:pt x="16627" y="14556"/>
                  </a:cubicBezTo>
                  <a:lnTo>
                    <a:pt x="16462" y="14556"/>
                  </a:lnTo>
                  <a:lnTo>
                    <a:pt x="15827" y="12346"/>
                  </a:lnTo>
                  <a:cubicBezTo>
                    <a:pt x="17214" y="11568"/>
                    <a:pt x="16499" y="9609"/>
                    <a:pt x="15156" y="9609"/>
                  </a:cubicBezTo>
                  <a:cubicBezTo>
                    <a:pt x="14976" y="9609"/>
                    <a:pt x="14784" y="9644"/>
                    <a:pt x="14584" y="9723"/>
                  </a:cubicBezTo>
                  <a:lnTo>
                    <a:pt x="12512" y="6602"/>
                  </a:lnTo>
                  <a:cubicBezTo>
                    <a:pt x="14611" y="3923"/>
                    <a:pt x="12733" y="1"/>
                    <a:pt x="93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18"/>
            <p:cNvSpPr/>
            <p:nvPr/>
          </p:nvSpPr>
          <p:spPr>
            <a:xfrm>
              <a:off x="2385528" y="3478561"/>
              <a:ext cx="83415" cy="84331"/>
            </a:xfrm>
            <a:custGeom>
              <a:rect b="b" l="l" r="r" t="t"/>
              <a:pathLst>
                <a:path extrusionOk="0" h="4050" w="4006">
                  <a:moveTo>
                    <a:pt x="1767" y="0"/>
                  </a:moveTo>
                  <a:cubicBezTo>
                    <a:pt x="862" y="0"/>
                    <a:pt x="0" y="708"/>
                    <a:pt x="0" y="1757"/>
                  </a:cubicBezTo>
                  <a:cubicBezTo>
                    <a:pt x="0" y="1896"/>
                    <a:pt x="111" y="2034"/>
                    <a:pt x="277" y="2034"/>
                  </a:cubicBezTo>
                  <a:cubicBezTo>
                    <a:pt x="442" y="2034"/>
                    <a:pt x="580" y="1923"/>
                    <a:pt x="580" y="1757"/>
                  </a:cubicBezTo>
                  <a:cubicBezTo>
                    <a:pt x="580" y="1048"/>
                    <a:pt x="1148" y="579"/>
                    <a:pt x="1746" y="579"/>
                  </a:cubicBezTo>
                  <a:cubicBezTo>
                    <a:pt x="2033" y="579"/>
                    <a:pt x="2327" y="687"/>
                    <a:pt x="2569" y="929"/>
                  </a:cubicBezTo>
                  <a:cubicBezTo>
                    <a:pt x="3315" y="1647"/>
                    <a:pt x="2790" y="2917"/>
                    <a:pt x="1740" y="2917"/>
                  </a:cubicBezTo>
                  <a:cubicBezTo>
                    <a:pt x="1575" y="2917"/>
                    <a:pt x="1437" y="3056"/>
                    <a:pt x="1437" y="3194"/>
                  </a:cubicBezTo>
                  <a:lnTo>
                    <a:pt x="1437" y="3801"/>
                  </a:lnTo>
                  <a:cubicBezTo>
                    <a:pt x="1464" y="3967"/>
                    <a:pt x="1602" y="4050"/>
                    <a:pt x="1740" y="4050"/>
                  </a:cubicBezTo>
                  <a:cubicBezTo>
                    <a:pt x="1878" y="4050"/>
                    <a:pt x="2017" y="3967"/>
                    <a:pt x="2044" y="3801"/>
                  </a:cubicBezTo>
                  <a:lnTo>
                    <a:pt x="2044" y="3470"/>
                  </a:lnTo>
                  <a:cubicBezTo>
                    <a:pt x="3508" y="3221"/>
                    <a:pt x="4005" y="1371"/>
                    <a:pt x="2873" y="404"/>
                  </a:cubicBezTo>
                  <a:cubicBezTo>
                    <a:pt x="2537" y="126"/>
                    <a:pt x="2148" y="0"/>
                    <a:pt x="17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8"/>
            <p:cNvSpPr/>
            <p:nvPr/>
          </p:nvSpPr>
          <p:spPr>
            <a:xfrm>
              <a:off x="2415429" y="3575531"/>
              <a:ext cx="12098" cy="12098"/>
            </a:xfrm>
            <a:custGeom>
              <a:rect b="b" l="l" r="r" t="t"/>
              <a:pathLst>
                <a:path extrusionOk="0" h="581" w="581">
                  <a:moveTo>
                    <a:pt x="304" y="1"/>
                  </a:moveTo>
                  <a:cubicBezTo>
                    <a:pt x="139" y="1"/>
                    <a:pt x="1" y="139"/>
                    <a:pt x="1" y="304"/>
                  </a:cubicBezTo>
                  <a:cubicBezTo>
                    <a:pt x="1" y="442"/>
                    <a:pt x="139" y="581"/>
                    <a:pt x="304" y="581"/>
                  </a:cubicBezTo>
                  <a:cubicBezTo>
                    <a:pt x="470" y="581"/>
                    <a:pt x="581" y="442"/>
                    <a:pt x="581" y="304"/>
                  </a:cubicBezTo>
                  <a:cubicBezTo>
                    <a:pt x="581" y="139"/>
                    <a:pt x="470"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118"/>
          <p:cNvGrpSpPr/>
          <p:nvPr/>
        </p:nvGrpSpPr>
        <p:grpSpPr>
          <a:xfrm>
            <a:off x="6794545" y="3442538"/>
            <a:ext cx="380156" cy="375700"/>
            <a:chOff x="6556191" y="3442538"/>
            <a:chExt cx="380156" cy="375700"/>
          </a:xfrm>
        </p:grpSpPr>
        <p:sp>
          <p:nvSpPr>
            <p:cNvPr id="1861" name="Google Shape;1861;p118"/>
            <p:cNvSpPr/>
            <p:nvPr/>
          </p:nvSpPr>
          <p:spPr>
            <a:xfrm>
              <a:off x="6558482" y="3624360"/>
              <a:ext cx="39958" cy="12785"/>
            </a:xfrm>
            <a:custGeom>
              <a:rect b="b" l="l" r="r" t="t"/>
              <a:pathLst>
                <a:path extrusionOk="0" h="614" w="1919">
                  <a:moveTo>
                    <a:pt x="1539" y="0"/>
                  </a:moveTo>
                  <a:cubicBezTo>
                    <a:pt x="1524" y="0"/>
                    <a:pt x="1508" y="1"/>
                    <a:pt x="1492" y="3"/>
                  </a:cubicBezTo>
                  <a:lnTo>
                    <a:pt x="304" y="3"/>
                  </a:lnTo>
                  <a:cubicBezTo>
                    <a:pt x="139" y="3"/>
                    <a:pt x="0" y="141"/>
                    <a:pt x="0" y="307"/>
                  </a:cubicBezTo>
                  <a:cubicBezTo>
                    <a:pt x="0" y="473"/>
                    <a:pt x="139" y="611"/>
                    <a:pt x="304" y="611"/>
                  </a:cubicBezTo>
                  <a:lnTo>
                    <a:pt x="1492" y="611"/>
                  </a:lnTo>
                  <a:cubicBezTo>
                    <a:pt x="1508" y="613"/>
                    <a:pt x="1524" y="614"/>
                    <a:pt x="1539" y="614"/>
                  </a:cubicBezTo>
                  <a:cubicBezTo>
                    <a:pt x="1918" y="614"/>
                    <a:pt x="1918" y="0"/>
                    <a:pt x="15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18"/>
            <p:cNvSpPr/>
            <p:nvPr/>
          </p:nvSpPr>
          <p:spPr>
            <a:xfrm>
              <a:off x="6556191" y="3492720"/>
              <a:ext cx="380156" cy="231775"/>
            </a:xfrm>
            <a:custGeom>
              <a:rect b="b" l="l" r="r" t="t"/>
              <a:pathLst>
                <a:path extrusionOk="0" h="11131" w="18257">
                  <a:moveTo>
                    <a:pt x="12567" y="3563"/>
                  </a:moveTo>
                  <a:lnTo>
                    <a:pt x="12291" y="3922"/>
                  </a:lnTo>
                  <a:cubicBezTo>
                    <a:pt x="12153" y="4088"/>
                    <a:pt x="12153" y="4337"/>
                    <a:pt x="12291" y="4502"/>
                  </a:cubicBezTo>
                  <a:lnTo>
                    <a:pt x="12291" y="4530"/>
                  </a:lnTo>
                  <a:lnTo>
                    <a:pt x="12567" y="4889"/>
                  </a:lnTo>
                  <a:lnTo>
                    <a:pt x="11904" y="4696"/>
                  </a:lnTo>
                  <a:cubicBezTo>
                    <a:pt x="11407" y="4558"/>
                    <a:pt x="11407" y="3895"/>
                    <a:pt x="11904" y="3757"/>
                  </a:cubicBezTo>
                  <a:lnTo>
                    <a:pt x="12567" y="3563"/>
                  </a:lnTo>
                  <a:close/>
                  <a:moveTo>
                    <a:pt x="7347" y="6298"/>
                  </a:moveTo>
                  <a:lnTo>
                    <a:pt x="7347" y="6298"/>
                  </a:lnTo>
                  <a:cubicBezTo>
                    <a:pt x="6960" y="6878"/>
                    <a:pt x="6491" y="7402"/>
                    <a:pt x="5966" y="7844"/>
                  </a:cubicBezTo>
                  <a:lnTo>
                    <a:pt x="4806" y="7844"/>
                  </a:lnTo>
                  <a:cubicBezTo>
                    <a:pt x="4695" y="7844"/>
                    <a:pt x="4612" y="7734"/>
                    <a:pt x="4612" y="7623"/>
                  </a:cubicBezTo>
                  <a:cubicBezTo>
                    <a:pt x="4612" y="7540"/>
                    <a:pt x="4668" y="7458"/>
                    <a:pt x="4751" y="7458"/>
                  </a:cubicBezTo>
                  <a:cubicBezTo>
                    <a:pt x="5690" y="7237"/>
                    <a:pt x="6573" y="6850"/>
                    <a:pt x="7347" y="6298"/>
                  </a:cubicBezTo>
                  <a:close/>
                  <a:moveTo>
                    <a:pt x="8617" y="5082"/>
                  </a:moveTo>
                  <a:lnTo>
                    <a:pt x="8617" y="5110"/>
                  </a:lnTo>
                  <a:cubicBezTo>
                    <a:pt x="8700" y="5414"/>
                    <a:pt x="8783" y="5745"/>
                    <a:pt x="8811" y="6077"/>
                  </a:cubicBezTo>
                  <a:cubicBezTo>
                    <a:pt x="8893" y="6657"/>
                    <a:pt x="8700" y="7209"/>
                    <a:pt x="8313" y="7651"/>
                  </a:cubicBezTo>
                  <a:cubicBezTo>
                    <a:pt x="7872" y="8148"/>
                    <a:pt x="7236" y="8424"/>
                    <a:pt x="6573" y="8424"/>
                  </a:cubicBezTo>
                  <a:lnTo>
                    <a:pt x="6187" y="8424"/>
                  </a:lnTo>
                  <a:cubicBezTo>
                    <a:pt x="7292" y="7596"/>
                    <a:pt x="8148" y="6436"/>
                    <a:pt x="8617" y="5082"/>
                  </a:cubicBezTo>
                  <a:close/>
                  <a:moveTo>
                    <a:pt x="10290" y="2720"/>
                  </a:moveTo>
                  <a:cubicBezTo>
                    <a:pt x="10403" y="2720"/>
                    <a:pt x="10518" y="2733"/>
                    <a:pt x="10633" y="2762"/>
                  </a:cubicBezTo>
                  <a:cubicBezTo>
                    <a:pt x="10993" y="2817"/>
                    <a:pt x="11269" y="3011"/>
                    <a:pt x="11490" y="3259"/>
                  </a:cubicBezTo>
                  <a:cubicBezTo>
                    <a:pt x="10744" y="3674"/>
                    <a:pt x="10744" y="4751"/>
                    <a:pt x="11490" y="5165"/>
                  </a:cubicBezTo>
                  <a:cubicBezTo>
                    <a:pt x="11407" y="5276"/>
                    <a:pt x="11324" y="5358"/>
                    <a:pt x="11213" y="5441"/>
                  </a:cubicBezTo>
                  <a:cubicBezTo>
                    <a:pt x="10937" y="5635"/>
                    <a:pt x="10854" y="5966"/>
                    <a:pt x="10993" y="6270"/>
                  </a:cubicBezTo>
                  <a:cubicBezTo>
                    <a:pt x="11821" y="7823"/>
                    <a:pt x="10552" y="9346"/>
                    <a:pt x="9132" y="9346"/>
                  </a:cubicBezTo>
                  <a:cubicBezTo>
                    <a:pt x="8659" y="9346"/>
                    <a:pt x="8168" y="9177"/>
                    <a:pt x="7733" y="8783"/>
                  </a:cubicBezTo>
                  <a:cubicBezTo>
                    <a:pt x="8120" y="8618"/>
                    <a:pt x="8479" y="8369"/>
                    <a:pt x="8755" y="8038"/>
                  </a:cubicBezTo>
                  <a:cubicBezTo>
                    <a:pt x="9253" y="7485"/>
                    <a:pt x="9501" y="6739"/>
                    <a:pt x="9418" y="5994"/>
                  </a:cubicBezTo>
                  <a:cubicBezTo>
                    <a:pt x="9363" y="5331"/>
                    <a:pt x="9170" y="4696"/>
                    <a:pt x="8838" y="4143"/>
                  </a:cubicBezTo>
                  <a:cubicBezTo>
                    <a:pt x="8886" y="3327"/>
                    <a:pt x="9539" y="2720"/>
                    <a:pt x="10290" y="2720"/>
                  </a:cubicBezTo>
                  <a:close/>
                  <a:moveTo>
                    <a:pt x="9722" y="9860"/>
                  </a:moveTo>
                  <a:lnTo>
                    <a:pt x="9722" y="10551"/>
                  </a:lnTo>
                  <a:lnTo>
                    <a:pt x="8838" y="10551"/>
                  </a:lnTo>
                  <a:lnTo>
                    <a:pt x="8838" y="9916"/>
                  </a:lnTo>
                  <a:lnTo>
                    <a:pt x="9114" y="9916"/>
                  </a:lnTo>
                  <a:lnTo>
                    <a:pt x="9114" y="9943"/>
                  </a:lnTo>
                  <a:cubicBezTo>
                    <a:pt x="9308" y="9943"/>
                    <a:pt x="9473" y="9916"/>
                    <a:pt x="9667" y="9888"/>
                  </a:cubicBezTo>
                  <a:cubicBezTo>
                    <a:pt x="9667" y="9888"/>
                    <a:pt x="9694" y="9888"/>
                    <a:pt x="9722" y="9860"/>
                  </a:cubicBezTo>
                  <a:close/>
                  <a:moveTo>
                    <a:pt x="9136" y="595"/>
                  </a:moveTo>
                  <a:cubicBezTo>
                    <a:pt x="9820" y="595"/>
                    <a:pt x="10521" y="713"/>
                    <a:pt x="11213" y="967"/>
                  </a:cubicBezTo>
                  <a:cubicBezTo>
                    <a:pt x="15135" y="2431"/>
                    <a:pt x="16434" y="7347"/>
                    <a:pt x="13699" y="10551"/>
                  </a:cubicBezTo>
                  <a:lnTo>
                    <a:pt x="10330" y="10551"/>
                  </a:lnTo>
                  <a:lnTo>
                    <a:pt x="10330" y="9667"/>
                  </a:lnTo>
                  <a:cubicBezTo>
                    <a:pt x="11683" y="8977"/>
                    <a:pt x="12235" y="7347"/>
                    <a:pt x="11545" y="5994"/>
                  </a:cubicBezTo>
                  <a:cubicBezTo>
                    <a:pt x="11517" y="5994"/>
                    <a:pt x="11517" y="5966"/>
                    <a:pt x="11545" y="5966"/>
                  </a:cubicBezTo>
                  <a:lnTo>
                    <a:pt x="11545" y="5938"/>
                  </a:lnTo>
                  <a:cubicBezTo>
                    <a:pt x="11766" y="5800"/>
                    <a:pt x="11959" y="5607"/>
                    <a:pt x="12097" y="5386"/>
                  </a:cubicBezTo>
                  <a:lnTo>
                    <a:pt x="12705" y="5552"/>
                  </a:lnTo>
                  <a:cubicBezTo>
                    <a:pt x="12759" y="5565"/>
                    <a:pt x="12812" y="5572"/>
                    <a:pt x="12864" y="5572"/>
                  </a:cubicBezTo>
                  <a:cubicBezTo>
                    <a:pt x="13027" y="5572"/>
                    <a:pt x="13174" y="5505"/>
                    <a:pt x="13257" y="5358"/>
                  </a:cubicBezTo>
                  <a:cubicBezTo>
                    <a:pt x="13395" y="5193"/>
                    <a:pt x="13395" y="4972"/>
                    <a:pt x="13257" y="4778"/>
                  </a:cubicBezTo>
                  <a:lnTo>
                    <a:pt x="12815" y="4226"/>
                  </a:lnTo>
                  <a:lnTo>
                    <a:pt x="13230" y="3646"/>
                  </a:lnTo>
                  <a:cubicBezTo>
                    <a:pt x="13368" y="3480"/>
                    <a:pt x="13368" y="3232"/>
                    <a:pt x="13230" y="3066"/>
                  </a:cubicBezTo>
                  <a:cubicBezTo>
                    <a:pt x="13142" y="2935"/>
                    <a:pt x="12986" y="2856"/>
                    <a:pt x="12828" y="2856"/>
                  </a:cubicBezTo>
                  <a:cubicBezTo>
                    <a:pt x="12787" y="2856"/>
                    <a:pt x="12745" y="2861"/>
                    <a:pt x="12705" y="2873"/>
                  </a:cubicBezTo>
                  <a:lnTo>
                    <a:pt x="12070" y="3066"/>
                  </a:lnTo>
                  <a:cubicBezTo>
                    <a:pt x="11638" y="2403"/>
                    <a:pt x="10981" y="2105"/>
                    <a:pt x="10331" y="2105"/>
                  </a:cubicBezTo>
                  <a:cubicBezTo>
                    <a:pt x="9276" y="2105"/>
                    <a:pt x="8237" y="2889"/>
                    <a:pt x="8203" y="4171"/>
                  </a:cubicBezTo>
                  <a:cubicBezTo>
                    <a:pt x="7761" y="5911"/>
                    <a:pt x="5552" y="6629"/>
                    <a:pt x="4612" y="6850"/>
                  </a:cubicBezTo>
                  <a:cubicBezTo>
                    <a:pt x="3673" y="7071"/>
                    <a:pt x="3839" y="8424"/>
                    <a:pt x="4806" y="8424"/>
                  </a:cubicBezTo>
                  <a:lnTo>
                    <a:pt x="5524" y="8424"/>
                  </a:lnTo>
                  <a:cubicBezTo>
                    <a:pt x="5496" y="8507"/>
                    <a:pt x="5524" y="8562"/>
                    <a:pt x="5552" y="8645"/>
                  </a:cubicBezTo>
                  <a:cubicBezTo>
                    <a:pt x="5607" y="8866"/>
                    <a:pt x="5828" y="9032"/>
                    <a:pt x="6076" y="9032"/>
                  </a:cubicBezTo>
                  <a:lnTo>
                    <a:pt x="6573" y="9032"/>
                  </a:lnTo>
                  <a:cubicBezTo>
                    <a:pt x="6739" y="9032"/>
                    <a:pt x="6905" y="9004"/>
                    <a:pt x="7071" y="8977"/>
                  </a:cubicBezTo>
                  <a:cubicBezTo>
                    <a:pt x="7374" y="9336"/>
                    <a:pt x="7761" y="9612"/>
                    <a:pt x="8203" y="9778"/>
                  </a:cubicBezTo>
                  <a:lnTo>
                    <a:pt x="8203" y="10523"/>
                  </a:lnTo>
                  <a:lnTo>
                    <a:pt x="4557" y="10523"/>
                  </a:lnTo>
                  <a:cubicBezTo>
                    <a:pt x="3618" y="9446"/>
                    <a:pt x="3121" y="8065"/>
                    <a:pt x="3121" y="6629"/>
                  </a:cubicBezTo>
                  <a:cubicBezTo>
                    <a:pt x="3098" y="3172"/>
                    <a:pt x="5941" y="595"/>
                    <a:pt x="9136" y="595"/>
                  </a:cubicBezTo>
                  <a:close/>
                  <a:moveTo>
                    <a:pt x="9142" y="0"/>
                  </a:moveTo>
                  <a:cubicBezTo>
                    <a:pt x="3701" y="0"/>
                    <a:pt x="580" y="6159"/>
                    <a:pt x="3784" y="10523"/>
                  </a:cubicBezTo>
                  <a:lnTo>
                    <a:pt x="414" y="10523"/>
                  </a:lnTo>
                  <a:cubicBezTo>
                    <a:pt x="0" y="10523"/>
                    <a:pt x="0" y="11131"/>
                    <a:pt x="414" y="11131"/>
                  </a:cubicBezTo>
                  <a:lnTo>
                    <a:pt x="17870" y="11131"/>
                  </a:lnTo>
                  <a:cubicBezTo>
                    <a:pt x="18256" y="11131"/>
                    <a:pt x="18256" y="10523"/>
                    <a:pt x="17870" y="10523"/>
                  </a:cubicBezTo>
                  <a:lnTo>
                    <a:pt x="14473" y="10523"/>
                  </a:lnTo>
                  <a:cubicBezTo>
                    <a:pt x="17676" y="6159"/>
                    <a:pt x="14555" y="0"/>
                    <a:pt x="9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18"/>
            <p:cNvSpPr/>
            <p:nvPr/>
          </p:nvSpPr>
          <p:spPr>
            <a:xfrm>
              <a:off x="6587820" y="3743465"/>
              <a:ext cx="315169" cy="12098"/>
            </a:xfrm>
            <a:custGeom>
              <a:rect b="b" l="l" r="r" t="t"/>
              <a:pathLst>
                <a:path extrusionOk="0" h="581" w="15136">
                  <a:moveTo>
                    <a:pt x="387" y="0"/>
                  </a:moveTo>
                  <a:cubicBezTo>
                    <a:pt x="0" y="0"/>
                    <a:pt x="0" y="580"/>
                    <a:pt x="387" y="580"/>
                  </a:cubicBezTo>
                  <a:lnTo>
                    <a:pt x="14832" y="580"/>
                  </a:lnTo>
                  <a:cubicBezTo>
                    <a:pt x="14997" y="580"/>
                    <a:pt x="15136" y="470"/>
                    <a:pt x="15136" y="304"/>
                  </a:cubicBezTo>
                  <a:cubicBezTo>
                    <a:pt x="15136" y="111"/>
                    <a:pt x="14997" y="0"/>
                    <a:pt x="148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18"/>
            <p:cNvSpPr/>
            <p:nvPr/>
          </p:nvSpPr>
          <p:spPr>
            <a:xfrm>
              <a:off x="6625197" y="3774511"/>
              <a:ext cx="239834" cy="12681"/>
            </a:xfrm>
            <a:custGeom>
              <a:rect b="b" l="l" r="r" t="t"/>
              <a:pathLst>
                <a:path extrusionOk="0" h="609" w="11518">
                  <a:moveTo>
                    <a:pt x="387" y="1"/>
                  </a:moveTo>
                  <a:cubicBezTo>
                    <a:pt x="0" y="1"/>
                    <a:pt x="0" y="608"/>
                    <a:pt x="387" y="608"/>
                  </a:cubicBezTo>
                  <a:lnTo>
                    <a:pt x="11241" y="608"/>
                  </a:lnTo>
                  <a:cubicBezTo>
                    <a:pt x="11407" y="608"/>
                    <a:pt x="11518" y="470"/>
                    <a:pt x="11518" y="305"/>
                  </a:cubicBezTo>
                  <a:cubicBezTo>
                    <a:pt x="11518" y="139"/>
                    <a:pt x="11407" y="1"/>
                    <a:pt x="112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18"/>
            <p:cNvSpPr/>
            <p:nvPr/>
          </p:nvSpPr>
          <p:spPr>
            <a:xfrm>
              <a:off x="6675233" y="3806140"/>
              <a:ext cx="142072" cy="12098"/>
            </a:xfrm>
            <a:custGeom>
              <a:rect b="b" l="l" r="r" t="t"/>
              <a:pathLst>
                <a:path extrusionOk="0" h="581" w="6823">
                  <a:moveTo>
                    <a:pt x="415" y="1"/>
                  </a:moveTo>
                  <a:cubicBezTo>
                    <a:pt x="0" y="1"/>
                    <a:pt x="0" y="581"/>
                    <a:pt x="415" y="581"/>
                  </a:cubicBezTo>
                  <a:lnTo>
                    <a:pt x="6408" y="581"/>
                  </a:lnTo>
                  <a:cubicBezTo>
                    <a:pt x="6822" y="581"/>
                    <a:pt x="6822" y="1"/>
                    <a:pt x="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18"/>
            <p:cNvSpPr/>
            <p:nvPr/>
          </p:nvSpPr>
          <p:spPr>
            <a:xfrm>
              <a:off x="6579741" y="3533241"/>
              <a:ext cx="38001" cy="25341"/>
            </a:xfrm>
            <a:custGeom>
              <a:rect b="b" l="l" r="r" t="t"/>
              <a:pathLst>
                <a:path extrusionOk="0" h="1217" w="1825">
                  <a:moveTo>
                    <a:pt x="452" y="1"/>
                  </a:moveTo>
                  <a:cubicBezTo>
                    <a:pt x="173" y="1"/>
                    <a:pt x="1" y="404"/>
                    <a:pt x="305" y="568"/>
                  </a:cubicBezTo>
                  <a:lnTo>
                    <a:pt x="1327" y="1175"/>
                  </a:lnTo>
                  <a:cubicBezTo>
                    <a:pt x="1382" y="1203"/>
                    <a:pt x="1438" y="1217"/>
                    <a:pt x="1489" y="1217"/>
                  </a:cubicBezTo>
                  <a:cubicBezTo>
                    <a:pt x="1541" y="1217"/>
                    <a:pt x="1590" y="1203"/>
                    <a:pt x="1631" y="1175"/>
                  </a:cubicBezTo>
                  <a:cubicBezTo>
                    <a:pt x="1824" y="1065"/>
                    <a:pt x="1824" y="761"/>
                    <a:pt x="1631" y="651"/>
                  </a:cubicBezTo>
                  <a:lnTo>
                    <a:pt x="609" y="43"/>
                  </a:lnTo>
                  <a:cubicBezTo>
                    <a:pt x="555" y="14"/>
                    <a:pt x="502"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18"/>
            <p:cNvSpPr/>
            <p:nvPr/>
          </p:nvSpPr>
          <p:spPr>
            <a:xfrm>
              <a:off x="6648768" y="3467421"/>
              <a:ext cx="25903" cy="33941"/>
            </a:xfrm>
            <a:custGeom>
              <a:rect b="b" l="l" r="r" t="t"/>
              <a:pathLst>
                <a:path extrusionOk="0" h="1630" w="1244">
                  <a:moveTo>
                    <a:pt x="332" y="0"/>
                  </a:moveTo>
                  <a:cubicBezTo>
                    <a:pt x="222" y="0"/>
                    <a:pt x="111" y="55"/>
                    <a:pt x="56" y="138"/>
                  </a:cubicBezTo>
                  <a:cubicBezTo>
                    <a:pt x="1" y="221"/>
                    <a:pt x="1" y="359"/>
                    <a:pt x="56" y="442"/>
                  </a:cubicBezTo>
                  <a:lnTo>
                    <a:pt x="664" y="1492"/>
                  </a:lnTo>
                  <a:cubicBezTo>
                    <a:pt x="719" y="1574"/>
                    <a:pt x="802" y="1630"/>
                    <a:pt x="912" y="1630"/>
                  </a:cubicBezTo>
                  <a:cubicBezTo>
                    <a:pt x="1023" y="1630"/>
                    <a:pt x="1133" y="1574"/>
                    <a:pt x="1188" y="1492"/>
                  </a:cubicBezTo>
                  <a:cubicBezTo>
                    <a:pt x="1244" y="1381"/>
                    <a:pt x="1244" y="1271"/>
                    <a:pt x="1188" y="1188"/>
                  </a:cubicBezTo>
                  <a:lnTo>
                    <a:pt x="581" y="138"/>
                  </a:lnTo>
                  <a:cubicBezTo>
                    <a:pt x="526" y="55"/>
                    <a:pt x="415" y="0"/>
                    <a:pt x="3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18"/>
            <p:cNvSpPr/>
            <p:nvPr/>
          </p:nvSpPr>
          <p:spPr>
            <a:xfrm>
              <a:off x="6740220" y="3442538"/>
              <a:ext cx="12098" cy="37689"/>
            </a:xfrm>
            <a:custGeom>
              <a:rect b="b" l="l" r="r" t="t"/>
              <a:pathLst>
                <a:path extrusionOk="0" h="1810" w="581">
                  <a:moveTo>
                    <a:pt x="290" y="1"/>
                  </a:moveTo>
                  <a:cubicBezTo>
                    <a:pt x="145" y="1"/>
                    <a:pt x="0" y="104"/>
                    <a:pt x="0" y="311"/>
                  </a:cubicBezTo>
                  <a:lnTo>
                    <a:pt x="0" y="1499"/>
                  </a:lnTo>
                  <a:cubicBezTo>
                    <a:pt x="0" y="1706"/>
                    <a:pt x="145" y="1810"/>
                    <a:pt x="290" y="1810"/>
                  </a:cubicBezTo>
                  <a:cubicBezTo>
                    <a:pt x="435" y="1810"/>
                    <a:pt x="580" y="1706"/>
                    <a:pt x="580" y="1499"/>
                  </a:cubicBezTo>
                  <a:lnTo>
                    <a:pt x="580" y="311"/>
                  </a:lnTo>
                  <a:cubicBezTo>
                    <a:pt x="580" y="104"/>
                    <a:pt x="435" y="1"/>
                    <a:pt x="2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18"/>
            <p:cNvSpPr/>
            <p:nvPr/>
          </p:nvSpPr>
          <p:spPr>
            <a:xfrm>
              <a:off x="6817847" y="3467421"/>
              <a:ext cx="25903" cy="33941"/>
            </a:xfrm>
            <a:custGeom>
              <a:rect b="b" l="l" r="r" t="t"/>
              <a:pathLst>
                <a:path extrusionOk="0" h="1630" w="1244">
                  <a:moveTo>
                    <a:pt x="912" y="0"/>
                  </a:moveTo>
                  <a:cubicBezTo>
                    <a:pt x="802" y="0"/>
                    <a:pt x="719" y="55"/>
                    <a:pt x="664" y="138"/>
                  </a:cubicBezTo>
                  <a:lnTo>
                    <a:pt x="56" y="1188"/>
                  </a:lnTo>
                  <a:cubicBezTo>
                    <a:pt x="1" y="1271"/>
                    <a:pt x="1" y="1381"/>
                    <a:pt x="56" y="1492"/>
                  </a:cubicBezTo>
                  <a:cubicBezTo>
                    <a:pt x="111" y="1574"/>
                    <a:pt x="222" y="1630"/>
                    <a:pt x="332" y="1630"/>
                  </a:cubicBezTo>
                  <a:cubicBezTo>
                    <a:pt x="415" y="1630"/>
                    <a:pt x="526" y="1574"/>
                    <a:pt x="581" y="1492"/>
                  </a:cubicBezTo>
                  <a:lnTo>
                    <a:pt x="1188" y="442"/>
                  </a:lnTo>
                  <a:cubicBezTo>
                    <a:pt x="1244" y="359"/>
                    <a:pt x="1244" y="249"/>
                    <a:pt x="1188" y="138"/>
                  </a:cubicBezTo>
                  <a:cubicBezTo>
                    <a:pt x="1133" y="55"/>
                    <a:pt x="1023" y="0"/>
                    <a:pt x="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8"/>
            <p:cNvSpPr/>
            <p:nvPr/>
          </p:nvSpPr>
          <p:spPr>
            <a:xfrm>
              <a:off x="6874796" y="3533303"/>
              <a:ext cx="35669" cy="24987"/>
            </a:xfrm>
            <a:custGeom>
              <a:rect b="b" l="l" r="r" t="t"/>
              <a:pathLst>
                <a:path extrusionOk="0" h="1200" w="1713">
                  <a:moveTo>
                    <a:pt x="1372" y="1"/>
                  </a:moveTo>
                  <a:cubicBezTo>
                    <a:pt x="1322" y="1"/>
                    <a:pt x="1269" y="13"/>
                    <a:pt x="1215" y="40"/>
                  </a:cubicBezTo>
                  <a:lnTo>
                    <a:pt x="193" y="648"/>
                  </a:lnTo>
                  <a:cubicBezTo>
                    <a:pt x="83" y="730"/>
                    <a:pt x="0" y="868"/>
                    <a:pt x="55" y="1007"/>
                  </a:cubicBezTo>
                  <a:cubicBezTo>
                    <a:pt x="83" y="1117"/>
                    <a:pt x="193" y="1200"/>
                    <a:pt x="332" y="1200"/>
                  </a:cubicBezTo>
                  <a:cubicBezTo>
                    <a:pt x="387" y="1200"/>
                    <a:pt x="442" y="1200"/>
                    <a:pt x="497" y="1172"/>
                  </a:cubicBezTo>
                  <a:lnTo>
                    <a:pt x="1519" y="565"/>
                  </a:lnTo>
                  <a:cubicBezTo>
                    <a:pt x="1657" y="482"/>
                    <a:pt x="1713" y="288"/>
                    <a:pt x="1630" y="150"/>
                  </a:cubicBezTo>
                  <a:cubicBezTo>
                    <a:pt x="1573" y="57"/>
                    <a:pt x="1479" y="1"/>
                    <a:pt x="13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18"/>
            <p:cNvSpPr/>
            <p:nvPr/>
          </p:nvSpPr>
          <p:spPr>
            <a:xfrm>
              <a:off x="6895494" y="3624422"/>
              <a:ext cx="40271" cy="12098"/>
            </a:xfrm>
            <a:custGeom>
              <a:rect b="b" l="l" r="r" t="t"/>
              <a:pathLst>
                <a:path extrusionOk="0" h="581" w="1934">
                  <a:moveTo>
                    <a:pt x="360" y="0"/>
                  </a:moveTo>
                  <a:cubicBezTo>
                    <a:pt x="0" y="28"/>
                    <a:pt x="0" y="553"/>
                    <a:pt x="360" y="580"/>
                  </a:cubicBezTo>
                  <a:lnTo>
                    <a:pt x="1575" y="580"/>
                  </a:lnTo>
                  <a:cubicBezTo>
                    <a:pt x="1934" y="553"/>
                    <a:pt x="1934" y="28"/>
                    <a:pt x="15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18"/>
            <p:cNvSpPr/>
            <p:nvPr/>
          </p:nvSpPr>
          <p:spPr>
            <a:xfrm>
              <a:off x="6764937" y="3561726"/>
              <a:ext cx="12681" cy="12681"/>
            </a:xfrm>
            <a:custGeom>
              <a:rect b="b" l="l" r="r" t="t"/>
              <a:pathLst>
                <a:path extrusionOk="0" h="609" w="609">
                  <a:moveTo>
                    <a:pt x="305" y="1"/>
                  </a:moveTo>
                  <a:cubicBezTo>
                    <a:pt x="139" y="1"/>
                    <a:pt x="1" y="139"/>
                    <a:pt x="1" y="304"/>
                  </a:cubicBezTo>
                  <a:cubicBezTo>
                    <a:pt x="1" y="470"/>
                    <a:pt x="139" y="608"/>
                    <a:pt x="305" y="608"/>
                  </a:cubicBezTo>
                  <a:cubicBezTo>
                    <a:pt x="470" y="608"/>
                    <a:pt x="608" y="470"/>
                    <a:pt x="608" y="304"/>
                  </a:cubicBezTo>
                  <a:cubicBezTo>
                    <a:pt x="608" y="139"/>
                    <a:pt x="470"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3" name="Google Shape;1873;p118"/>
          <p:cNvGrpSpPr/>
          <p:nvPr/>
        </p:nvGrpSpPr>
        <p:grpSpPr>
          <a:xfrm>
            <a:off x="3427792" y="3442684"/>
            <a:ext cx="376138" cy="375555"/>
            <a:chOff x="3468443" y="3442684"/>
            <a:chExt cx="376138" cy="375555"/>
          </a:xfrm>
        </p:grpSpPr>
        <p:sp>
          <p:nvSpPr>
            <p:cNvPr id="1874" name="Google Shape;1874;p118"/>
            <p:cNvSpPr/>
            <p:nvPr/>
          </p:nvSpPr>
          <p:spPr>
            <a:xfrm>
              <a:off x="3468443" y="3543464"/>
              <a:ext cx="376138" cy="274774"/>
            </a:xfrm>
            <a:custGeom>
              <a:rect b="b" l="l" r="r" t="t"/>
              <a:pathLst>
                <a:path extrusionOk="0" h="13196" w="18064">
                  <a:moveTo>
                    <a:pt x="16296" y="6291"/>
                  </a:moveTo>
                  <a:cubicBezTo>
                    <a:pt x="16959" y="6291"/>
                    <a:pt x="17484" y="6816"/>
                    <a:pt x="17484" y="7479"/>
                  </a:cubicBezTo>
                  <a:lnTo>
                    <a:pt x="17484" y="9302"/>
                  </a:lnTo>
                  <a:cubicBezTo>
                    <a:pt x="17484" y="9964"/>
                    <a:pt x="16959" y="10489"/>
                    <a:pt x="16296" y="10489"/>
                  </a:cubicBezTo>
                  <a:lnTo>
                    <a:pt x="15688" y="10489"/>
                  </a:lnTo>
                  <a:lnTo>
                    <a:pt x="15688" y="6291"/>
                  </a:lnTo>
                  <a:close/>
                  <a:moveTo>
                    <a:pt x="13562" y="4164"/>
                  </a:moveTo>
                  <a:cubicBezTo>
                    <a:pt x="14390" y="4192"/>
                    <a:pt x="15081" y="4855"/>
                    <a:pt x="15081" y="5683"/>
                  </a:cubicBezTo>
                  <a:lnTo>
                    <a:pt x="15081" y="11097"/>
                  </a:lnTo>
                  <a:cubicBezTo>
                    <a:pt x="15081" y="11925"/>
                    <a:pt x="14390" y="12588"/>
                    <a:pt x="13562" y="12588"/>
                  </a:cubicBezTo>
                  <a:lnTo>
                    <a:pt x="2127" y="12588"/>
                  </a:lnTo>
                  <a:cubicBezTo>
                    <a:pt x="1299" y="12588"/>
                    <a:pt x="636" y="11925"/>
                    <a:pt x="636" y="11097"/>
                  </a:cubicBezTo>
                  <a:lnTo>
                    <a:pt x="636" y="5683"/>
                  </a:lnTo>
                  <a:cubicBezTo>
                    <a:pt x="636" y="4855"/>
                    <a:pt x="1299" y="4192"/>
                    <a:pt x="2127" y="4164"/>
                  </a:cubicBezTo>
                  <a:close/>
                  <a:moveTo>
                    <a:pt x="7551" y="1"/>
                  </a:moveTo>
                  <a:cubicBezTo>
                    <a:pt x="7410" y="1"/>
                    <a:pt x="7265" y="90"/>
                    <a:pt x="7237" y="270"/>
                  </a:cubicBezTo>
                  <a:lnTo>
                    <a:pt x="7237" y="3584"/>
                  </a:lnTo>
                  <a:lnTo>
                    <a:pt x="6049" y="3584"/>
                  </a:lnTo>
                  <a:lnTo>
                    <a:pt x="6049" y="2093"/>
                  </a:lnTo>
                  <a:cubicBezTo>
                    <a:pt x="6049" y="1886"/>
                    <a:pt x="5897" y="1782"/>
                    <a:pt x="5745" y="1782"/>
                  </a:cubicBezTo>
                  <a:cubicBezTo>
                    <a:pt x="5594" y="1782"/>
                    <a:pt x="5442" y="1886"/>
                    <a:pt x="5442" y="2093"/>
                  </a:cubicBezTo>
                  <a:lnTo>
                    <a:pt x="5442" y="3584"/>
                  </a:lnTo>
                  <a:lnTo>
                    <a:pt x="4226" y="3584"/>
                  </a:lnTo>
                  <a:lnTo>
                    <a:pt x="4226" y="2977"/>
                  </a:lnTo>
                  <a:cubicBezTo>
                    <a:pt x="4226" y="2783"/>
                    <a:pt x="4074" y="2687"/>
                    <a:pt x="3923" y="2687"/>
                  </a:cubicBezTo>
                  <a:cubicBezTo>
                    <a:pt x="3771" y="2687"/>
                    <a:pt x="3619" y="2783"/>
                    <a:pt x="3619" y="2977"/>
                  </a:cubicBezTo>
                  <a:lnTo>
                    <a:pt x="3619" y="3584"/>
                  </a:lnTo>
                  <a:lnTo>
                    <a:pt x="2431" y="3584"/>
                  </a:lnTo>
                  <a:lnTo>
                    <a:pt x="2431" y="2093"/>
                  </a:lnTo>
                  <a:cubicBezTo>
                    <a:pt x="2431" y="1886"/>
                    <a:pt x="2279" y="1782"/>
                    <a:pt x="2127" y="1782"/>
                  </a:cubicBezTo>
                  <a:cubicBezTo>
                    <a:pt x="1975" y="1782"/>
                    <a:pt x="1823" y="1886"/>
                    <a:pt x="1823" y="2093"/>
                  </a:cubicBezTo>
                  <a:lnTo>
                    <a:pt x="1823" y="3612"/>
                  </a:lnTo>
                  <a:cubicBezTo>
                    <a:pt x="802" y="3750"/>
                    <a:pt x="28" y="4634"/>
                    <a:pt x="1" y="5683"/>
                  </a:cubicBezTo>
                  <a:lnTo>
                    <a:pt x="1" y="11097"/>
                  </a:lnTo>
                  <a:cubicBezTo>
                    <a:pt x="28" y="12257"/>
                    <a:pt x="967" y="13196"/>
                    <a:pt x="2127" y="13196"/>
                  </a:cubicBezTo>
                  <a:lnTo>
                    <a:pt x="13562" y="13196"/>
                  </a:lnTo>
                  <a:cubicBezTo>
                    <a:pt x="14722" y="13196"/>
                    <a:pt x="15661" y="12257"/>
                    <a:pt x="15661" y="11097"/>
                  </a:cubicBezTo>
                  <a:lnTo>
                    <a:pt x="16268" y="11097"/>
                  </a:lnTo>
                  <a:cubicBezTo>
                    <a:pt x="17263" y="11097"/>
                    <a:pt x="18064" y="10296"/>
                    <a:pt x="18064" y="9302"/>
                  </a:cubicBezTo>
                  <a:lnTo>
                    <a:pt x="18064" y="7479"/>
                  </a:lnTo>
                  <a:cubicBezTo>
                    <a:pt x="18064" y="6484"/>
                    <a:pt x="17263" y="5683"/>
                    <a:pt x="16268" y="5683"/>
                  </a:cubicBezTo>
                  <a:lnTo>
                    <a:pt x="15661" y="5683"/>
                  </a:lnTo>
                  <a:cubicBezTo>
                    <a:pt x="15661" y="4523"/>
                    <a:pt x="14722" y="3584"/>
                    <a:pt x="13562" y="3584"/>
                  </a:cubicBezTo>
                  <a:lnTo>
                    <a:pt x="13258" y="3584"/>
                  </a:lnTo>
                  <a:lnTo>
                    <a:pt x="13258" y="1154"/>
                  </a:lnTo>
                  <a:cubicBezTo>
                    <a:pt x="13258" y="960"/>
                    <a:pt x="13106" y="864"/>
                    <a:pt x="12954" y="864"/>
                  </a:cubicBezTo>
                  <a:cubicBezTo>
                    <a:pt x="12802" y="864"/>
                    <a:pt x="12650" y="960"/>
                    <a:pt x="12650" y="1154"/>
                  </a:cubicBezTo>
                  <a:lnTo>
                    <a:pt x="12650" y="3584"/>
                  </a:lnTo>
                  <a:lnTo>
                    <a:pt x="11490" y="3584"/>
                  </a:lnTo>
                  <a:lnTo>
                    <a:pt x="11490" y="1458"/>
                  </a:lnTo>
                  <a:cubicBezTo>
                    <a:pt x="11476" y="1264"/>
                    <a:pt x="11325" y="1168"/>
                    <a:pt x="11176" y="1168"/>
                  </a:cubicBezTo>
                  <a:cubicBezTo>
                    <a:pt x="11028" y="1168"/>
                    <a:pt x="10883" y="1264"/>
                    <a:pt x="10883" y="1458"/>
                  </a:cubicBezTo>
                  <a:lnTo>
                    <a:pt x="10883" y="3584"/>
                  </a:lnTo>
                  <a:lnTo>
                    <a:pt x="9667" y="3584"/>
                  </a:lnTo>
                  <a:lnTo>
                    <a:pt x="9667" y="1789"/>
                  </a:lnTo>
                  <a:cubicBezTo>
                    <a:pt x="9667" y="1582"/>
                    <a:pt x="9515" y="1478"/>
                    <a:pt x="9364" y="1478"/>
                  </a:cubicBezTo>
                  <a:cubicBezTo>
                    <a:pt x="9212" y="1478"/>
                    <a:pt x="9060" y="1582"/>
                    <a:pt x="9060" y="1789"/>
                  </a:cubicBezTo>
                  <a:lnTo>
                    <a:pt x="9060" y="3584"/>
                  </a:lnTo>
                  <a:lnTo>
                    <a:pt x="7845" y="3584"/>
                  </a:lnTo>
                  <a:lnTo>
                    <a:pt x="7845" y="270"/>
                  </a:lnTo>
                  <a:cubicBezTo>
                    <a:pt x="7831" y="90"/>
                    <a:pt x="7693" y="1"/>
                    <a:pt x="7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18"/>
            <p:cNvSpPr/>
            <p:nvPr/>
          </p:nvSpPr>
          <p:spPr>
            <a:xfrm>
              <a:off x="3501218" y="3655385"/>
              <a:ext cx="255950" cy="131328"/>
            </a:xfrm>
            <a:custGeom>
              <a:rect b="b" l="l" r="r" t="t"/>
              <a:pathLst>
                <a:path extrusionOk="0" h="6307" w="12292">
                  <a:moveTo>
                    <a:pt x="5284" y="612"/>
                  </a:moveTo>
                  <a:cubicBezTo>
                    <a:pt x="5319" y="612"/>
                    <a:pt x="5354" y="620"/>
                    <a:pt x="5387" y="640"/>
                  </a:cubicBezTo>
                  <a:lnTo>
                    <a:pt x="11325" y="3402"/>
                  </a:lnTo>
                  <a:cubicBezTo>
                    <a:pt x="11380" y="3429"/>
                    <a:pt x="11408" y="3485"/>
                    <a:pt x="11380" y="3540"/>
                  </a:cubicBezTo>
                  <a:cubicBezTo>
                    <a:pt x="11380" y="3595"/>
                    <a:pt x="11325" y="3623"/>
                    <a:pt x="11270" y="3623"/>
                  </a:cubicBezTo>
                  <a:lnTo>
                    <a:pt x="7790" y="3623"/>
                  </a:lnTo>
                  <a:cubicBezTo>
                    <a:pt x="7458" y="3623"/>
                    <a:pt x="7182" y="3899"/>
                    <a:pt x="7182" y="4230"/>
                  </a:cubicBezTo>
                  <a:lnTo>
                    <a:pt x="7182" y="5501"/>
                  </a:lnTo>
                  <a:cubicBezTo>
                    <a:pt x="7182" y="5584"/>
                    <a:pt x="7127" y="5639"/>
                    <a:pt x="7071" y="5694"/>
                  </a:cubicBezTo>
                  <a:cubicBezTo>
                    <a:pt x="7040" y="5710"/>
                    <a:pt x="6998" y="5726"/>
                    <a:pt x="6953" y="5726"/>
                  </a:cubicBezTo>
                  <a:cubicBezTo>
                    <a:pt x="6921" y="5726"/>
                    <a:pt x="6886" y="5718"/>
                    <a:pt x="6851" y="5694"/>
                  </a:cubicBezTo>
                  <a:lnTo>
                    <a:pt x="940" y="2960"/>
                  </a:lnTo>
                  <a:cubicBezTo>
                    <a:pt x="885" y="2932"/>
                    <a:pt x="857" y="2877"/>
                    <a:pt x="857" y="2822"/>
                  </a:cubicBezTo>
                  <a:cubicBezTo>
                    <a:pt x="857" y="2767"/>
                    <a:pt x="912" y="2711"/>
                    <a:pt x="995" y="2711"/>
                  </a:cubicBezTo>
                  <a:lnTo>
                    <a:pt x="4475" y="2711"/>
                  </a:lnTo>
                  <a:cubicBezTo>
                    <a:pt x="4807" y="2711"/>
                    <a:pt x="5055" y="2463"/>
                    <a:pt x="5055" y="2104"/>
                  </a:cubicBezTo>
                  <a:lnTo>
                    <a:pt x="5055" y="833"/>
                  </a:lnTo>
                  <a:cubicBezTo>
                    <a:pt x="5055" y="706"/>
                    <a:pt x="5169" y="612"/>
                    <a:pt x="5284" y="612"/>
                  </a:cubicBezTo>
                  <a:close/>
                  <a:moveTo>
                    <a:pt x="5299" y="0"/>
                  </a:moveTo>
                  <a:cubicBezTo>
                    <a:pt x="4865" y="0"/>
                    <a:pt x="4475" y="357"/>
                    <a:pt x="4475" y="833"/>
                  </a:cubicBezTo>
                  <a:lnTo>
                    <a:pt x="4475" y="2104"/>
                  </a:lnTo>
                  <a:lnTo>
                    <a:pt x="995" y="2104"/>
                  </a:lnTo>
                  <a:cubicBezTo>
                    <a:pt x="222" y="2104"/>
                    <a:pt x="1" y="3153"/>
                    <a:pt x="691" y="3485"/>
                  </a:cubicBezTo>
                  <a:lnTo>
                    <a:pt x="6602" y="6219"/>
                  </a:lnTo>
                  <a:cubicBezTo>
                    <a:pt x="6722" y="6279"/>
                    <a:pt x="6846" y="6306"/>
                    <a:pt x="6966" y="6306"/>
                  </a:cubicBezTo>
                  <a:cubicBezTo>
                    <a:pt x="7400" y="6306"/>
                    <a:pt x="7790" y="5949"/>
                    <a:pt x="7790" y="5473"/>
                  </a:cubicBezTo>
                  <a:lnTo>
                    <a:pt x="7790" y="4203"/>
                  </a:lnTo>
                  <a:lnTo>
                    <a:pt x="11297" y="4203"/>
                  </a:lnTo>
                  <a:cubicBezTo>
                    <a:pt x="12043" y="4203"/>
                    <a:pt x="12292" y="3153"/>
                    <a:pt x="11601" y="2822"/>
                  </a:cubicBezTo>
                  <a:lnTo>
                    <a:pt x="11601" y="2822"/>
                  </a:lnTo>
                  <a:lnTo>
                    <a:pt x="11573" y="2849"/>
                  </a:lnTo>
                  <a:lnTo>
                    <a:pt x="5663" y="87"/>
                  </a:lnTo>
                  <a:cubicBezTo>
                    <a:pt x="5543" y="28"/>
                    <a:pt x="5419" y="0"/>
                    <a:pt x="52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18"/>
            <p:cNvSpPr/>
            <p:nvPr/>
          </p:nvSpPr>
          <p:spPr>
            <a:xfrm>
              <a:off x="3468443" y="3442684"/>
              <a:ext cx="376138" cy="150338"/>
            </a:xfrm>
            <a:custGeom>
              <a:rect b="b" l="l" r="r" t="t"/>
              <a:pathLst>
                <a:path extrusionOk="0" h="7220" w="18064">
                  <a:moveTo>
                    <a:pt x="16268" y="0"/>
                  </a:moveTo>
                  <a:cubicBezTo>
                    <a:pt x="15909" y="28"/>
                    <a:pt x="15909" y="553"/>
                    <a:pt x="16268" y="608"/>
                  </a:cubicBezTo>
                  <a:lnTo>
                    <a:pt x="17042" y="608"/>
                  </a:lnTo>
                  <a:lnTo>
                    <a:pt x="13286" y="4364"/>
                  </a:lnTo>
                  <a:cubicBezTo>
                    <a:pt x="13189" y="4461"/>
                    <a:pt x="13071" y="4509"/>
                    <a:pt x="12958" y="4509"/>
                  </a:cubicBezTo>
                  <a:cubicBezTo>
                    <a:pt x="12844" y="4509"/>
                    <a:pt x="12733" y="4461"/>
                    <a:pt x="12650" y="4364"/>
                  </a:cubicBezTo>
                  <a:lnTo>
                    <a:pt x="12512" y="4226"/>
                  </a:lnTo>
                  <a:cubicBezTo>
                    <a:pt x="12305" y="4019"/>
                    <a:pt x="12036" y="3915"/>
                    <a:pt x="11766" y="3915"/>
                  </a:cubicBezTo>
                  <a:cubicBezTo>
                    <a:pt x="11497" y="3915"/>
                    <a:pt x="11228" y="4019"/>
                    <a:pt x="11021" y="4226"/>
                  </a:cubicBezTo>
                  <a:lnTo>
                    <a:pt x="10275" y="4972"/>
                  </a:lnTo>
                  <a:cubicBezTo>
                    <a:pt x="10178" y="5055"/>
                    <a:pt x="10061" y="5096"/>
                    <a:pt x="9947" y="5096"/>
                  </a:cubicBezTo>
                  <a:cubicBezTo>
                    <a:pt x="9833" y="5096"/>
                    <a:pt x="9723" y="5055"/>
                    <a:pt x="9640" y="4972"/>
                  </a:cubicBezTo>
                  <a:lnTo>
                    <a:pt x="8286" y="3619"/>
                  </a:lnTo>
                  <a:cubicBezTo>
                    <a:pt x="8079" y="3411"/>
                    <a:pt x="7810" y="3308"/>
                    <a:pt x="7544" y="3308"/>
                  </a:cubicBezTo>
                  <a:cubicBezTo>
                    <a:pt x="7278" y="3308"/>
                    <a:pt x="7016" y="3411"/>
                    <a:pt x="6823" y="3619"/>
                  </a:cubicBezTo>
                  <a:lnTo>
                    <a:pt x="4254" y="6160"/>
                  </a:lnTo>
                  <a:cubicBezTo>
                    <a:pt x="4171" y="6256"/>
                    <a:pt x="4054" y="6305"/>
                    <a:pt x="3936" y="6305"/>
                  </a:cubicBezTo>
                  <a:cubicBezTo>
                    <a:pt x="3819" y="6305"/>
                    <a:pt x="3702" y="6256"/>
                    <a:pt x="3619" y="6160"/>
                  </a:cubicBezTo>
                  <a:lnTo>
                    <a:pt x="2873" y="5414"/>
                  </a:lnTo>
                  <a:cubicBezTo>
                    <a:pt x="2666" y="5207"/>
                    <a:pt x="2397" y="5103"/>
                    <a:pt x="2127" y="5103"/>
                  </a:cubicBezTo>
                  <a:cubicBezTo>
                    <a:pt x="1858" y="5103"/>
                    <a:pt x="1589" y="5207"/>
                    <a:pt x="1382" y="5414"/>
                  </a:cubicBezTo>
                  <a:lnTo>
                    <a:pt x="111" y="6712"/>
                  </a:lnTo>
                  <a:cubicBezTo>
                    <a:pt x="28" y="6767"/>
                    <a:pt x="1" y="6878"/>
                    <a:pt x="28" y="6988"/>
                  </a:cubicBezTo>
                  <a:cubicBezTo>
                    <a:pt x="56" y="7099"/>
                    <a:pt x="139" y="7181"/>
                    <a:pt x="249" y="7209"/>
                  </a:cubicBezTo>
                  <a:cubicBezTo>
                    <a:pt x="277" y="7216"/>
                    <a:pt x="304" y="7219"/>
                    <a:pt x="332" y="7219"/>
                  </a:cubicBezTo>
                  <a:cubicBezTo>
                    <a:pt x="413" y="7219"/>
                    <a:pt x="491" y="7188"/>
                    <a:pt x="553" y="7126"/>
                  </a:cubicBezTo>
                  <a:lnTo>
                    <a:pt x="1823" y="5856"/>
                  </a:lnTo>
                  <a:cubicBezTo>
                    <a:pt x="1906" y="5759"/>
                    <a:pt x="2017" y="5711"/>
                    <a:pt x="2131" y="5711"/>
                  </a:cubicBezTo>
                  <a:cubicBezTo>
                    <a:pt x="2245" y="5711"/>
                    <a:pt x="2362" y="5759"/>
                    <a:pt x="2459" y="5856"/>
                  </a:cubicBezTo>
                  <a:lnTo>
                    <a:pt x="3204" y="6629"/>
                  </a:lnTo>
                  <a:cubicBezTo>
                    <a:pt x="3398" y="6822"/>
                    <a:pt x="3660" y="6919"/>
                    <a:pt x="3926" y="6919"/>
                  </a:cubicBezTo>
                  <a:cubicBezTo>
                    <a:pt x="4192" y="6919"/>
                    <a:pt x="4461" y="6822"/>
                    <a:pt x="4668" y="6629"/>
                  </a:cubicBezTo>
                  <a:lnTo>
                    <a:pt x="7237" y="4060"/>
                  </a:lnTo>
                  <a:cubicBezTo>
                    <a:pt x="7320" y="3978"/>
                    <a:pt x="7430" y="3936"/>
                    <a:pt x="7541" y="3936"/>
                  </a:cubicBezTo>
                  <a:cubicBezTo>
                    <a:pt x="7651" y="3936"/>
                    <a:pt x="7762" y="3978"/>
                    <a:pt x="7845" y="4060"/>
                  </a:cubicBezTo>
                  <a:lnTo>
                    <a:pt x="9198" y="5414"/>
                  </a:lnTo>
                  <a:cubicBezTo>
                    <a:pt x="9405" y="5607"/>
                    <a:pt x="9674" y="5704"/>
                    <a:pt x="9944" y="5704"/>
                  </a:cubicBezTo>
                  <a:cubicBezTo>
                    <a:pt x="10213" y="5704"/>
                    <a:pt x="10482" y="5607"/>
                    <a:pt x="10689" y="5414"/>
                  </a:cubicBezTo>
                  <a:lnTo>
                    <a:pt x="11435" y="4668"/>
                  </a:lnTo>
                  <a:cubicBezTo>
                    <a:pt x="11532" y="4585"/>
                    <a:pt x="11642" y="4544"/>
                    <a:pt x="11753" y="4544"/>
                  </a:cubicBezTo>
                  <a:cubicBezTo>
                    <a:pt x="11863" y="4544"/>
                    <a:pt x="11974" y="4585"/>
                    <a:pt x="12070" y="4668"/>
                  </a:cubicBezTo>
                  <a:lnTo>
                    <a:pt x="12208" y="4806"/>
                  </a:lnTo>
                  <a:cubicBezTo>
                    <a:pt x="12416" y="5013"/>
                    <a:pt x="12685" y="5117"/>
                    <a:pt x="12954" y="5117"/>
                  </a:cubicBezTo>
                  <a:cubicBezTo>
                    <a:pt x="13223" y="5117"/>
                    <a:pt x="13493" y="5013"/>
                    <a:pt x="13700" y="4806"/>
                  </a:cubicBezTo>
                  <a:lnTo>
                    <a:pt x="17456" y="1022"/>
                  </a:lnTo>
                  <a:lnTo>
                    <a:pt x="17456" y="1823"/>
                  </a:lnTo>
                  <a:cubicBezTo>
                    <a:pt x="17456" y="2017"/>
                    <a:pt x="17608" y="2113"/>
                    <a:pt x="17760" y="2113"/>
                  </a:cubicBezTo>
                  <a:cubicBezTo>
                    <a:pt x="17912" y="2113"/>
                    <a:pt x="18064" y="2017"/>
                    <a:pt x="18064" y="1823"/>
                  </a:cubicBezTo>
                  <a:lnTo>
                    <a:pt x="18064" y="608"/>
                  </a:lnTo>
                  <a:cubicBezTo>
                    <a:pt x="18064" y="277"/>
                    <a:pt x="17787" y="0"/>
                    <a:pt x="174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118"/>
          <p:cNvGrpSpPr/>
          <p:nvPr/>
        </p:nvGrpSpPr>
        <p:grpSpPr>
          <a:xfrm>
            <a:off x="7496473" y="3442246"/>
            <a:ext cx="385591" cy="375992"/>
            <a:chOff x="7175577" y="3442246"/>
            <a:chExt cx="385591" cy="375992"/>
          </a:xfrm>
        </p:grpSpPr>
        <p:sp>
          <p:nvSpPr>
            <p:cNvPr id="1878" name="Google Shape;1878;p118"/>
            <p:cNvSpPr/>
            <p:nvPr/>
          </p:nvSpPr>
          <p:spPr>
            <a:xfrm>
              <a:off x="7369955" y="3567910"/>
              <a:ext cx="76502" cy="87559"/>
            </a:xfrm>
            <a:custGeom>
              <a:rect b="b" l="l" r="r" t="t"/>
              <a:pathLst>
                <a:path extrusionOk="0" h="4205" w="3674">
                  <a:moveTo>
                    <a:pt x="1526" y="2408"/>
                  </a:moveTo>
                  <a:cubicBezTo>
                    <a:pt x="1672" y="2408"/>
                    <a:pt x="1818" y="2461"/>
                    <a:pt x="1934" y="2576"/>
                  </a:cubicBezTo>
                  <a:cubicBezTo>
                    <a:pt x="2320" y="2963"/>
                    <a:pt x="2044" y="3598"/>
                    <a:pt x="1519" y="3626"/>
                  </a:cubicBezTo>
                  <a:cubicBezTo>
                    <a:pt x="1188" y="3626"/>
                    <a:pt x="912" y="3349"/>
                    <a:pt x="912" y="3018"/>
                  </a:cubicBezTo>
                  <a:cubicBezTo>
                    <a:pt x="912" y="2643"/>
                    <a:pt x="1217" y="2408"/>
                    <a:pt x="1526" y="2408"/>
                  </a:cubicBezTo>
                  <a:close/>
                  <a:moveTo>
                    <a:pt x="1519" y="1"/>
                  </a:moveTo>
                  <a:cubicBezTo>
                    <a:pt x="1368" y="1"/>
                    <a:pt x="1216" y="104"/>
                    <a:pt x="1216" y="311"/>
                  </a:cubicBezTo>
                  <a:lnTo>
                    <a:pt x="1216" y="1858"/>
                  </a:lnTo>
                  <a:cubicBezTo>
                    <a:pt x="304" y="2079"/>
                    <a:pt x="0" y="3211"/>
                    <a:pt x="663" y="3847"/>
                  </a:cubicBezTo>
                  <a:cubicBezTo>
                    <a:pt x="909" y="4092"/>
                    <a:pt x="1219" y="4205"/>
                    <a:pt x="1523" y="4205"/>
                  </a:cubicBezTo>
                  <a:cubicBezTo>
                    <a:pt x="2040" y="4205"/>
                    <a:pt x="2540" y="3878"/>
                    <a:pt x="2680" y="3322"/>
                  </a:cubicBezTo>
                  <a:lnTo>
                    <a:pt x="3315" y="3322"/>
                  </a:lnTo>
                  <a:cubicBezTo>
                    <a:pt x="3674" y="3267"/>
                    <a:pt x="3674" y="2742"/>
                    <a:pt x="3315" y="2714"/>
                  </a:cubicBezTo>
                  <a:lnTo>
                    <a:pt x="2680" y="2714"/>
                  </a:lnTo>
                  <a:cubicBezTo>
                    <a:pt x="2569" y="2300"/>
                    <a:pt x="2238" y="1968"/>
                    <a:pt x="1823" y="1858"/>
                  </a:cubicBezTo>
                  <a:lnTo>
                    <a:pt x="1823" y="311"/>
                  </a:lnTo>
                  <a:cubicBezTo>
                    <a:pt x="1823" y="104"/>
                    <a:pt x="1671" y="1"/>
                    <a:pt x="15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18"/>
            <p:cNvSpPr/>
            <p:nvPr/>
          </p:nvSpPr>
          <p:spPr>
            <a:xfrm>
              <a:off x="7175577" y="3442246"/>
              <a:ext cx="385591" cy="375992"/>
            </a:xfrm>
            <a:custGeom>
              <a:rect b="b" l="l" r="r" t="t"/>
              <a:pathLst>
                <a:path extrusionOk="0" h="18057" w="18518">
                  <a:moveTo>
                    <a:pt x="5558" y="1038"/>
                  </a:moveTo>
                  <a:cubicBezTo>
                    <a:pt x="5602" y="1038"/>
                    <a:pt x="5645" y="1040"/>
                    <a:pt x="5690" y="1043"/>
                  </a:cubicBezTo>
                  <a:cubicBezTo>
                    <a:pt x="6021" y="1099"/>
                    <a:pt x="6325" y="1264"/>
                    <a:pt x="6518" y="1540"/>
                  </a:cubicBezTo>
                  <a:lnTo>
                    <a:pt x="6573" y="1623"/>
                  </a:lnTo>
                  <a:cubicBezTo>
                    <a:pt x="6684" y="1761"/>
                    <a:pt x="6656" y="1955"/>
                    <a:pt x="6518" y="2093"/>
                  </a:cubicBezTo>
                  <a:lnTo>
                    <a:pt x="5027" y="3253"/>
                  </a:lnTo>
                  <a:cubicBezTo>
                    <a:pt x="4972" y="3308"/>
                    <a:pt x="4861" y="3336"/>
                    <a:pt x="4778" y="3336"/>
                  </a:cubicBezTo>
                  <a:cubicBezTo>
                    <a:pt x="4695" y="3308"/>
                    <a:pt x="4613" y="3281"/>
                    <a:pt x="4557" y="3198"/>
                  </a:cubicBezTo>
                  <a:lnTo>
                    <a:pt x="4502" y="3142"/>
                  </a:lnTo>
                  <a:cubicBezTo>
                    <a:pt x="4088" y="2562"/>
                    <a:pt x="4171" y="1761"/>
                    <a:pt x="4723" y="1320"/>
                  </a:cubicBezTo>
                  <a:cubicBezTo>
                    <a:pt x="4965" y="1126"/>
                    <a:pt x="5250" y="1038"/>
                    <a:pt x="5558" y="1038"/>
                  </a:cubicBezTo>
                  <a:close/>
                  <a:moveTo>
                    <a:pt x="16185" y="1043"/>
                  </a:moveTo>
                  <a:cubicBezTo>
                    <a:pt x="16489" y="1043"/>
                    <a:pt x="16765" y="1154"/>
                    <a:pt x="16986" y="1320"/>
                  </a:cubicBezTo>
                  <a:cubicBezTo>
                    <a:pt x="17538" y="1761"/>
                    <a:pt x="17649" y="2562"/>
                    <a:pt x="17207" y="3142"/>
                  </a:cubicBezTo>
                  <a:lnTo>
                    <a:pt x="17152" y="3198"/>
                  </a:lnTo>
                  <a:cubicBezTo>
                    <a:pt x="17096" y="3281"/>
                    <a:pt x="17014" y="3308"/>
                    <a:pt x="16931" y="3336"/>
                  </a:cubicBezTo>
                  <a:cubicBezTo>
                    <a:pt x="16848" y="3336"/>
                    <a:pt x="16765" y="3308"/>
                    <a:pt x="16682" y="3253"/>
                  </a:cubicBezTo>
                  <a:lnTo>
                    <a:pt x="15191" y="2093"/>
                  </a:lnTo>
                  <a:cubicBezTo>
                    <a:pt x="15053" y="1955"/>
                    <a:pt x="15025" y="1761"/>
                    <a:pt x="15135" y="1596"/>
                  </a:cubicBezTo>
                  <a:lnTo>
                    <a:pt x="15191" y="1540"/>
                  </a:lnTo>
                  <a:cubicBezTo>
                    <a:pt x="15439" y="1237"/>
                    <a:pt x="15798" y="1043"/>
                    <a:pt x="16185" y="1043"/>
                  </a:cubicBezTo>
                  <a:close/>
                  <a:moveTo>
                    <a:pt x="10843" y="3026"/>
                  </a:moveTo>
                  <a:cubicBezTo>
                    <a:pt x="11381" y="3026"/>
                    <a:pt x="11932" y="3099"/>
                    <a:pt x="12484" y="3253"/>
                  </a:cubicBezTo>
                  <a:cubicBezTo>
                    <a:pt x="16323" y="4302"/>
                    <a:pt x="18063" y="8749"/>
                    <a:pt x="15992" y="12174"/>
                  </a:cubicBezTo>
                  <a:lnTo>
                    <a:pt x="15053" y="12478"/>
                  </a:lnTo>
                  <a:cubicBezTo>
                    <a:pt x="17428" y="9578"/>
                    <a:pt x="16213" y="5214"/>
                    <a:pt x="12677" y="3943"/>
                  </a:cubicBezTo>
                  <a:cubicBezTo>
                    <a:pt x="12069" y="3729"/>
                    <a:pt x="11455" y="3629"/>
                    <a:pt x="10856" y="3629"/>
                  </a:cubicBezTo>
                  <a:cubicBezTo>
                    <a:pt x="7977" y="3629"/>
                    <a:pt x="5441" y="5944"/>
                    <a:pt x="5441" y="9053"/>
                  </a:cubicBezTo>
                  <a:cubicBezTo>
                    <a:pt x="5441" y="9882"/>
                    <a:pt x="5634" y="10710"/>
                    <a:pt x="6021" y="11483"/>
                  </a:cubicBezTo>
                  <a:cubicBezTo>
                    <a:pt x="5883" y="11401"/>
                    <a:pt x="5773" y="11318"/>
                    <a:pt x="5634" y="11207"/>
                  </a:cubicBezTo>
                  <a:cubicBezTo>
                    <a:pt x="5496" y="11069"/>
                    <a:pt x="5303" y="10959"/>
                    <a:pt x="5137" y="10876"/>
                  </a:cubicBezTo>
                  <a:cubicBezTo>
                    <a:pt x="4945" y="10272"/>
                    <a:pt x="4835" y="9669"/>
                    <a:pt x="4833" y="9039"/>
                  </a:cubicBezTo>
                  <a:lnTo>
                    <a:pt x="4833" y="9039"/>
                  </a:lnTo>
                  <a:cubicBezTo>
                    <a:pt x="4841" y="5637"/>
                    <a:pt x="7618" y="3026"/>
                    <a:pt x="10843" y="3026"/>
                  </a:cubicBezTo>
                  <a:close/>
                  <a:moveTo>
                    <a:pt x="11158" y="4275"/>
                  </a:moveTo>
                  <a:cubicBezTo>
                    <a:pt x="11794" y="4302"/>
                    <a:pt x="12429" y="4468"/>
                    <a:pt x="13009" y="4772"/>
                  </a:cubicBezTo>
                  <a:lnTo>
                    <a:pt x="12705" y="5269"/>
                  </a:lnTo>
                  <a:cubicBezTo>
                    <a:pt x="12571" y="5499"/>
                    <a:pt x="12783" y="5716"/>
                    <a:pt x="12990" y="5716"/>
                  </a:cubicBezTo>
                  <a:cubicBezTo>
                    <a:pt x="13081" y="5716"/>
                    <a:pt x="13171" y="5674"/>
                    <a:pt x="13230" y="5573"/>
                  </a:cubicBezTo>
                  <a:lnTo>
                    <a:pt x="13534" y="5048"/>
                  </a:lnTo>
                  <a:cubicBezTo>
                    <a:pt x="14058" y="5407"/>
                    <a:pt x="14500" y="5877"/>
                    <a:pt x="14859" y="6402"/>
                  </a:cubicBezTo>
                  <a:lnTo>
                    <a:pt x="14362" y="6705"/>
                  </a:lnTo>
                  <a:cubicBezTo>
                    <a:pt x="14169" y="6816"/>
                    <a:pt x="14169" y="7092"/>
                    <a:pt x="14362" y="7230"/>
                  </a:cubicBezTo>
                  <a:cubicBezTo>
                    <a:pt x="14404" y="7258"/>
                    <a:pt x="14452" y="7272"/>
                    <a:pt x="14504" y="7272"/>
                  </a:cubicBezTo>
                  <a:cubicBezTo>
                    <a:pt x="14555" y="7272"/>
                    <a:pt x="14611" y="7258"/>
                    <a:pt x="14666" y="7230"/>
                  </a:cubicBezTo>
                  <a:lnTo>
                    <a:pt x="15163" y="6926"/>
                  </a:lnTo>
                  <a:cubicBezTo>
                    <a:pt x="15467" y="7506"/>
                    <a:pt x="15633" y="8114"/>
                    <a:pt x="15660" y="8777"/>
                  </a:cubicBezTo>
                  <a:lnTo>
                    <a:pt x="15080" y="8777"/>
                  </a:lnTo>
                  <a:cubicBezTo>
                    <a:pt x="14721" y="8804"/>
                    <a:pt x="14721" y="9329"/>
                    <a:pt x="15080" y="9357"/>
                  </a:cubicBezTo>
                  <a:lnTo>
                    <a:pt x="15660" y="9357"/>
                  </a:lnTo>
                  <a:cubicBezTo>
                    <a:pt x="15633" y="10020"/>
                    <a:pt x="15467" y="10627"/>
                    <a:pt x="15163" y="11207"/>
                  </a:cubicBezTo>
                  <a:lnTo>
                    <a:pt x="14666" y="10903"/>
                  </a:lnTo>
                  <a:cubicBezTo>
                    <a:pt x="14625" y="10876"/>
                    <a:pt x="14569" y="10862"/>
                    <a:pt x="14514" y="10862"/>
                  </a:cubicBezTo>
                  <a:cubicBezTo>
                    <a:pt x="14459" y="10862"/>
                    <a:pt x="14404" y="10876"/>
                    <a:pt x="14362" y="10903"/>
                  </a:cubicBezTo>
                  <a:cubicBezTo>
                    <a:pt x="14279" y="10959"/>
                    <a:pt x="14224" y="11069"/>
                    <a:pt x="14196" y="11180"/>
                  </a:cubicBezTo>
                  <a:cubicBezTo>
                    <a:pt x="14224" y="11290"/>
                    <a:pt x="14279" y="11373"/>
                    <a:pt x="14362" y="11428"/>
                  </a:cubicBezTo>
                  <a:lnTo>
                    <a:pt x="14859" y="11732"/>
                  </a:lnTo>
                  <a:cubicBezTo>
                    <a:pt x="14555" y="12202"/>
                    <a:pt x="14169" y="12616"/>
                    <a:pt x="13727" y="12947"/>
                  </a:cubicBezTo>
                  <a:lnTo>
                    <a:pt x="11020" y="13831"/>
                  </a:lnTo>
                  <a:cubicBezTo>
                    <a:pt x="10937" y="13859"/>
                    <a:pt x="10854" y="13886"/>
                    <a:pt x="10744" y="13886"/>
                  </a:cubicBezTo>
                  <a:lnTo>
                    <a:pt x="10164" y="13886"/>
                  </a:lnTo>
                  <a:cubicBezTo>
                    <a:pt x="10523" y="12837"/>
                    <a:pt x="9639" y="11787"/>
                    <a:pt x="8562" y="11787"/>
                  </a:cubicBezTo>
                  <a:lnTo>
                    <a:pt x="8562" y="11760"/>
                  </a:lnTo>
                  <a:lnTo>
                    <a:pt x="6877" y="11760"/>
                  </a:lnTo>
                  <a:cubicBezTo>
                    <a:pt x="6380" y="11042"/>
                    <a:pt x="6104" y="10213"/>
                    <a:pt x="6049" y="9357"/>
                  </a:cubicBezTo>
                  <a:lnTo>
                    <a:pt x="6656" y="9357"/>
                  </a:lnTo>
                  <a:cubicBezTo>
                    <a:pt x="7015" y="9329"/>
                    <a:pt x="7015" y="8804"/>
                    <a:pt x="6656" y="8777"/>
                  </a:cubicBezTo>
                  <a:lnTo>
                    <a:pt x="6076" y="8777"/>
                  </a:lnTo>
                  <a:cubicBezTo>
                    <a:pt x="6104" y="8114"/>
                    <a:pt x="6270" y="7506"/>
                    <a:pt x="6546" y="6926"/>
                  </a:cubicBezTo>
                  <a:lnTo>
                    <a:pt x="7071" y="7230"/>
                  </a:lnTo>
                  <a:cubicBezTo>
                    <a:pt x="7112" y="7258"/>
                    <a:pt x="7160" y="7272"/>
                    <a:pt x="7212" y="7272"/>
                  </a:cubicBezTo>
                  <a:cubicBezTo>
                    <a:pt x="7264" y="7272"/>
                    <a:pt x="7319" y="7258"/>
                    <a:pt x="7374" y="7230"/>
                  </a:cubicBezTo>
                  <a:cubicBezTo>
                    <a:pt x="7457" y="7175"/>
                    <a:pt x="7513" y="7064"/>
                    <a:pt x="7513" y="6954"/>
                  </a:cubicBezTo>
                  <a:cubicBezTo>
                    <a:pt x="7513" y="6843"/>
                    <a:pt x="7457" y="6761"/>
                    <a:pt x="7347" y="6705"/>
                  </a:cubicBezTo>
                  <a:lnTo>
                    <a:pt x="6850" y="6402"/>
                  </a:lnTo>
                  <a:cubicBezTo>
                    <a:pt x="7209" y="5877"/>
                    <a:pt x="7651" y="5407"/>
                    <a:pt x="8203" y="5048"/>
                  </a:cubicBezTo>
                  <a:lnTo>
                    <a:pt x="8479" y="5573"/>
                  </a:lnTo>
                  <a:cubicBezTo>
                    <a:pt x="8548" y="5670"/>
                    <a:pt x="8652" y="5718"/>
                    <a:pt x="8752" y="5718"/>
                  </a:cubicBezTo>
                  <a:cubicBezTo>
                    <a:pt x="8852" y="5718"/>
                    <a:pt x="8949" y="5670"/>
                    <a:pt x="9004" y="5573"/>
                  </a:cubicBezTo>
                  <a:cubicBezTo>
                    <a:pt x="9059" y="5490"/>
                    <a:pt x="9059" y="5352"/>
                    <a:pt x="9004" y="5269"/>
                  </a:cubicBezTo>
                  <a:lnTo>
                    <a:pt x="8728" y="4772"/>
                  </a:lnTo>
                  <a:cubicBezTo>
                    <a:pt x="9308" y="4468"/>
                    <a:pt x="9915" y="4302"/>
                    <a:pt x="10551" y="4275"/>
                  </a:cubicBezTo>
                  <a:lnTo>
                    <a:pt x="10551" y="4855"/>
                  </a:lnTo>
                  <a:cubicBezTo>
                    <a:pt x="10551" y="5048"/>
                    <a:pt x="10703" y="5145"/>
                    <a:pt x="10854" y="5145"/>
                  </a:cubicBezTo>
                  <a:cubicBezTo>
                    <a:pt x="11006" y="5145"/>
                    <a:pt x="11158" y="5048"/>
                    <a:pt x="11158" y="4855"/>
                  </a:cubicBezTo>
                  <a:lnTo>
                    <a:pt x="11158" y="4275"/>
                  </a:lnTo>
                  <a:close/>
                  <a:moveTo>
                    <a:pt x="3839" y="11152"/>
                  </a:moveTo>
                  <a:cubicBezTo>
                    <a:pt x="4364" y="11152"/>
                    <a:pt x="4861" y="11345"/>
                    <a:pt x="5248" y="11677"/>
                  </a:cubicBezTo>
                  <a:lnTo>
                    <a:pt x="5248" y="11704"/>
                  </a:lnTo>
                  <a:cubicBezTo>
                    <a:pt x="5773" y="12119"/>
                    <a:pt x="6408" y="12367"/>
                    <a:pt x="7071" y="12367"/>
                  </a:cubicBezTo>
                  <a:lnTo>
                    <a:pt x="8562" y="12367"/>
                  </a:lnTo>
                  <a:cubicBezTo>
                    <a:pt x="9335" y="12367"/>
                    <a:pt x="9943" y="13251"/>
                    <a:pt x="9501" y="13859"/>
                  </a:cubicBezTo>
                  <a:lnTo>
                    <a:pt x="8065" y="13859"/>
                  </a:lnTo>
                  <a:cubicBezTo>
                    <a:pt x="7457" y="13859"/>
                    <a:pt x="6877" y="14052"/>
                    <a:pt x="6408" y="14383"/>
                  </a:cubicBezTo>
                  <a:lnTo>
                    <a:pt x="6187" y="14522"/>
                  </a:lnTo>
                  <a:cubicBezTo>
                    <a:pt x="5913" y="14704"/>
                    <a:pt x="6091" y="15074"/>
                    <a:pt x="6348" y="15074"/>
                  </a:cubicBezTo>
                  <a:cubicBezTo>
                    <a:pt x="6402" y="15074"/>
                    <a:pt x="6460" y="15057"/>
                    <a:pt x="6518" y="15019"/>
                  </a:cubicBezTo>
                  <a:lnTo>
                    <a:pt x="6739" y="14881"/>
                  </a:lnTo>
                  <a:cubicBezTo>
                    <a:pt x="7126" y="14604"/>
                    <a:pt x="7595" y="14466"/>
                    <a:pt x="8065" y="14466"/>
                  </a:cubicBezTo>
                  <a:lnTo>
                    <a:pt x="10744" y="14466"/>
                  </a:lnTo>
                  <a:cubicBezTo>
                    <a:pt x="10910" y="14466"/>
                    <a:pt x="11075" y="14439"/>
                    <a:pt x="11214" y="14383"/>
                  </a:cubicBezTo>
                  <a:lnTo>
                    <a:pt x="16793" y="12533"/>
                  </a:lnTo>
                  <a:cubicBezTo>
                    <a:pt x="16846" y="12520"/>
                    <a:pt x="16900" y="12513"/>
                    <a:pt x="16952" y="12513"/>
                  </a:cubicBezTo>
                  <a:cubicBezTo>
                    <a:pt x="17116" y="12513"/>
                    <a:pt x="17268" y="12580"/>
                    <a:pt x="17373" y="12726"/>
                  </a:cubicBezTo>
                  <a:cubicBezTo>
                    <a:pt x="17456" y="12837"/>
                    <a:pt x="17511" y="12975"/>
                    <a:pt x="17483" y="13141"/>
                  </a:cubicBezTo>
                  <a:cubicBezTo>
                    <a:pt x="17456" y="13279"/>
                    <a:pt x="17345" y="13389"/>
                    <a:pt x="17235" y="13472"/>
                  </a:cubicBezTo>
                  <a:lnTo>
                    <a:pt x="11600" y="16897"/>
                  </a:lnTo>
                  <a:cubicBezTo>
                    <a:pt x="11296" y="17063"/>
                    <a:pt x="10965" y="17173"/>
                    <a:pt x="10661" y="17173"/>
                  </a:cubicBezTo>
                  <a:lnTo>
                    <a:pt x="3342" y="17173"/>
                  </a:lnTo>
                  <a:lnTo>
                    <a:pt x="3342" y="11152"/>
                  </a:lnTo>
                  <a:close/>
                  <a:moveTo>
                    <a:pt x="2473" y="10568"/>
                  </a:moveTo>
                  <a:cubicBezTo>
                    <a:pt x="2619" y="10568"/>
                    <a:pt x="2734" y="10697"/>
                    <a:pt x="2734" y="10848"/>
                  </a:cubicBezTo>
                  <a:lnTo>
                    <a:pt x="2734" y="17173"/>
                  </a:lnTo>
                  <a:cubicBezTo>
                    <a:pt x="2734" y="17339"/>
                    <a:pt x="2596" y="17477"/>
                    <a:pt x="2431" y="17477"/>
                  </a:cubicBezTo>
                  <a:lnTo>
                    <a:pt x="939" y="17477"/>
                  </a:lnTo>
                  <a:cubicBezTo>
                    <a:pt x="773" y="17477"/>
                    <a:pt x="635" y="17339"/>
                    <a:pt x="635" y="17173"/>
                  </a:cubicBezTo>
                  <a:lnTo>
                    <a:pt x="635" y="10848"/>
                  </a:lnTo>
                  <a:cubicBezTo>
                    <a:pt x="635" y="10682"/>
                    <a:pt x="773" y="10572"/>
                    <a:pt x="939" y="10572"/>
                  </a:cubicBezTo>
                  <a:lnTo>
                    <a:pt x="2431" y="10572"/>
                  </a:lnTo>
                  <a:cubicBezTo>
                    <a:pt x="2445" y="10570"/>
                    <a:pt x="2459" y="10568"/>
                    <a:pt x="2473" y="10568"/>
                  </a:cubicBezTo>
                  <a:close/>
                  <a:moveTo>
                    <a:pt x="17780" y="0"/>
                  </a:moveTo>
                  <a:cubicBezTo>
                    <a:pt x="17696" y="0"/>
                    <a:pt x="17608" y="39"/>
                    <a:pt x="17538" y="132"/>
                  </a:cubicBezTo>
                  <a:lnTo>
                    <a:pt x="17124" y="684"/>
                  </a:lnTo>
                  <a:cubicBezTo>
                    <a:pt x="16830" y="518"/>
                    <a:pt x="16508" y="438"/>
                    <a:pt x="16190" y="438"/>
                  </a:cubicBezTo>
                  <a:cubicBezTo>
                    <a:pt x="15613" y="438"/>
                    <a:pt x="15050" y="701"/>
                    <a:pt x="14694" y="1181"/>
                  </a:cubicBezTo>
                  <a:lnTo>
                    <a:pt x="14638" y="1237"/>
                  </a:lnTo>
                  <a:cubicBezTo>
                    <a:pt x="14335" y="1651"/>
                    <a:pt x="14390" y="2231"/>
                    <a:pt x="14804" y="2562"/>
                  </a:cubicBezTo>
                  <a:lnTo>
                    <a:pt x="15329" y="2949"/>
                  </a:lnTo>
                  <a:lnTo>
                    <a:pt x="14694" y="3667"/>
                  </a:lnTo>
                  <a:cubicBezTo>
                    <a:pt x="13672" y="2921"/>
                    <a:pt x="12429" y="2480"/>
                    <a:pt x="11131" y="2424"/>
                  </a:cubicBezTo>
                  <a:lnTo>
                    <a:pt x="11131" y="1817"/>
                  </a:lnTo>
                  <a:lnTo>
                    <a:pt x="11435" y="1817"/>
                  </a:lnTo>
                  <a:cubicBezTo>
                    <a:pt x="11849" y="1817"/>
                    <a:pt x="11849" y="1237"/>
                    <a:pt x="11435" y="1237"/>
                  </a:cubicBezTo>
                  <a:lnTo>
                    <a:pt x="10247" y="1237"/>
                  </a:lnTo>
                  <a:cubicBezTo>
                    <a:pt x="10238" y="1236"/>
                    <a:pt x="10229" y="1236"/>
                    <a:pt x="10220" y="1236"/>
                  </a:cubicBezTo>
                  <a:cubicBezTo>
                    <a:pt x="9833" y="1236"/>
                    <a:pt x="9842" y="1817"/>
                    <a:pt x="10247" y="1817"/>
                  </a:cubicBezTo>
                  <a:lnTo>
                    <a:pt x="10551" y="1817"/>
                  </a:lnTo>
                  <a:lnTo>
                    <a:pt x="10551" y="2424"/>
                  </a:lnTo>
                  <a:cubicBezTo>
                    <a:pt x="9280" y="2480"/>
                    <a:pt x="8037" y="2921"/>
                    <a:pt x="6988" y="3667"/>
                  </a:cubicBezTo>
                  <a:lnTo>
                    <a:pt x="6380" y="2949"/>
                  </a:lnTo>
                  <a:lnTo>
                    <a:pt x="6877" y="2562"/>
                  </a:lnTo>
                  <a:cubicBezTo>
                    <a:pt x="7292" y="2231"/>
                    <a:pt x="7347" y="1651"/>
                    <a:pt x="7043" y="1237"/>
                  </a:cubicBezTo>
                  <a:lnTo>
                    <a:pt x="6988" y="1181"/>
                  </a:lnTo>
                  <a:cubicBezTo>
                    <a:pt x="6632" y="701"/>
                    <a:pt x="6069" y="438"/>
                    <a:pt x="5499" y="438"/>
                  </a:cubicBezTo>
                  <a:cubicBezTo>
                    <a:pt x="5185" y="438"/>
                    <a:pt x="4869" y="518"/>
                    <a:pt x="4585" y="684"/>
                  </a:cubicBezTo>
                  <a:lnTo>
                    <a:pt x="4171" y="132"/>
                  </a:lnTo>
                  <a:cubicBezTo>
                    <a:pt x="4110" y="47"/>
                    <a:pt x="4018" y="5"/>
                    <a:pt x="3927" y="5"/>
                  </a:cubicBezTo>
                  <a:cubicBezTo>
                    <a:pt x="3809" y="5"/>
                    <a:pt x="3692" y="75"/>
                    <a:pt x="3646" y="215"/>
                  </a:cubicBezTo>
                  <a:cubicBezTo>
                    <a:pt x="3591" y="298"/>
                    <a:pt x="3618" y="408"/>
                    <a:pt x="3673" y="491"/>
                  </a:cubicBezTo>
                  <a:lnTo>
                    <a:pt x="4115" y="1071"/>
                  </a:lnTo>
                  <a:cubicBezTo>
                    <a:pt x="3508" y="1734"/>
                    <a:pt x="3453" y="2783"/>
                    <a:pt x="4005" y="3501"/>
                  </a:cubicBezTo>
                  <a:lnTo>
                    <a:pt x="4060" y="3584"/>
                  </a:lnTo>
                  <a:cubicBezTo>
                    <a:pt x="4251" y="3807"/>
                    <a:pt x="4524" y="3929"/>
                    <a:pt x="4801" y="3929"/>
                  </a:cubicBezTo>
                  <a:cubicBezTo>
                    <a:pt x="5005" y="3929"/>
                    <a:pt x="5210" y="3863"/>
                    <a:pt x="5386" y="3722"/>
                  </a:cubicBezTo>
                  <a:lnTo>
                    <a:pt x="5883" y="3336"/>
                  </a:lnTo>
                  <a:lnTo>
                    <a:pt x="6491" y="4054"/>
                  </a:lnTo>
                  <a:cubicBezTo>
                    <a:pt x="4640" y="5683"/>
                    <a:pt x="3812" y="8197"/>
                    <a:pt x="4419" y="10600"/>
                  </a:cubicBezTo>
                  <a:cubicBezTo>
                    <a:pt x="4226" y="10572"/>
                    <a:pt x="4005" y="10544"/>
                    <a:pt x="3812" y="10544"/>
                  </a:cubicBezTo>
                  <a:lnTo>
                    <a:pt x="3259" y="10544"/>
                  </a:lnTo>
                  <a:cubicBezTo>
                    <a:pt x="3149" y="10185"/>
                    <a:pt x="2790" y="9937"/>
                    <a:pt x="2403" y="9937"/>
                  </a:cubicBezTo>
                  <a:lnTo>
                    <a:pt x="912" y="9937"/>
                  </a:lnTo>
                  <a:cubicBezTo>
                    <a:pt x="414" y="9937"/>
                    <a:pt x="0" y="10351"/>
                    <a:pt x="0" y="10848"/>
                  </a:cubicBezTo>
                  <a:lnTo>
                    <a:pt x="0" y="17145"/>
                  </a:lnTo>
                  <a:cubicBezTo>
                    <a:pt x="0" y="17670"/>
                    <a:pt x="414" y="18057"/>
                    <a:pt x="912" y="18057"/>
                  </a:cubicBezTo>
                  <a:lnTo>
                    <a:pt x="2431" y="18057"/>
                  </a:lnTo>
                  <a:cubicBezTo>
                    <a:pt x="2679" y="18057"/>
                    <a:pt x="2928" y="17946"/>
                    <a:pt x="3093" y="17781"/>
                  </a:cubicBezTo>
                  <a:lnTo>
                    <a:pt x="10634" y="17781"/>
                  </a:lnTo>
                  <a:cubicBezTo>
                    <a:pt x="11075" y="17781"/>
                    <a:pt x="11517" y="17643"/>
                    <a:pt x="11904" y="17422"/>
                  </a:cubicBezTo>
                  <a:lnTo>
                    <a:pt x="17538" y="13969"/>
                  </a:lnTo>
                  <a:cubicBezTo>
                    <a:pt x="18518" y="13360"/>
                    <a:pt x="18051" y="11889"/>
                    <a:pt x="16965" y="11889"/>
                  </a:cubicBezTo>
                  <a:cubicBezTo>
                    <a:pt x="16918" y="11889"/>
                    <a:pt x="16870" y="11892"/>
                    <a:pt x="16820" y="11898"/>
                  </a:cubicBezTo>
                  <a:cubicBezTo>
                    <a:pt x="18118" y="9219"/>
                    <a:pt x="17456" y="5987"/>
                    <a:pt x="15191" y="4054"/>
                  </a:cubicBezTo>
                  <a:lnTo>
                    <a:pt x="15798" y="3308"/>
                  </a:lnTo>
                  <a:lnTo>
                    <a:pt x="16323" y="3722"/>
                  </a:lnTo>
                  <a:cubicBezTo>
                    <a:pt x="16487" y="3851"/>
                    <a:pt x="16690" y="3915"/>
                    <a:pt x="16893" y="3915"/>
                  </a:cubicBezTo>
                  <a:cubicBezTo>
                    <a:pt x="17170" y="3915"/>
                    <a:pt x="17446" y="3796"/>
                    <a:pt x="17621" y="3557"/>
                  </a:cubicBezTo>
                  <a:lnTo>
                    <a:pt x="17676" y="3501"/>
                  </a:lnTo>
                  <a:cubicBezTo>
                    <a:pt x="18229" y="2756"/>
                    <a:pt x="18201" y="1734"/>
                    <a:pt x="17594" y="1043"/>
                  </a:cubicBezTo>
                  <a:lnTo>
                    <a:pt x="18008" y="491"/>
                  </a:lnTo>
                  <a:cubicBezTo>
                    <a:pt x="18187" y="253"/>
                    <a:pt x="17994" y="0"/>
                    <a:pt x="17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118"/>
          <p:cNvGrpSpPr/>
          <p:nvPr/>
        </p:nvGrpSpPr>
        <p:grpSpPr>
          <a:xfrm>
            <a:off x="6147078" y="4113085"/>
            <a:ext cx="380739" cy="375867"/>
            <a:chOff x="5937950" y="4113085"/>
            <a:chExt cx="380739" cy="375867"/>
          </a:xfrm>
        </p:grpSpPr>
        <p:sp>
          <p:nvSpPr>
            <p:cNvPr id="1881" name="Google Shape;1881;p118"/>
            <p:cNvSpPr/>
            <p:nvPr/>
          </p:nvSpPr>
          <p:spPr>
            <a:xfrm>
              <a:off x="5939095" y="4438770"/>
              <a:ext cx="378428" cy="25320"/>
            </a:xfrm>
            <a:custGeom>
              <a:rect b="b" l="l" r="r" t="t"/>
              <a:pathLst>
                <a:path extrusionOk="0" h="1216" w="18174">
                  <a:moveTo>
                    <a:pt x="359" y="0"/>
                  </a:moveTo>
                  <a:cubicBezTo>
                    <a:pt x="0" y="55"/>
                    <a:pt x="0" y="580"/>
                    <a:pt x="359" y="608"/>
                  </a:cubicBezTo>
                  <a:cubicBezTo>
                    <a:pt x="801" y="608"/>
                    <a:pt x="1271" y="691"/>
                    <a:pt x="1685" y="884"/>
                  </a:cubicBezTo>
                  <a:cubicBezTo>
                    <a:pt x="2182" y="1105"/>
                    <a:pt x="2721" y="1215"/>
                    <a:pt x="3260" y="1215"/>
                  </a:cubicBezTo>
                  <a:cubicBezTo>
                    <a:pt x="3798" y="1215"/>
                    <a:pt x="4337" y="1105"/>
                    <a:pt x="4834" y="884"/>
                  </a:cubicBezTo>
                  <a:cubicBezTo>
                    <a:pt x="5262" y="704"/>
                    <a:pt x="5718" y="615"/>
                    <a:pt x="6173" y="615"/>
                  </a:cubicBezTo>
                  <a:cubicBezTo>
                    <a:pt x="6629" y="615"/>
                    <a:pt x="7085" y="704"/>
                    <a:pt x="7513" y="884"/>
                  </a:cubicBezTo>
                  <a:cubicBezTo>
                    <a:pt x="8010" y="1105"/>
                    <a:pt x="8542" y="1215"/>
                    <a:pt x="9073" y="1215"/>
                  </a:cubicBezTo>
                  <a:cubicBezTo>
                    <a:pt x="9605" y="1215"/>
                    <a:pt x="10137" y="1105"/>
                    <a:pt x="10634" y="884"/>
                  </a:cubicBezTo>
                  <a:cubicBezTo>
                    <a:pt x="11062" y="704"/>
                    <a:pt x="11518" y="615"/>
                    <a:pt x="11973" y="615"/>
                  </a:cubicBezTo>
                  <a:cubicBezTo>
                    <a:pt x="12429" y="615"/>
                    <a:pt x="12885" y="704"/>
                    <a:pt x="13313" y="884"/>
                  </a:cubicBezTo>
                  <a:cubicBezTo>
                    <a:pt x="13824" y="1105"/>
                    <a:pt x="14363" y="1215"/>
                    <a:pt x="14898" y="1215"/>
                  </a:cubicBezTo>
                  <a:cubicBezTo>
                    <a:pt x="15433" y="1215"/>
                    <a:pt x="15964" y="1105"/>
                    <a:pt x="16462" y="884"/>
                  </a:cubicBezTo>
                  <a:cubicBezTo>
                    <a:pt x="16876" y="691"/>
                    <a:pt x="17345" y="608"/>
                    <a:pt x="17815" y="608"/>
                  </a:cubicBezTo>
                  <a:cubicBezTo>
                    <a:pt x="18174" y="580"/>
                    <a:pt x="18174" y="55"/>
                    <a:pt x="17815" y="0"/>
                  </a:cubicBezTo>
                  <a:cubicBezTo>
                    <a:pt x="17263" y="0"/>
                    <a:pt x="16710" y="111"/>
                    <a:pt x="16241" y="332"/>
                  </a:cubicBezTo>
                  <a:cubicBezTo>
                    <a:pt x="15813" y="511"/>
                    <a:pt x="15357" y="601"/>
                    <a:pt x="14901" y="601"/>
                  </a:cubicBezTo>
                  <a:cubicBezTo>
                    <a:pt x="14445" y="601"/>
                    <a:pt x="13990" y="511"/>
                    <a:pt x="13562" y="332"/>
                  </a:cubicBezTo>
                  <a:cubicBezTo>
                    <a:pt x="13051" y="111"/>
                    <a:pt x="12512" y="0"/>
                    <a:pt x="11977" y="0"/>
                  </a:cubicBezTo>
                  <a:cubicBezTo>
                    <a:pt x="11442" y="0"/>
                    <a:pt x="10910" y="111"/>
                    <a:pt x="10413" y="332"/>
                  </a:cubicBezTo>
                  <a:cubicBezTo>
                    <a:pt x="9985" y="511"/>
                    <a:pt x="9529" y="601"/>
                    <a:pt x="9073" y="601"/>
                  </a:cubicBezTo>
                  <a:cubicBezTo>
                    <a:pt x="8618" y="601"/>
                    <a:pt x="8162" y="511"/>
                    <a:pt x="7734" y="332"/>
                  </a:cubicBezTo>
                  <a:cubicBezTo>
                    <a:pt x="7237" y="111"/>
                    <a:pt x="6705" y="0"/>
                    <a:pt x="6173" y="0"/>
                  </a:cubicBezTo>
                  <a:cubicBezTo>
                    <a:pt x="5642" y="0"/>
                    <a:pt x="5110" y="111"/>
                    <a:pt x="4613" y="332"/>
                  </a:cubicBezTo>
                  <a:cubicBezTo>
                    <a:pt x="4185" y="511"/>
                    <a:pt x="3722" y="601"/>
                    <a:pt x="3263" y="601"/>
                  </a:cubicBezTo>
                  <a:cubicBezTo>
                    <a:pt x="2804" y="601"/>
                    <a:pt x="2348" y="511"/>
                    <a:pt x="1934" y="332"/>
                  </a:cubicBezTo>
                  <a:cubicBezTo>
                    <a:pt x="1437" y="111"/>
                    <a:pt x="884" y="0"/>
                    <a:pt x="3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18"/>
            <p:cNvSpPr/>
            <p:nvPr/>
          </p:nvSpPr>
          <p:spPr>
            <a:xfrm>
              <a:off x="5937950" y="4463986"/>
              <a:ext cx="380156" cy="24966"/>
            </a:xfrm>
            <a:custGeom>
              <a:rect b="b" l="l" r="r" t="t"/>
              <a:pathLst>
                <a:path extrusionOk="0" h="1199" w="18257">
                  <a:moveTo>
                    <a:pt x="573" y="0"/>
                  </a:moveTo>
                  <a:cubicBezTo>
                    <a:pt x="520" y="0"/>
                    <a:pt x="467" y="2"/>
                    <a:pt x="414" y="4"/>
                  </a:cubicBezTo>
                  <a:cubicBezTo>
                    <a:pt x="0" y="4"/>
                    <a:pt x="0" y="612"/>
                    <a:pt x="414" y="612"/>
                  </a:cubicBezTo>
                  <a:cubicBezTo>
                    <a:pt x="460" y="609"/>
                    <a:pt x="505" y="608"/>
                    <a:pt x="551" y="608"/>
                  </a:cubicBezTo>
                  <a:cubicBezTo>
                    <a:pt x="952" y="608"/>
                    <a:pt x="1368" y="715"/>
                    <a:pt x="1740" y="888"/>
                  </a:cubicBezTo>
                  <a:cubicBezTo>
                    <a:pt x="2237" y="1095"/>
                    <a:pt x="2776" y="1199"/>
                    <a:pt x="3315" y="1199"/>
                  </a:cubicBezTo>
                  <a:cubicBezTo>
                    <a:pt x="3853" y="1199"/>
                    <a:pt x="4392" y="1095"/>
                    <a:pt x="4889" y="888"/>
                  </a:cubicBezTo>
                  <a:cubicBezTo>
                    <a:pt x="5317" y="695"/>
                    <a:pt x="5773" y="598"/>
                    <a:pt x="6228" y="598"/>
                  </a:cubicBezTo>
                  <a:cubicBezTo>
                    <a:pt x="6684" y="598"/>
                    <a:pt x="7140" y="695"/>
                    <a:pt x="7568" y="888"/>
                  </a:cubicBezTo>
                  <a:cubicBezTo>
                    <a:pt x="8065" y="1095"/>
                    <a:pt x="8597" y="1199"/>
                    <a:pt x="9128" y="1199"/>
                  </a:cubicBezTo>
                  <a:cubicBezTo>
                    <a:pt x="9660" y="1199"/>
                    <a:pt x="10192" y="1095"/>
                    <a:pt x="10689" y="888"/>
                  </a:cubicBezTo>
                  <a:cubicBezTo>
                    <a:pt x="11117" y="695"/>
                    <a:pt x="11573" y="598"/>
                    <a:pt x="12028" y="598"/>
                  </a:cubicBezTo>
                  <a:cubicBezTo>
                    <a:pt x="12484" y="598"/>
                    <a:pt x="12940" y="695"/>
                    <a:pt x="13368" y="888"/>
                  </a:cubicBezTo>
                  <a:cubicBezTo>
                    <a:pt x="13879" y="1095"/>
                    <a:pt x="14418" y="1199"/>
                    <a:pt x="14953" y="1199"/>
                  </a:cubicBezTo>
                  <a:cubicBezTo>
                    <a:pt x="15488" y="1199"/>
                    <a:pt x="16019" y="1095"/>
                    <a:pt x="16517" y="888"/>
                  </a:cubicBezTo>
                  <a:cubicBezTo>
                    <a:pt x="16889" y="715"/>
                    <a:pt x="17305" y="608"/>
                    <a:pt x="17726" y="608"/>
                  </a:cubicBezTo>
                  <a:cubicBezTo>
                    <a:pt x="17774" y="608"/>
                    <a:pt x="17822" y="609"/>
                    <a:pt x="17870" y="612"/>
                  </a:cubicBezTo>
                  <a:cubicBezTo>
                    <a:pt x="18257" y="584"/>
                    <a:pt x="18257" y="4"/>
                    <a:pt x="17870" y="4"/>
                  </a:cubicBezTo>
                  <a:cubicBezTo>
                    <a:pt x="17815" y="2"/>
                    <a:pt x="17759" y="0"/>
                    <a:pt x="17704" y="0"/>
                  </a:cubicBezTo>
                  <a:cubicBezTo>
                    <a:pt x="17208" y="0"/>
                    <a:pt x="16718" y="112"/>
                    <a:pt x="16296" y="336"/>
                  </a:cubicBezTo>
                  <a:cubicBezTo>
                    <a:pt x="15868" y="515"/>
                    <a:pt x="15412" y="605"/>
                    <a:pt x="14956" y="605"/>
                  </a:cubicBezTo>
                  <a:cubicBezTo>
                    <a:pt x="14500" y="605"/>
                    <a:pt x="14045" y="515"/>
                    <a:pt x="13617" y="336"/>
                  </a:cubicBezTo>
                  <a:cubicBezTo>
                    <a:pt x="13106" y="115"/>
                    <a:pt x="12567" y="4"/>
                    <a:pt x="12032" y="4"/>
                  </a:cubicBezTo>
                  <a:cubicBezTo>
                    <a:pt x="11497" y="4"/>
                    <a:pt x="10965" y="115"/>
                    <a:pt x="10468" y="336"/>
                  </a:cubicBezTo>
                  <a:cubicBezTo>
                    <a:pt x="10040" y="515"/>
                    <a:pt x="9584" y="605"/>
                    <a:pt x="9128" y="605"/>
                  </a:cubicBezTo>
                  <a:cubicBezTo>
                    <a:pt x="8673" y="605"/>
                    <a:pt x="8217" y="515"/>
                    <a:pt x="7789" y="336"/>
                  </a:cubicBezTo>
                  <a:cubicBezTo>
                    <a:pt x="7292" y="115"/>
                    <a:pt x="6760" y="4"/>
                    <a:pt x="6228" y="4"/>
                  </a:cubicBezTo>
                  <a:cubicBezTo>
                    <a:pt x="5697" y="4"/>
                    <a:pt x="5165" y="115"/>
                    <a:pt x="4668" y="336"/>
                  </a:cubicBezTo>
                  <a:cubicBezTo>
                    <a:pt x="4240" y="515"/>
                    <a:pt x="3777" y="605"/>
                    <a:pt x="3318" y="605"/>
                  </a:cubicBezTo>
                  <a:cubicBezTo>
                    <a:pt x="2859" y="605"/>
                    <a:pt x="2403" y="515"/>
                    <a:pt x="1989" y="336"/>
                  </a:cubicBezTo>
                  <a:cubicBezTo>
                    <a:pt x="1541" y="112"/>
                    <a:pt x="1049"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18"/>
            <p:cNvSpPr/>
            <p:nvPr/>
          </p:nvSpPr>
          <p:spPr>
            <a:xfrm>
              <a:off x="5938512" y="4113085"/>
              <a:ext cx="380177" cy="325706"/>
            </a:xfrm>
            <a:custGeom>
              <a:rect b="b" l="l" r="r" t="t"/>
              <a:pathLst>
                <a:path extrusionOk="0" h="15642" w="18258">
                  <a:moveTo>
                    <a:pt x="9106" y="616"/>
                  </a:moveTo>
                  <a:cubicBezTo>
                    <a:pt x="9128" y="616"/>
                    <a:pt x="9149" y="616"/>
                    <a:pt x="9170" y="616"/>
                  </a:cubicBezTo>
                  <a:cubicBezTo>
                    <a:pt x="11684" y="616"/>
                    <a:pt x="13866" y="2273"/>
                    <a:pt x="14584" y="4676"/>
                  </a:cubicBezTo>
                  <a:cubicBezTo>
                    <a:pt x="15302" y="7079"/>
                    <a:pt x="14391" y="9675"/>
                    <a:pt x="12319" y="11084"/>
                  </a:cubicBezTo>
                  <a:cubicBezTo>
                    <a:pt x="11490" y="11636"/>
                    <a:pt x="10966" y="12548"/>
                    <a:pt x="10938" y="13542"/>
                  </a:cubicBezTo>
                  <a:lnTo>
                    <a:pt x="7320" y="13542"/>
                  </a:lnTo>
                  <a:cubicBezTo>
                    <a:pt x="7237" y="12520"/>
                    <a:pt x="6685" y="11581"/>
                    <a:pt x="5856" y="11029"/>
                  </a:cubicBezTo>
                  <a:cubicBezTo>
                    <a:pt x="1261" y="7810"/>
                    <a:pt x="3519" y="616"/>
                    <a:pt x="9106" y="616"/>
                  </a:cubicBezTo>
                  <a:close/>
                  <a:moveTo>
                    <a:pt x="11242" y="14150"/>
                  </a:moveTo>
                  <a:cubicBezTo>
                    <a:pt x="11408" y="14150"/>
                    <a:pt x="11518" y="14288"/>
                    <a:pt x="11518" y="14453"/>
                  </a:cubicBezTo>
                  <a:lnTo>
                    <a:pt x="11518" y="14481"/>
                  </a:lnTo>
                  <a:cubicBezTo>
                    <a:pt x="11159" y="14509"/>
                    <a:pt x="10800" y="14619"/>
                    <a:pt x="10469" y="14785"/>
                  </a:cubicBezTo>
                  <a:cubicBezTo>
                    <a:pt x="10040" y="14964"/>
                    <a:pt x="9578" y="15054"/>
                    <a:pt x="9119" y="15054"/>
                  </a:cubicBezTo>
                  <a:cubicBezTo>
                    <a:pt x="8659" y="15054"/>
                    <a:pt x="8204" y="14964"/>
                    <a:pt x="7789" y="14785"/>
                  </a:cubicBezTo>
                  <a:cubicBezTo>
                    <a:pt x="7430" y="14619"/>
                    <a:pt x="7071" y="14509"/>
                    <a:pt x="6712" y="14481"/>
                  </a:cubicBezTo>
                  <a:lnTo>
                    <a:pt x="6712" y="14453"/>
                  </a:lnTo>
                  <a:cubicBezTo>
                    <a:pt x="6712" y="14371"/>
                    <a:pt x="6740" y="14288"/>
                    <a:pt x="6795" y="14233"/>
                  </a:cubicBezTo>
                  <a:cubicBezTo>
                    <a:pt x="6850" y="14177"/>
                    <a:pt x="6933" y="14150"/>
                    <a:pt x="7016" y="14150"/>
                  </a:cubicBezTo>
                  <a:close/>
                  <a:moveTo>
                    <a:pt x="9127" y="0"/>
                  </a:moveTo>
                  <a:cubicBezTo>
                    <a:pt x="7569" y="0"/>
                    <a:pt x="6004" y="574"/>
                    <a:pt x="4779" y="1749"/>
                  </a:cubicBezTo>
                  <a:cubicBezTo>
                    <a:pt x="3508" y="2909"/>
                    <a:pt x="2790" y="4593"/>
                    <a:pt x="2818" y="6333"/>
                  </a:cubicBezTo>
                  <a:cubicBezTo>
                    <a:pt x="2818" y="8377"/>
                    <a:pt x="3812" y="10311"/>
                    <a:pt x="5525" y="11498"/>
                  </a:cubicBezTo>
                  <a:cubicBezTo>
                    <a:pt x="6215" y="11968"/>
                    <a:pt x="6657" y="12741"/>
                    <a:pt x="6712" y="13597"/>
                  </a:cubicBezTo>
                  <a:cubicBezTo>
                    <a:pt x="6602" y="13625"/>
                    <a:pt x="6491" y="13708"/>
                    <a:pt x="6381" y="13791"/>
                  </a:cubicBezTo>
                  <a:cubicBezTo>
                    <a:pt x="6215" y="13956"/>
                    <a:pt x="6132" y="14205"/>
                    <a:pt x="6132" y="14426"/>
                  </a:cubicBezTo>
                  <a:cubicBezTo>
                    <a:pt x="5608" y="14426"/>
                    <a:pt x="5110" y="14536"/>
                    <a:pt x="4641" y="14757"/>
                  </a:cubicBezTo>
                  <a:cubicBezTo>
                    <a:pt x="4213" y="14937"/>
                    <a:pt x="3757" y="15027"/>
                    <a:pt x="3301" y="15027"/>
                  </a:cubicBezTo>
                  <a:cubicBezTo>
                    <a:pt x="2846" y="15027"/>
                    <a:pt x="2390" y="14937"/>
                    <a:pt x="1962" y="14757"/>
                  </a:cubicBezTo>
                  <a:cubicBezTo>
                    <a:pt x="1492" y="14536"/>
                    <a:pt x="940" y="14426"/>
                    <a:pt x="415" y="14426"/>
                  </a:cubicBezTo>
                  <a:cubicBezTo>
                    <a:pt x="1" y="14426"/>
                    <a:pt x="1" y="15033"/>
                    <a:pt x="415" y="15033"/>
                  </a:cubicBezTo>
                  <a:cubicBezTo>
                    <a:pt x="857" y="15033"/>
                    <a:pt x="1327" y="15116"/>
                    <a:pt x="1741" y="15310"/>
                  </a:cubicBezTo>
                  <a:cubicBezTo>
                    <a:pt x="2238" y="15531"/>
                    <a:pt x="2770" y="15641"/>
                    <a:pt x="3305" y="15641"/>
                  </a:cubicBezTo>
                  <a:cubicBezTo>
                    <a:pt x="3840" y="15641"/>
                    <a:pt x="4378" y="15531"/>
                    <a:pt x="4889" y="15310"/>
                  </a:cubicBezTo>
                  <a:cubicBezTo>
                    <a:pt x="5318" y="15130"/>
                    <a:pt x="5773" y="15040"/>
                    <a:pt x="6229" y="15040"/>
                  </a:cubicBezTo>
                  <a:cubicBezTo>
                    <a:pt x="6685" y="15040"/>
                    <a:pt x="7140" y="15130"/>
                    <a:pt x="7569" y="15310"/>
                  </a:cubicBezTo>
                  <a:cubicBezTo>
                    <a:pt x="8066" y="15531"/>
                    <a:pt x="8597" y="15641"/>
                    <a:pt x="9129" y="15641"/>
                  </a:cubicBezTo>
                  <a:cubicBezTo>
                    <a:pt x="9661" y="15641"/>
                    <a:pt x="10192" y="15531"/>
                    <a:pt x="10690" y="15310"/>
                  </a:cubicBezTo>
                  <a:cubicBezTo>
                    <a:pt x="11118" y="15130"/>
                    <a:pt x="11573" y="15040"/>
                    <a:pt x="12029" y="15040"/>
                  </a:cubicBezTo>
                  <a:cubicBezTo>
                    <a:pt x="12485" y="15040"/>
                    <a:pt x="12940" y="15130"/>
                    <a:pt x="13369" y="15310"/>
                  </a:cubicBezTo>
                  <a:cubicBezTo>
                    <a:pt x="13866" y="15531"/>
                    <a:pt x="14404" y="15641"/>
                    <a:pt x="14943" y="15641"/>
                  </a:cubicBezTo>
                  <a:cubicBezTo>
                    <a:pt x="15481" y="15641"/>
                    <a:pt x="16020" y="15531"/>
                    <a:pt x="16517" y="15310"/>
                  </a:cubicBezTo>
                  <a:cubicBezTo>
                    <a:pt x="16931" y="15116"/>
                    <a:pt x="17401" y="15033"/>
                    <a:pt x="17843" y="15033"/>
                  </a:cubicBezTo>
                  <a:cubicBezTo>
                    <a:pt x="18257" y="15033"/>
                    <a:pt x="18257" y="14426"/>
                    <a:pt x="17843" y="14426"/>
                  </a:cubicBezTo>
                  <a:lnTo>
                    <a:pt x="17843" y="14453"/>
                  </a:lnTo>
                  <a:cubicBezTo>
                    <a:pt x="17787" y="14451"/>
                    <a:pt x="17731" y="14449"/>
                    <a:pt x="17676" y="14449"/>
                  </a:cubicBezTo>
                  <a:cubicBezTo>
                    <a:pt x="17180" y="14449"/>
                    <a:pt x="16691" y="14559"/>
                    <a:pt x="16269" y="14757"/>
                  </a:cubicBezTo>
                  <a:cubicBezTo>
                    <a:pt x="15841" y="14951"/>
                    <a:pt x="15385" y="15047"/>
                    <a:pt x="14929" y="15047"/>
                  </a:cubicBezTo>
                  <a:cubicBezTo>
                    <a:pt x="14473" y="15047"/>
                    <a:pt x="14018" y="14951"/>
                    <a:pt x="13590" y="14757"/>
                  </a:cubicBezTo>
                  <a:cubicBezTo>
                    <a:pt x="13120" y="14564"/>
                    <a:pt x="12623" y="14453"/>
                    <a:pt x="12126" y="14453"/>
                  </a:cubicBezTo>
                  <a:cubicBezTo>
                    <a:pt x="12098" y="14067"/>
                    <a:pt x="11877" y="13735"/>
                    <a:pt x="11518" y="13597"/>
                  </a:cubicBezTo>
                  <a:cubicBezTo>
                    <a:pt x="11546" y="12769"/>
                    <a:pt x="11960" y="12023"/>
                    <a:pt x="12650" y="11581"/>
                  </a:cubicBezTo>
                  <a:cubicBezTo>
                    <a:pt x="15716" y="9510"/>
                    <a:pt x="16379" y="5256"/>
                    <a:pt x="14059" y="2384"/>
                  </a:cubicBezTo>
                  <a:cubicBezTo>
                    <a:pt x="12815" y="810"/>
                    <a:pt x="10976" y="0"/>
                    <a:pt x="91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18"/>
            <p:cNvSpPr/>
            <p:nvPr/>
          </p:nvSpPr>
          <p:spPr>
            <a:xfrm>
              <a:off x="6034567" y="4137988"/>
              <a:ext cx="192671" cy="213368"/>
            </a:xfrm>
            <a:custGeom>
              <a:rect b="b" l="l" r="r" t="t"/>
              <a:pathLst>
                <a:path extrusionOk="0" h="10247" w="9253">
                  <a:moveTo>
                    <a:pt x="5414" y="608"/>
                  </a:moveTo>
                  <a:cubicBezTo>
                    <a:pt x="5635" y="608"/>
                    <a:pt x="5856" y="746"/>
                    <a:pt x="5966" y="967"/>
                  </a:cubicBezTo>
                  <a:cubicBezTo>
                    <a:pt x="6021" y="1077"/>
                    <a:pt x="6132" y="1188"/>
                    <a:pt x="6270" y="1243"/>
                  </a:cubicBezTo>
                  <a:cubicBezTo>
                    <a:pt x="6463" y="1354"/>
                    <a:pt x="6601" y="1575"/>
                    <a:pt x="6601" y="1795"/>
                  </a:cubicBezTo>
                  <a:cubicBezTo>
                    <a:pt x="6601" y="1934"/>
                    <a:pt x="6546" y="2099"/>
                    <a:pt x="6463" y="2210"/>
                  </a:cubicBezTo>
                  <a:cubicBezTo>
                    <a:pt x="6256" y="2417"/>
                    <a:pt x="6454" y="2703"/>
                    <a:pt x="6682" y="2703"/>
                  </a:cubicBezTo>
                  <a:cubicBezTo>
                    <a:pt x="6758" y="2703"/>
                    <a:pt x="6837" y="2672"/>
                    <a:pt x="6905" y="2596"/>
                  </a:cubicBezTo>
                  <a:cubicBezTo>
                    <a:pt x="7016" y="2458"/>
                    <a:pt x="7098" y="2320"/>
                    <a:pt x="7154" y="2155"/>
                  </a:cubicBezTo>
                  <a:cubicBezTo>
                    <a:pt x="7347" y="2237"/>
                    <a:pt x="7485" y="2458"/>
                    <a:pt x="7485" y="2707"/>
                  </a:cubicBezTo>
                  <a:cubicBezTo>
                    <a:pt x="7485" y="2735"/>
                    <a:pt x="7485" y="2762"/>
                    <a:pt x="7485" y="2790"/>
                  </a:cubicBezTo>
                  <a:cubicBezTo>
                    <a:pt x="7430" y="3038"/>
                    <a:pt x="7540" y="3287"/>
                    <a:pt x="7761" y="3425"/>
                  </a:cubicBezTo>
                  <a:cubicBezTo>
                    <a:pt x="7982" y="3563"/>
                    <a:pt x="8093" y="3812"/>
                    <a:pt x="8093" y="4060"/>
                  </a:cubicBezTo>
                  <a:cubicBezTo>
                    <a:pt x="8093" y="4171"/>
                    <a:pt x="8065" y="4254"/>
                    <a:pt x="8037" y="4364"/>
                  </a:cubicBezTo>
                  <a:cubicBezTo>
                    <a:pt x="7823" y="4257"/>
                    <a:pt x="7593" y="4216"/>
                    <a:pt x="7358" y="4216"/>
                  </a:cubicBezTo>
                  <a:cubicBezTo>
                    <a:pt x="7290" y="4216"/>
                    <a:pt x="7222" y="4220"/>
                    <a:pt x="7154" y="4226"/>
                  </a:cubicBezTo>
                  <a:cubicBezTo>
                    <a:pt x="7043" y="4226"/>
                    <a:pt x="6960" y="4309"/>
                    <a:pt x="6905" y="4392"/>
                  </a:cubicBezTo>
                  <a:cubicBezTo>
                    <a:pt x="6877" y="4502"/>
                    <a:pt x="6905" y="4613"/>
                    <a:pt x="6960" y="4695"/>
                  </a:cubicBezTo>
                  <a:cubicBezTo>
                    <a:pt x="7006" y="4764"/>
                    <a:pt x="7089" y="4813"/>
                    <a:pt x="7178" y="4813"/>
                  </a:cubicBezTo>
                  <a:cubicBezTo>
                    <a:pt x="7197" y="4813"/>
                    <a:pt x="7217" y="4811"/>
                    <a:pt x="7237" y="4806"/>
                  </a:cubicBezTo>
                  <a:cubicBezTo>
                    <a:pt x="7269" y="4802"/>
                    <a:pt x="7301" y="4801"/>
                    <a:pt x="7333" y="4801"/>
                  </a:cubicBezTo>
                  <a:cubicBezTo>
                    <a:pt x="7549" y="4801"/>
                    <a:pt x="7762" y="4879"/>
                    <a:pt x="7955" y="4999"/>
                  </a:cubicBezTo>
                  <a:cubicBezTo>
                    <a:pt x="8231" y="5193"/>
                    <a:pt x="8397" y="5496"/>
                    <a:pt x="8397" y="5828"/>
                  </a:cubicBezTo>
                  <a:cubicBezTo>
                    <a:pt x="8397" y="6187"/>
                    <a:pt x="8258" y="6491"/>
                    <a:pt x="7982" y="6684"/>
                  </a:cubicBezTo>
                  <a:cubicBezTo>
                    <a:pt x="7789" y="6850"/>
                    <a:pt x="7706" y="7098"/>
                    <a:pt x="7761" y="7347"/>
                  </a:cubicBezTo>
                  <a:cubicBezTo>
                    <a:pt x="7789" y="7402"/>
                    <a:pt x="7789" y="7457"/>
                    <a:pt x="7789" y="7513"/>
                  </a:cubicBezTo>
                  <a:cubicBezTo>
                    <a:pt x="7789" y="7789"/>
                    <a:pt x="7596" y="8037"/>
                    <a:pt x="7347" y="8093"/>
                  </a:cubicBezTo>
                  <a:cubicBezTo>
                    <a:pt x="7098" y="8148"/>
                    <a:pt x="6933" y="8314"/>
                    <a:pt x="6877" y="8562"/>
                  </a:cubicBezTo>
                  <a:cubicBezTo>
                    <a:pt x="6822" y="8838"/>
                    <a:pt x="6574" y="9032"/>
                    <a:pt x="6297" y="9032"/>
                  </a:cubicBezTo>
                  <a:cubicBezTo>
                    <a:pt x="6215" y="9032"/>
                    <a:pt x="6159" y="9004"/>
                    <a:pt x="6104" y="8976"/>
                  </a:cubicBezTo>
                  <a:cubicBezTo>
                    <a:pt x="6070" y="8965"/>
                    <a:pt x="6031" y="8958"/>
                    <a:pt x="5991" y="8958"/>
                  </a:cubicBezTo>
                  <a:cubicBezTo>
                    <a:pt x="5934" y="8958"/>
                    <a:pt x="5876" y="8972"/>
                    <a:pt x="5828" y="9004"/>
                  </a:cubicBezTo>
                  <a:cubicBezTo>
                    <a:pt x="5745" y="9059"/>
                    <a:pt x="5690" y="9142"/>
                    <a:pt x="5690" y="9225"/>
                  </a:cubicBezTo>
                  <a:cubicBezTo>
                    <a:pt x="5662" y="9446"/>
                    <a:pt x="5469" y="9612"/>
                    <a:pt x="5248" y="9612"/>
                  </a:cubicBezTo>
                  <a:cubicBezTo>
                    <a:pt x="5027" y="9612"/>
                    <a:pt x="4861" y="9474"/>
                    <a:pt x="4778" y="9280"/>
                  </a:cubicBezTo>
                  <a:lnTo>
                    <a:pt x="4778" y="6601"/>
                  </a:lnTo>
                  <a:cubicBezTo>
                    <a:pt x="4806" y="6228"/>
                    <a:pt x="5096" y="6042"/>
                    <a:pt x="5386" y="6042"/>
                  </a:cubicBezTo>
                  <a:cubicBezTo>
                    <a:pt x="5676" y="6042"/>
                    <a:pt x="5966" y="6228"/>
                    <a:pt x="5994" y="6601"/>
                  </a:cubicBezTo>
                  <a:cubicBezTo>
                    <a:pt x="5994" y="6795"/>
                    <a:pt x="6146" y="6891"/>
                    <a:pt x="6297" y="6891"/>
                  </a:cubicBezTo>
                  <a:cubicBezTo>
                    <a:pt x="6449" y="6891"/>
                    <a:pt x="6601" y="6795"/>
                    <a:pt x="6601" y="6601"/>
                  </a:cubicBezTo>
                  <a:cubicBezTo>
                    <a:pt x="6601" y="5899"/>
                    <a:pt x="6029" y="5397"/>
                    <a:pt x="5406" y="5397"/>
                  </a:cubicBezTo>
                  <a:cubicBezTo>
                    <a:pt x="5196" y="5397"/>
                    <a:pt x="4980" y="5454"/>
                    <a:pt x="4778" y="5579"/>
                  </a:cubicBezTo>
                  <a:lnTo>
                    <a:pt x="4778" y="995"/>
                  </a:lnTo>
                  <a:cubicBezTo>
                    <a:pt x="4916" y="774"/>
                    <a:pt x="5137" y="608"/>
                    <a:pt x="5414" y="608"/>
                  </a:cubicBezTo>
                  <a:close/>
                  <a:moveTo>
                    <a:pt x="3591" y="635"/>
                  </a:moveTo>
                  <a:cubicBezTo>
                    <a:pt x="3839" y="635"/>
                    <a:pt x="4060" y="774"/>
                    <a:pt x="4198" y="995"/>
                  </a:cubicBezTo>
                  <a:lnTo>
                    <a:pt x="4198" y="5607"/>
                  </a:lnTo>
                  <a:cubicBezTo>
                    <a:pt x="4004" y="5493"/>
                    <a:pt x="3796" y="5441"/>
                    <a:pt x="3593" y="5441"/>
                  </a:cubicBezTo>
                  <a:cubicBezTo>
                    <a:pt x="2963" y="5441"/>
                    <a:pt x="2382" y="5946"/>
                    <a:pt x="2403" y="6656"/>
                  </a:cubicBezTo>
                  <a:cubicBezTo>
                    <a:pt x="2403" y="6850"/>
                    <a:pt x="2548" y="6946"/>
                    <a:pt x="2693" y="6946"/>
                  </a:cubicBezTo>
                  <a:cubicBezTo>
                    <a:pt x="2838" y="6946"/>
                    <a:pt x="2983" y="6850"/>
                    <a:pt x="2983" y="6656"/>
                  </a:cubicBezTo>
                  <a:cubicBezTo>
                    <a:pt x="3011" y="6284"/>
                    <a:pt x="3301" y="6097"/>
                    <a:pt x="3591" y="6097"/>
                  </a:cubicBezTo>
                  <a:cubicBezTo>
                    <a:pt x="3881" y="6097"/>
                    <a:pt x="4171" y="6284"/>
                    <a:pt x="4198" y="6656"/>
                  </a:cubicBezTo>
                  <a:lnTo>
                    <a:pt x="4198" y="9308"/>
                  </a:lnTo>
                  <a:cubicBezTo>
                    <a:pt x="4143" y="9529"/>
                    <a:pt x="3950" y="9667"/>
                    <a:pt x="3756" y="9667"/>
                  </a:cubicBezTo>
                  <a:cubicBezTo>
                    <a:pt x="3508" y="9667"/>
                    <a:pt x="3315" y="9501"/>
                    <a:pt x="3287" y="9280"/>
                  </a:cubicBezTo>
                  <a:cubicBezTo>
                    <a:pt x="3287" y="9170"/>
                    <a:pt x="3232" y="9087"/>
                    <a:pt x="3149" y="9059"/>
                  </a:cubicBezTo>
                  <a:cubicBezTo>
                    <a:pt x="3100" y="9027"/>
                    <a:pt x="3052" y="9014"/>
                    <a:pt x="2998" y="9014"/>
                  </a:cubicBezTo>
                  <a:cubicBezTo>
                    <a:pt x="2959" y="9014"/>
                    <a:pt x="2918" y="9020"/>
                    <a:pt x="2873" y="9032"/>
                  </a:cubicBezTo>
                  <a:cubicBezTo>
                    <a:pt x="2817" y="9059"/>
                    <a:pt x="2762" y="9059"/>
                    <a:pt x="2679" y="9059"/>
                  </a:cubicBezTo>
                  <a:cubicBezTo>
                    <a:pt x="2403" y="9059"/>
                    <a:pt x="2182" y="8866"/>
                    <a:pt x="2099" y="8617"/>
                  </a:cubicBezTo>
                  <a:lnTo>
                    <a:pt x="2127" y="8590"/>
                  </a:lnTo>
                  <a:cubicBezTo>
                    <a:pt x="2072" y="8341"/>
                    <a:pt x="1878" y="8176"/>
                    <a:pt x="1657" y="8120"/>
                  </a:cubicBezTo>
                  <a:cubicBezTo>
                    <a:pt x="1381" y="8065"/>
                    <a:pt x="1188" y="7816"/>
                    <a:pt x="1188" y="7540"/>
                  </a:cubicBezTo>
                  <a:cubicBezTo>
                    <a:pt x="1188" y="7457"/>
                    <a:pt x="1215" y="7402"/>
                    <a:pt x="1215" y="7347"/>
                  </a:cubicBezTo>
                  <a:cubicBezTo>
                    <a:pt x="1298" y="7126"/>
                    <a:pt x="1188" y="6850"/>
                    <a:pt x="995" y="6712"/>
                  </a:cubicBezTo>
                  <a:cubicBezTo>
                    <a:pt x="442" y="6270"/>
                    <a:pt x="470" y="5414"/>
                    <a:pt x="1050" y="5027"/>
                  </a:cubicBezTo>
                  <a:cubicBezTo>
                    <a:pt x="1212" y="4888"/>
                    <a:pt x="1432" y="4827"/>
                    <a:pt x="1645" y="4827"/>
                  </a:cubicBezTo>
                  <a:cubicBezTo>
                    <a:pt x="1686" y="4827"/>
                    <a:pt x="1728" y="4829"/>
                    <a:pt x="1768" y="4834"/>
                  </a:cubicBezTo>
                  <a:cubicBezTo>
                    <a:pt x="1878" y="4834"/>
                    <a:pt x="1961" y="4806"/>
                    <a:pt x="2044" y="4723"/>
                  </a:cubicBezTo>
                  <a:cubicBezTo>
                    <a:pt x="2099" y="4613"/>
                    <a:pt x="2099" y="4502"/>
                    <a:pt x="2072" y="4419"/>
                  </a:cubicBezTo>
                  <a:cubicBezTo>
                    <a:pt x="2016" y="4309"/>
                    <a:pt x="1934" y="4254"/>
                    <a:pt x="1823" y="4226"/>
                  </a:cubicBezTo>
                  <a:cubicBezTo>
                    <a:pt x="1771" y="4221"/>
                    <a:pt x="1719" y="4219"/>
                    <a:pt x="1667" y="4219"/>
                  </a:cubicBezTo>
                  <a:cubicBezTo>
                    <a:pt x="1417" y="4219"/>
                    <a:pt x="1173" y="4273"/>
                    <a:pt x="967" y="4364"/>
                  </a:cubicBezTo>
                  <a:cubicBezTo>
                    <a:pt x="801" y="4033"/>
                    <a:pt x="939" y="3618"/>
                    <a:pt x="1271" y="3453"/>
                  </a:cubicBezTo>
                  <a:cubicBezTo>
                    <a:pt x="1464" y="3315"/>
                    <a:pt x="1547" y="3066"/>
                    <a:pt x="1519" y="2845"/>
                  </a:cubicBezTo>
                  <a:cubicBezTo>
                    <a:pt x="1519" y="2790"/>
                    <a:pt x="1519" y="2762"/>
                    <a:pt x="1519" y="2707"/>
                  </a:cubicBezTo>
                  <a:cubicBezTo>
                    <a:pt x="1519" y="2486"/>
                    <a:pt x="1630" y="2265"/>
                    <a:pt x="1851" y="2155"/>
                  </a:cubicBezTo>
                  <a:cubicBezTo>
                    <a:pt x="1906" y="2320"/>
                    <a:pt x="1989" y="2486"/>
                    <a:pt x="2099" y="2624"/>
                  </a:cubicBezTo>
                  <a:cubicBezTo>
                    <a:pt x="2167" y="2699"/>
                    <a:pt x="2246" y="2730"/>
                    <a:pt x="2321" y="2730"/>
                  </a:cubicBezTo>
                  <a:cubicBezTo>
                    <a:pt x="2550" y="2730"/>
                    <a:pt x="2749" y="2439"/>
                    <a:pt x="2541" y="2210"/>
                  </a:cubicBezTo>
                  <a:cubicBezTo>
                    <a:pt x="2458" y="2099"/>
                    <a:pt x="2403" y="1961"/>
                    <a:pt x="2403" y="1823"/>
                  </a:cubicBezTo>
                  <a:cubicBezTo>
                    <a:pt x="2403" y="1575"/>
                    <a:pt x="2541" y="1381"/>
                    <a:pt x="2735" y="1271"/>
                  </a:cubicBezTo>
                  <a:cubicBezTo>
                    <a:pt x="2873" y="1215"/>
                    <a:pt x="2983" y="1105"/>
                    <a:pt x="3038" y="967"/>
                  </a:cubicBezTo>
                  <a:cubicBezTo>
                    <a:pt x="3149" y="774"/>
                    <a:pt x="3370" y="635"/>
                    <a:pt x="3591" y="635"/>
                  </a:cubicBezTo>
                  <a:close/>
                  <a:moveTo>
                    <a:pt x="3591" y="0"/>
                  </a:moveTo>
                  <a:cubicBezTo>
                    <a:pt x="3121" y="0"/>
                    <a:pt x="2707" y="276"/>
                    <a:pt x="2514" y="718"/>
                  </a:cubicBezTo>
                  <a:cubicBezTo>
                    <a:pt x="1961" y="1354"/>
                    <a:pt x="1409" y="2016"/>
                    <a:pt x="884" y="2707"/>
                  </a:cubicBezTo>
                  <a:cubicBezTo>
                    <a:pt x="884" y="2762"/>
                    <a:pt x="912" y="2845"/>
                    <a:pt x="912" y="2928"/>
                  </a:cubicBezTo>
                  <a:cubicBezTo>
                    <a:pt x="332" y="3315"/>
                    <a:pt x="111" y="4088"/>
                    <a:pt x="470" y="4723"/>
                  </a:cubicBezTo>
                  <a:cubicBezTo>
                    <a:pt x="166" y="5027"/>
                    <a:pt x="0" y="5441"/>
                    <a:pt x="0" y="5856"/>
                  </a:cubicBezTo>
                  <a:cubicBezTo>
                    <a:pt x="0" y="6380"/>
                    <a:pt x="221" y="6850"/>
                    <a:pt x="635" y="7154"/>
                  </a:cubicBezTo>
                  <a:cubicBezTo>
                    <a:pt x="608" y="7292"/>
                    <a:pt x="608" y="7402"/>
                    <a:pt x="580" y="7513"/>
                  </a:cubicBezTo>
                  <a:cubicBezTo>
                    <a:pt x="608" y="8065"/>
                    <a:pt x="995" y="8562"/>
                    <a:pt x="1519" y="8700"/>
                  </a:cubicBezTo>
                  <a:cubicBezTo>
                    <a:pt x="1657" y="9225"/>
                    <a:pt x="2155" y="9612"/>
                    <a:pt x="2707" y="9612"/>
                  </a:cubicBezTo>
                  <a:lnTo>
                    <a:pt x="2790" y="9639"/>
                  </a:lnTo>
                  <a:cubicBezTo>
                    <a:pt x="2983" y="9998"/>
                    <a:pt x="3342" y="10247"/>
                    <a:pt x="3756" y="10247"/>
                  </a:cubicBezTo>
                  <a:cubicBezTo>
                    <a:pt x="3964" y="10040"/>
                    <a:pt x="4233" y="9936"/>
                    <a:pt x="4502" y="9936"/>
                  </a:cubicBezTo>
                  <a:cubicBezTo>
                    <a:pt x="4771" y="9936"/>
                    <a:pt x="5041" y="10040"/>
                    <a:pt x="5248" y="10247"/>
                  </a:cubicBezTo>
                  <a:cubicBezTo>
                    <a:pt x="5662" y="10247"/>
                    <a:pt x="6049" y="9998"/>
                    <a:pt x="6215" y="9639"/>
                  </a:cubicBezTo>
                  <a:lnTo>
                    <a:pt x="6325" y="9639"/>
                  </a:lnTo>
                  <a:cubicBezTo>
                    <a:pt x="6877" y="9639"/>
                    <a:pt x="7375" y="9253"/>
                    <a:pt x="7485" y="8700"/>
                  </a:cubicBezTo>
                  <a:cubicBezTo>
                    <a:pt x="8037" y="8562"/>
                    <a:pt x="8424" y="8093"/>
                    <a:pt x="8424" y="7540"/>
                  </a:cubicBezTo>
                  <a:cubicBezTo>
                    <a:pt x="8424" y="7402"/>
                    <a:pt x="8397" y="7292"/>
                    <a:pt x="8369" y="7181"/>
                  </a:cubicBezTo>
                  <a:cubicBezTo>
                    <a:pt x="9170" y="6574"/>
                    <a:pt x="9253" y="5414"/>
                    <a:pt x="8535" y="4723"/>
                  </a:cubicBezTo>
                  <a:cubicBezTo>
                    <a:pt x="8673" y="4502"/>
                    <a:pt x="8728" y="4281"/>
                    <a:pt x="8728" y="4060"/>
                  </a:cubicBezTo>
                  <a:cubicBezTo>
                    <a:pt x="8728" y="3591"/>
                    <a:pt x="8479" y="3176"/>
                    <a:pt x="8093" y="2928"/>
                  </a:cubicBezTo>
                  <a:cubicBezTo>
                    <a:pt x="8093" y="2845"/>
                    <a:pt x="8120" y="2762"/>
                    <a:pt x="8120" y="2707"/>
                  </a:cubicBezTo>
                  <a:cubicBezTo>
                    <a:pt x="8120" y="2127"/>
                    <a:pt x="7734" y="1657"/>
                    <a:pt x="7181" y="1519"/>
                  </a:cubicBezTo>
                  <a:cubicBezTo>
                    <a:pt x="6767" y="856"/>
                    <a:pt x="6132" y="304"/>
                    <a:pt x="5414" y="0"/>
                  </a:cubicBezTo>
                  <a:cubicBezTo>
                    <a:pt x="5165" y="249"/>
                    <a:pt x="4834" y="373"/>
                    <a:pt x="4502" y="373"/>
                  </a:cubicBezTo>
                  <a:cubicBezTo>
                    <a:pt x="4171" y="373"/>
                    <a:pt x="3839" y="249"/>
                    <a:pt x="35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18"/>
            <p:cNvSpPr/>
            <p:nvPr/>
          </p:nvSpPr>
          <p:spPr>
            <a:xfrm>
              <a:off x="6146717" y="4206994"/>
              <a:ext cx="27048" cy="25320"/>
            </a:xfrm>
            <a:custGeom>
              <a:rect b="b" l="l" r="r" t="t"/>
              <a:pathLst>
                <a:path extrusionOk="0" h="1216" w="1299">
                  <a:moveTo>
                    <a:pt x="939" y="1"/>
                  </a:moveTo>
                  <a:cubicBezTo>
                    <a:pt x="414" y="1"/>
                    <a:pt x="0" y="415"/>
                    <a:pt x="28" y="912"/>
                  </a:cubicBezTo>
                  <a:cubicBezTo>
                    <a:pt x="28" y="1078"/>
                    <a:pt x="166" y="1216"/>
                    <a:pt x="331" y="1216"/>
                  </a:cubicBezTo>
                  <a:cubicBezTo>
                    <a:pt x="497" y="1216"/>
                    <a:pt x="635" y="1078"/>
                    <a:pt x="635" y="912"/>
                  </a:cubicBezTo>
                  <a:cubicBezTo>
                    <a:pt x="608" y="829"/>
                    <a:pt x="635" y="746"/>
                    <a:pt x="718" y="691"/>
                  </a:cubicBezTo>
                  <a:cubicBezTo>
                    <a:pt x="773" y="636"/>
                    <a:pt x="856" y="608"/>
                    <a:pt x="939" y="608"/>
                  </a:cubicBezTo>
                  <a:cubicBezTo>
                    <a:pt x="1298" y="581"/>
                    <a:pt x="1298" y="56"/>
                    <a:pt x="9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18"/>
            <p:cNvSpPr/>
            <p:nvPr/>
          </p:nvSpPr>
          <p:spPr>
            <a:xfrm>
              <a:off x="6083437" y="4206994"/>
              <a:ext cx="26486" cy="24612"/>
            </a:xfrm>
            <a:custGeom>
              <a:rect b="b" l="l" r="r" t="t"/>
              <a:pathLst>
                <a:path extrusionOk="0" h="1182" w="1272">
                  <a:moveTo>
                    <a:pt x="360" y="1"/>
                  </a:moveTo>
                  <a:cubicBezTo>
                    <a:pt x="1" y="56"/>
                    <a:pt x="1" y="581"/>
                    <a:pt x="360" y="608"/>
                  </a:cubicBezTo>
                  <a:cubicBezTo>
                    <a:pt x="372" y="606"/>
                    <a:pt x="384" y="605"/>
                    <a:pt x="396" y="605"/>
                  </a:cubicBezTo>
                  <a:cubicBezTo>
                    <a:pt x="545" y="605"/>
                    <a:pt x="664" y="759"/>
                    <a:pt x="664" y="912"/>
                  </a:cubicBezTo>
                  <a:cubicBezTo>
                    <a:pt x="678" y="1091"/>
                    <a:pt x="816" y="1181"/>
                    <a:pt x="957" y="1181"/>
                  </a:cubicBezTo>
                  <a:cubicBezTo>
                    <a:pt x="1099" y="1181"/>
                    <a:pt x="1244" y="1091"/>
                    <a:pt x="1271" y="912"/>
                  </a:cubicBezTo>
                  <a:cubicBezTo>
                    <a:pt x="1271" y="415"/>
                    <a:pt x="857" y="1"/>
                    <a:pt x="3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18"/>
            <p:cNvSpPr/>
            <p:nvPr/>
          </p:nvSpPr>
          <p:spPr>
            <a:xfrm>
              <a:off x="5940241" y="4238624"/>
              <a:ext cx="46039" cy="12098"/>
            </a:xfrm>
            <a:custGeom>
              <a:rect b="b" l="l" r="r" t="t"/>
              <a:pathLst>
                <a:path extrusionOk="0" h="581" w="2211">
                  <a:moveTo>
                    <a:pt x="304" y="1"/>
                  </a:moveTo>
                  <a:cubicBezTo>
                    <a:pt x="139" y="1"/>
                    <a:pt x="1" y="111"/>
                    <a:pt x="1" y="304"/>
                  </a:cubicBezTo>
                  <a:cubicBezTo>
                    <a:pt x="1" y="470"/>
                    <a:pt x="139" y="581"/>
                    <a:pt x="304" y="581"/>
                  </a:cubicBezTo>
                  <a:lnTo>
                    <a:pt x="1824" y="581"/>
                  </a:lnTo>
                  <a:cubicBezTo>
                    <a:pt x="2210" y="581"/>
                    <a:pt x="2210" y="1"/>
                    <a:pt x="18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18"/>
            <p:cNvSpPr/>
            <p:nvPr/>
          </p:nvSpPr>
          <p:spPr>
            <a:xfrm>
              <a:off x="5952318" y="4169514"/>
              <a:ext cx="45039" cy="24321"/>
            </a:xfrm>
            <a:custGeom>
              <a:rect b="b" l="l" r="r" t="t"/>
              <a:pathLst>
                <a:path extrusionOk="0" h="1168" w="2163">
                  <a:moveTo>
                    <a:pt x="323" y="0"/>
                  </a:moveTo>
                  <a:cubicBezTo>
                    <a:pt x="211" y="0"/>
                    <a:pt x="96" y="77"/>
                    <a:pt x="56" y="199"/>
                  </a:cubicBezTo>
                  <a:cubicBezTo>
                    <a:pt x="1" y="337"/>
                    <a:pt x="56" y="530"/>
                    <a:pt x="222" y="585"/>
                  </a:cubicBezTo>
                  <a:lnTo>
                    <a:pt x="1603" y="1138"/>
                  </a:lnTo>
                  <a:cubicBezTo>
                    <a:pt x="1647" y="1158"/>
                    <a:pt x="1689" y="1167"/>
                    <a:pt x="1729" y="1167"/>
                  </a:cubicBezTo>
                  <a:cubicBezTo>
                    <a:pt x="2013" y="1167"/>
                    <a:pt x="2163" y="706"/>
                    <a:pt x="1824" y="585"/>
                  </a:cubicBezTo>
                  <a:lnTo>
                    <a:pt x="443" y="33"/>
                  </a:lnTo>
                  <a:cubicBezTo>
                    <a:pt x="406" y="11"/>
                    <a:pt x="365" y="0"/>
                    <a:pt x="3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18"/>
            <p:cNvSpPr/>
            <p:nvPr/>
          </p:nvSpPr>
          <p:spPr>
            <a:xfrm>
              <a:off x="5987654" y="4113147"/>
              <a:ext cx="39459" cy="33212"/>
            </a:xfrm>
            <a:custGeom>
              <a:rect b="b" l="l" r="r" t="t"/>
              <a:pathLst>
                <a:path extrusionOk="0" h="1595" w="1895">
                  <a:moveTo>
                    <a:pt x="441" y="1"/>
                  </a:moveTo>
                  <a:cubicBezTo>
                    <a:pt x="199" y="1"/>
                    <a:pt x="1" y="316"/>
                    <a:pt x="237" y="530"/>
                  </a:cubicBezTo>
                  <a:lnTo>
                    <a:pt x="1369" y="1525"/>
                  </a:lnTo>
                  <a:cubicBezTo>
                    <a:pt x="1430" y="1573"/>
                    <a:pt x="1496" y="1595"/>
                    <a:pt x="1560" y="1595"/>
                  </a:cubicBezTo>
                  <a:cubicBezTo>
                    <a:pt x="1642" y="1595"/>
                    <a:pt x="1722" y="1559"/>
                    <a:pt x="1784" y="1497"/>
                  </a:cubicBezTo>
                  <a:cubicBezTo>
                    <a:pt x="1894" y="1387"/>
                    <a:pt x="1894" y="1193"/>
                    <a:pt x="1756" y="1083"/>
                  </a:cubicBezTo>
                  <a:lnTo>
                    <a:pt x="651" y="88"/>
                  </a:lnTo>
                  <a:cubicBezTo>
                    <a:pt x="584" y="27"/>
                    <a:pt x="510"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18"/>
            <p:cNvSpPr/>
            <p:nvPr/>
          </p:nvSpPr>
          <p:spPr>
            <a:xfrm>
              <a:off x="6262302" y="4169764"/>
              <a:ext cx="42582" cy="24071"/>
            </a:xfrm>
            <a:custGeom>
              <a:rect b="b" l="l" r="r" t="t"/>
              <a:pathLst>
                <a:path extrusionOk="0" h="1156" w="2045">
                  <a:moveTo>
                    <a:pt x="1709" y="0"/>
                  </a:moveTo>
                  <a:cubicBezTo>
                    <a:pt x="1673" y="0"/>
                    <a:pt x="1637" y="7"/>
                    <a:pt x="1602" y="21"/>
                  </a:cubicBezTo>
                  <a:lnTo>
                    <a:pt x="221" y="573"/>
                  </a:lnTo>
                  <a:cubicBezTo>
                    <a:pt x="111" y="601"/>
                    <a:pt x="28" y="711"/>
                    <a:pt x="28" y="822"/>
                  </a:cubicBezTo>
                  <a:cubicBezTo>
                    <a:pt x="1" y="905"/>
                    <a:pt x="56" y="1015"/>
                    <a:pt x="139" y="1098"/>
                  </a:cubicBezTo>
                  <a:cubicBezTo>
                    <a:pt x="190" y="1132"/>
                    <a:pt x="252" y="1156"/>
                    <a:pt x="317" y="1156"/>
                  </a:cubicBezTo>
                  <a:cubicBezTo>
                    <a:pt x="358" y="1156"/>
                    <a:pt x="400" y="1147"/>
                    <a:pt x="442" y="1126"/>
                  </a:cubicBezTo>
                  <a:lnTo>
                    <a:pt x="1823" y="573"/>
                  </a:lnTo>
                  <a:cubicBezTo>
                    <a:pt x="1961" y="490"/>
                    <a:pt x="2044" y="325"/>
                    <a:pt x="1961" y="187"/>
                  </a:cubicBezTo>
                  <a:cubicBezTo>
                    <a:pt x="1920" y="62"/>
                    <a:pt x="1816" y="0"/>
                    <a:pt x="17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18"/>
            <p:cNvSpPr/>
            <p:nvPr/>
          </p:nvSpPr>
          <p:spPr>
            <a:xfrm>
              <a:off x="6227425" y="4113314"/>
              <a:ext cx="39500" cy="33337"/>
            </a:xfrm>
            <a:custGeom>
              <a:rect b="b" l="l" r="r" t="t"/>
              <a:pathLst>
                <a:path extrusionOk="0" h="1601" w="1897">
                  <a:moveTo>
                    <a:pt x="1566" y="1"/>
                  </a:moveTo>
                  <a:cubicBezTo>
                    <a:pt x="1494" y="1"/>
                    <a:pt x="1424" y="28"/>
                    <a:pt x="1372" y="80"/>
                  </a:cubicBezTo>
                  <a:lnTo>
                    <a:pt x="239" y="1075"/>
                  </a:lnTo>
                  <a:cubicBezTo>
                    <a:pt x="1" y="1270"/>
                    <a:pt x="188" y="1601"/>
                    <a:pt x="426" y="1601"/>
                  </a:cubicBezTo>
                  <a:cubicBezTo>
                    <a:pt x="491" y="1601"/>
                    <a:pt x="561" y="1576"/>
                    <a:pt x="626" y="1517"/>
                  </a:cubicBezTo>
                  <a:lnTo>
                    <a:pt x="1758" y="522"/>
                  </a:lnTo>
                  <a:cubicBezTo>
                    <a:pt x="1896" y="412"/>
                    <a:pt x="1896" y="219"/>
                    <a:pt x="1786" y="108"/>
                  </a:cubicBezTo>
                  <a:cubicBezTo>
                    <a:pt x="1728" y="35"/>
                    <a:pt x="1646" y="1"/>
                    <a:pt x="1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18"/>
            <p:cNvSpPr/>
            <p:nvPr/>
          </p:nvSpPr>
          <p:spPr>
            <a:xfrm>
              <a:off x="5951756" y="4295469"/>
              <a:ext cx="43727" cy="24321"/>
            </a:xfrm>
            <a:custGeom>
              <a:rect b="b" l="l" r="r" t="t"/>
              <a:pathLst>
                <a:path extrusionOk="0" h="1168" w="2100">
                  <a:moveTo>
                    <a:pt x="1772" y="0"/>
                  </a:moveTo>
                  <a:cubicBezTo>
                    <a:pt x="1733" y="0"/>
                    <a:pt x="1694" y="10"/>
                    <a:pt x="1657" y="33"/>
                  </a:cubicBezTo>
                  <a:lnTo>
                    <a:pt x="276" y="585"/>
                  </a:lnTo>
                  <a:cubicBezTo>
                    <a:pt x="55" y="668"/>
                    <a:pt x="0" y="944"/>
                    <a:pt x="193" y="1110"/>
                  </a:cubicBezTo>
                  <a:cubicBezTo>
                    <a:pt x="245" y="1144"/>
                    <a:pt x="306" y="1167"/>
                    <a:pt x="372" y="1167"/>
                  </a:cubicBezTo>
                  <a:cubicBezTo>
                    <a:pt x="413" y="1167"/>
                    <a:pt x="455" y="1158"/>
                    <a:pt x="497" y="1137"/>
                  </a:cubicBezTo>
                  <a:lnTo>
                    <a:pt x="1878" y="585"/>
                  </a:lnTo>
                  <a:cubicBezTo>
                    <a:pt x="2016" y="502"/>
                    <a:pt x="2099" y="336"/>
                    <a:pt x="2044" y="198"/>
                  </a:cubicBezTo>
                  <a:cubicBezTo>
                    <a:pt x="1983" y="77"/>
                    <a:pt x="1878" y="0"/>
                    <a:pt x="17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18"/>
            <p:cNvSpPr/>
            <p:nvPr/>
          </p:nvSpPr>
          <p:spPr>
            <a:xfrm>
              <a:off x="5989694" y="4343069"/>
              <a:ext cx="37418" cy="33024"/>
            </a:xfrm>
            <a:custGeom>
              <a:rect b="b" l="l" r="r" t="t"/>
              <a:pathLst>
                <a:path extrusionOk="0" h="1586" w="1797">
                  <a:moveTo>
                    <a:pt x="1487" y="0"/>
                  </a:moveTo>
                  <a:cubicBezTo>
                    <a:pt x="1408" y="0"/>
                    <a:pt x="1332" y="26"/>
                    <a:pt x="1271" y="67"/>
                  </a:cubicBezTo>
                  <a:lnTo>
                    <a:pt x="139" y="1061"/>
                  </a:lnTo>
                  <a:cubicBezTo>
                    <a:pt x="56" y="1144"/>
                    <a:pt x="1" y="1282"/>
                    <a:pt x="56" y="1420"/>
                  </a:cubicBezTo>
                  <a:cubicBezTo>
                    <a:pt x="111" y="1530"/>
                    <a:pt x="222" y="1586"/>
                    <a:pt x="332" y="1586"/>
                  </a:cubicBezTo>
                  <a:cubicBezTo>
                    <a:pt x="415" y="1586"/>
                    <a:pt x="498" y="1558"/>
                    <a:pt x="553" y="1503"/>
                  </a:cubicBezTo>
                  <a:lnTo>
                    <a:pt x="1686" y="508"/>
                  </a:lnTo>
                  <a:cubicBezTo>
                    <a:pt x="1741" y="453"/>
                    <a:pt x="1796" y="343"/>
                    <a:pt x="1769" y="232"/>
                  </a:cubicBezTo>
                  <a:cubicBezTo>
                    <a:pt x="1741" y="122"/>
                    <a:pt x="1658" y="39"/>
                    <a:pt x="1575" y="11"/>
                  </a:cubicBezTo>
                  <a:cubicBezTo>
                    <a:pt x="1546" y="4"/>
                    <a:pt x="1516" y="0"/>
                    <a:pt x="14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8"/>
            <p:cNvSpPr/>
            <p:nvPr/>
          </p:nvSpPr>
          <p:spPr>
            <a:xfrm>
              <a:off x="6262302" y="4295511"/>
              <a:ext cx="41999" cy="24217"/>
            </a:xfrm>
            <a:custGeom>
              <a:rect b="b" l="l" r="r" t="t"/>
              <a:pathLst>
                <a:path extrusionOk="0" h="1163" w="2017">
                  <a:moveTo>
                    <a:pt x="311" y="0"/>
                  </a:moveTo>
                  <a:cubicBezTo>
                    <a:pt x="252" y="0"/>
                    <a:pt x="190" y="24"/>
                    <a:pt x="139" y="58"/>
                  </a:cubicBezTo>
                  <a:cubicBezTo>
                    <a:pt x="28" y="113"/>
                    <a:pt x="1" y="224"/>
                    <a:pt x="1" y="334"/>
                  </a:cubicBezTo>
                  <a:cubicBezTo>
                    <a:pt x="28" y="445"/>
                    <a:pt x="83" y="528"/>
                    <a:pt x="194" y="583"/>
                  </a:cubicBezTo>
                  <a:lnTo>
                    <a:pt x="1575" y="1135"/>
                  </a:lnTo>
                  <a:cubicBezTo>
                    <a:pt x="1602" y="1163"/>
                    <a:pt x="1658" y="1163"/>
                    <a:pt x="1685" y="1163"/>
                  </a:cubicBezTo>
                  <a:cubicBezTo>
                    <a:pt x="1823" y="1163"/>
                    <a:pt x="1961" y="1052"/>
                    <a:pt x="1989" y="914"/>
                  </a:cubicBezTo>
                  <a:cubicBezTo>
                    <a:pt x="2017" y="776"/>
                    <a:pt x="1934" y="638"/>
                    <a:pt x="1796" y="583"/>
                  </a:cubicBezTo>
                  <a:lnTo>
                    <a:pt x="415" y="31"/>
                  </a:lnTo>
                  <a:cubicBezTo>
                    <a:pt x="383" y="9"/>
                    <a:pt x="347" y="0"/>
                    <a:pt x="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18"/>
            <p:cNvSpPr/>
            <p:nvPr/>
          </p:nvSpPr>
          <p:spPr>
            <a:xfrm>
              <a:off x="6227425" y="4342694"/>
              <a:ext cx="39500" cy="33712"/>
            </a:xfrm>
            <a:custGeom>
              <a:rect b="b" l="l" r="r" t="t"/>
              <a:pathLst>
                <a:path extrusionOk="0" h="1619" w="1897">
                  <a:moveTo>
                    <a:pt x="427" y="0"/>
                  </a:moveTo>
                  <a:cubicBezTo>
                    <a:pt x="188" y="0"/>
                    <a:pt x="1" y="337"/>
                    <a:pt x="239" y="554"/>
                  </a:cubicBezTo>
                  <a:lnTo>
                    <a:pt x="1372" y="1548"/>
                  </a:lnTo>
                  <a:cubicBezTo>
                    <a:pt x="1420" y="1597"/>
                    <a:pt x="1485" y="1619"/>
                    <a:pt x="1551" y="1619"/>
                  </a:cubicBezTo>
                  <a:cubicBezTo>
                    <a:pt x="1636" y="1619"/>
                    <a:pt x="1724" y="1583"/>
                    <a:pt x="1786" y="1521"/>
                  </a:cubicBezTo>
                  <a:cubicBezTo>
                    <a:pt x="1896" y="1383"/>
                    <a:pt x="1896" y="1189"/>
                    <a:pt x="1758" y="1079"/>
                  </a:cubicBezTo>
                  <a:lnTo>
                    <a:pt x="626" y="85"/>
                  </a:lnTo>
                  <a:cubicBezTo>
                    <a:pt x="561" y="25"/>
                    <a:pt x="492" y="0"/>
                    <a:pt x="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18"/>
            <p:cNvSpPr/>
            <p:nvPr/>
          </p:nvSpPr>
          <p:spPr>
            <a:xfrm>
              <a:off x="6270361" y="4238624"/>
              <a:ext cx="47746" cy="12098"/>
            </a:xfrm>
            <a:custGeom>
              <a:rect b="b" l="l" r="r" t="t"/>
              <a:pathLst>
                <a:path extrusionOk="0" h="581" w="2293">
                  <a:moveTo>
                    <a:pt x="387" y="1"/>
                  </a:moveTo>
                  <a:cubicBezTo>
                    <a:pt x="0" y="1"/>
                    <a:pt x="0" y="581"/>
                    <a:pt x="387" y="581"/>
                  </a:cubicBezTo>
                  <a:lnTo>
                    <a:pt x="1906" y="581"/>
                  </a:lnTo>
                  <a:cubicBezTo>
                    <a:pt x="2293" y="581"/>
                    <a:pt x="2293" y="1"/>
                    <a:pt x="19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118"/>
          <p:cNvGrpSpPr/>
          <p:nvPr/>
        </p:nvGrpSpPr>
        <p:grpSpPr>
          <a:xfrm>
            <a:off x="5459460" y="4113355"/>
            <a:ext cx="391650" cy="375450"/>
            <a:chOff x="5318564" y="4113355"/>
            <a:chExt cx="391650" cy="375450"/>
          </a:xfrm>
        </p:grpSpPr>
        <p:sp>
          <p:nvSpPr>
            <p:cNvPr id="1898" name="Google Shape;1898;p118"/>
            <p:cNvSpPr/>
            <p:nvPr/>
          </p:nvSpPr>
          <p:spPr>
            <a:xfrm>
              <a:off x="5318564" y="4113355"/>
              <a:ext cx="391650" cy="375450"/>
            </a:xfrm>
            <a:custGeom>
              <a:rect b="b" l="l" r="r" t="t"/>
              <a:pathLst>
                <a:path extrusionOk="0" h="18031" w="18809">
                  <a:moveTo>
                    <a:pt x="7792" y="582"/>
                  </a:moveTo>
                  <a:cubicBezTo>
                    <a:pt x="7948" y="582"/>
                    <a:pt x="8106" y="645"/>
                    <a:pt x="8231" y="769"/>
                  </a:cubicBezTo>
                  <a:lnTo>
                    <a:pt x="16075" y="8613"/>
                  </a:lnTo>
                  <a:cubicBezTo>
                    <a:pt x="18063" y="10574"/>
                    <a:pt x="18174" y="13722"/>
                    <a:pt x="16323" y="15794"/>
                  </a:cubicBezTo>
                  <a:cubicBezTo>
                    <a:pt x="15306" y="16882"/>
                    <a:pt x="13934" y="17428"/>
                    <a:pt x="12564" y="17428"/>
                  </a:cubicBezTo>
                  <a:cubicBezTo>
                    <a:pt x="11255" y="17428"/>
                    <a:pt x="9947" y="16930"/>
                    <a:pt x="8949" y="15932"/>
                  </a:cubicBezTo>
                  <a:lnTo>
                    <a:pt x="967" y="7978"/>
                  </a:lnTo>
                  <a:cubicBezTo>
                    <a:pt x="545" y="7555"/>
                    <a:pt x="945" y="6955"/>
                    <a:pt x="1405" y="6955"/>
                  </a:cubicBezTo>
                  <a:cubicBezTo>
                    <a:pt x="1546" y="6955"/>
                    <a:pt x="1693" y="7012"/>
                    <a:pt x="1823" y="7149"/>
                  </a:cubicBezTo>
                  <a:lnTo>
                    <a:pt x="4060" y="9359"/>
                  </a:lnTo>
                  <a:cubicBezTo>
                    <a:pt x="4239" y="9546"/>
                    <a:pt x="4464" y="9630"/>
                    <a:pt x="4687" y="9630"/>
                  </a:cubicBezTo>
                  <a:cubicBezTo>
                    <a:pt x="5152" y="9630"/>
                    <a:pt x="5607" y="9265"/>
                    <a:pt x="5607" y="8723"/>
                  </a:cubicBezTo>
                  <a:cubicBezTo>
                    <a:pt x="5607" y="8475"/>
                    <a:pt x="5496" y="8254"/>
                    <a:pt x="5331" y="8088"/>
                  </a:cubicBezTo>
                  <a:lnTo>
                    <a:pt x="1188" y="3945"/>
                  </a:lnTo>
                  <a:cubicBezTo>
                    <a:pt x="967" y="3697"/>
                    <a:pt x="967" y="3310"/>
                    <a:pt x="1188" y="3089"/>
                  </a:cubicBezTo>
                  <a:cubicBezTo>
                    <a:pt x="1312" y="2978"/>
                    <a:pt x="1464" y="2923"/>
                    <a:pt x="1616" y="2923"/>
                  </a:cubicBezTo>
                  <a:cubicBezTo>
                    <a:pt x="1768" y="2923"/>
                    <a:pt x="1920" y="2978"/>
                    <a:pt x="2044" y="3089"/>
                  </a:cubicBezTo>
                  <a:lnTo>
                    <a:pt x="5552" y="6597"/>
                  </a:lnTo>
                  <a:cubicBezTo>
                    <a:pt x="5717" y="6762"/>
                    <a:pt x="5945" y="6845"/>
                    <a:pt x="6177" y="6845"/>
                  </a:cubicBezTo>
                  <a:cubicBezTo>
                    <a:pt x="6408" y="6845"/>
                    <a:pt x="6643" y="6762"/>
                    <a:pt x="6822" y="6597"/>
                  </a:cubicBezTo>
                  <a:cubicBezTo>
                    <a:pt x="7181" y="6238"/>
                    <a:pt x="7181" y="5658"/>
                    <a:pt x="6822" y="5326"/>
                  </a:cubicBezTo>
                  <a:lnTo>
                    <a:pt x="3314" y="1818"/>
                  </a:lnTo>
                  <a:cubicBezTo>
                    <a:pt x="3093" y="1570"/>
                    <a:pt x="3093" y="1183"/>
                    <a:pt x="3314" y="962"/>
                  </a:cubicBezTo>
                  <a:cubicBezTo>
                    <a:pt x="3439" y="852"/>
                    <a:pt x="3591" y="797"/>
                    <a:pt x="3743" y="797"/>
                  </a:cubicBezTo>
                  <a:cubicBezTo>
                    <a:pt x="3894" y="797"/>
                    <a:pt x="4046" y="852"/>
                    <a:pt x="4171" y="962"/>
                  </a:cubicBezTo>
                  <a:lnTo>
                    <a:pt x="8314" y="5105"/>
                  </a:lnTo>
                  <a:cubicBezTo>
                    <a:pt x="8512" y="5303"/>
                    <a:pt x="8732" y="5386"/>
                    <a:pt x="8943" y="5386"/>
                  </a:cubicBezTo>
                  <a:cubicBezTo>
                    <a:pt x="9644" y="5386"/>
                    <a:pt x="10242" y="4472"/>
                    <a:pt x="9584" y="3835"/>
                  </a:cubicBezTo>
                  <a:lnTo>
                    <a:pt x="7375" y="1597"/>
                  </a:lnTo>
                  <a:cubicBezTo>
                    <a:pt x="7126" y="1377"/>
                    <a:pt x="7126" y="990"/>
                    <a:pt x="7375" y="769"/>
                  </a:cubicBezTo>
                  <a:cubicBezTo>
                    <a:pt x="7485" y="645"/>
                    <a:pt x="7637" y="582"/>
                    <a:pt x="7792" y="582"/>
                  </a:cubicBezTo>
                  <a:close/>
                  <a:moveTo>
                    <a:pt x="7819" y="0"/>
                  </a:moveTo>
                  <a:cubicBezTo>
                    <a:pt x="6899" y="0"/>
                    <a:pt x="6119" y="1161"/>
                    <a:pt x="6933" y="2039"/>
                  </a:cubicBezTo>
                  <a:lnTo>
                    <a:pt x="9142" y="4249"/>
                  </a:lnTo>
                  <a:cubicBezTo>
                    <a:pt x="9378" y="4464"/>
                    <a:pt x="9164" y="4778"/>
                    <a:pt x="8927" y="4778"/>
                  </a:cubicBezTo>
                  <a:cubicBezTo>
                    <a:pt x="8859" y="4778"/>
                    <a:pt x="8789" y="4752"/>
                    <a:pt x="8728" y="4691"/>
                  </a:cubicBezTo>
                  <a:lnTo>
                    <a:pt x="4585" y="548"/>
                  </a:lnTo>
                  <a:cubicBezTo>
                    <a:pt x="4350" y="313"/>
                    <a:pt x="4039" y="196"/>
                    <a:pt x="3729" y="196"/>
                  </a:cubicBezTo>
                  <a:cubicBezTo>
                    <a:pt x="3418" y="196"/>
                    <a:pt x="3107" y="313"/>
                    <a:pt x="2873" y="548"/>
                  </a:cubicBezTo>
                  <a:cubicBezTo>
                    <a:pt x="2403" y="1017"/>
                    <a:pt x="2403" y="1763"/>
                    <a:pt x="2873" y="2233"/>
                  </a:cubicBezTo>
                  <a:lnTo>
                    <a:pt x="6380" y="5740"/>
                  </a:lnTo>
                  <a:cubicBezTo>
                    <a:pt x="6435" y="5796"/>
                    <a:pt x="6463" y="5878"/>
                    <a:pt x="6463" y="5961"/>
                  </a:cubicBezTo>
                  <a:cubicBezTo>
                    <a:pt x="6463" y="6017"/>
                    <a:pt x="6435" y="6099"/>
                    <a:pt x="6380" y="6155"/>
                  </a:cubicBezTo>
                  <a:cubicBezTo>
                    <a:pt x="6325" y="6224"/>
                    <a:pt x="6249" y="6258"/>
                    <a:pt x="6173" y="6258"/>
                  </a:cubicBezTo>
                  <a:cubicBezTo>
                    <a:pt x="6097" y="6258"/>
                    <a:pt x="6021" y="6224"/>
                    <a:pt x="5966" y="6155"/>
                  </a:cubicBezTo>
                  <a:lnTo>
                    <a:pt x="2458" y="2675"/>
                  </a:lnTo>
                  <a:cubicBezTo>
                    <a:pt x="2237" y="2426"/>
                    <a:pt x="1906" y="2316"/>
                    <a:pt x="1602" y="2316"/>
                  </a:cubicBezTo>
                  <a:cubicBezTo>
                    <a:pt x="525" y="2316"/>
                    <a:pt x="0" y="3614"/>
                    <a:pt x="746" y="4387"/>
                  </a:cubicBezTo>
                  <a:lnTo>
                    <a:pt x="4889" y="8530"/>
                  </a:lnTo>
                  <a:cubicBezTo>
                    <a:pt x="5101" y="8742"/>
                    <a:pt x="4906" y="9035"/>
                    <a:pt x="4679" y="9035"/>
                  </a:cubicBezTo>
                  <a:cubicBezTo>
                    <a:pt x="4610" y="9035"/>
                    <a:pt x="4539" y="9008"/>
                    <a:pt x="4474" y="8944"/>
                  </a:cubicBezTo>
                  <a:lnTo>
                    <a:pt x="2265" y="6707"/>
                  </a:lnTo>
                  <a:cubicBezTo>
                    <a:pt x="2015" y="6457"/>
                    <a:pt x="1710" y="6346"/>
                    <a:pt x="1412" y="6346"/>
                  </a:cubicBezTo>
                  <a:cubicBezTo>
                    <a:pt x="788" y="6346"/>
                    <a:pt x="193" y="6834"/>
                    <a:pt x="193" y="7563"/>
                  </a:cubicBezTo>
                  <a:cubicBezTo>
                    <a:pt x="193" y="7867"/>
                    <a:pt x="304" y="8171"/>
                    <a:pt x="525" y="8419"/>
                  </a:cubicBezTo>
                  <a:lnTo>
                    <a:pt x="8507" y="16346"/>
                  </a:lnTo>
                  <a:cubicBezTo>
                    <a:pt x="9556" y="17423"/>
                    <a:pt x="11020" y="18031"/>
                    <a:pt x="12539" y="18031"/>
                  </a:cubicBezTo>
                  <a:lnTo>
                    <a:pt x="12650" y="18031"/>
                  </a:lnTo>
                  <a:cubicBezTo>
                    <a:pt x="14196" y="18003"/>
                    <a:pt x="15660" y="17341"/>
                    <a:pt x="16737" y="16208"/>
                  </a:cubicBezTo>
                  <a:cubicBezTo>
                    <a:pt x="18809" y="13888"/>
                    <a:pt x="18698" y="10353"/>
                    <a:pt x="16489" y="8171"/>
                  </a:cubicBezTo>
                  <a:lnTo>
                    <a:pt x="8617" y="327"/>
                  </a:lnTo>
                  <a:cubicBezTo>
                    <a:pt x="8363" y="98"/>
                    <a:pt x="8085" y="0"/>
                    <a:pt x="78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18"/>
            <p:cNvSpPr/>
            <p:nvPr/>
          </p:nvSpPr>
          <p:spPr>
            <a:xfrm>
              <a:off x="5424551" y="4217759"/>
              <a:ext cx="259802" cy="247559"/>
            </a:xfrm>
            <a:custGeom>
              <a:rect b="b" l="l" r="r" t="t"/>
              <a:pathLst>
                <a:path extrusionOk="0" h="11889" w="12477">
                  <a:moveTo>
                    <a:pt x="7726" y="3405"/>
                  </a:moveTo>
                  <a:cubicBezTo>
                    <a:pt x="8195" y="3461"/>
                    <a:pt x="8665" y="3571"/>
                    <a:pt x="9106" y="3792"/>
                  </a:cubicBezTo>
                  <a:lnTo>
                    <a:pt x="8968" y="4041"/>
                  </a:lnTo>
                  <a:cubicBezTo>
                    <a:pt x="8858" y="4234"/>
                    <a:pt x="8996" y="4483"/>
                    <a:pt x="9245" y="4483"/>
                  </a:cubicBezTo>
                  <a:cubicBezTo>
                    <a:pt x="9327" y="4483"/>
                    <a:pt x="9438" y="4427"/>
                    <a:pt x="9493" y="4345"/>
                  </a:cubicBezTo>
                  <a:lnTo>
                    <a:pt x="9631" y="4096"/>
                  </a:lnTo>
                  <a:cubicBezTo>
                    <a:pt x="10018" y="4372"/>
                    <a:pt x="10377" y="4704"/>
                    <a:pt x="10653" y="5090"/>
                  </a:cubicBezTo>
                  <a:lnTo>
                    <a:pt x="10405" y="5256"/>
                  </a:lnTo>
                  <a:cubicBezTo>
                    <a:pt x="10294" y="5311"/>
                    <a:pt x="10239" y="5394"/>
                    <a:pt x="10239" y="5505"/>
                  </a:cubicBezTo>
                  <a:cubicBezTo>
                    <a:pt x="10239" y="5677"/>
                    <a:pt x="10390" y="5816"/>
                    <a:pt x="10562" y="5816"/>
                  </a:cubicBezTo>
                  <a:cubicBezTo>
                    <a:pt x="10610" y="5816"/>
                    <a:pt x="10660" y="5805"/>
                    <a:pt x="10708" y="5781"/>
                  </a:cubicBezTo>
                  <a:lnTo>
                    <a:pt x="10957" y="5615"/>
                  </a:lnTo>
                  <a:cubicBezTo>
                    <a:pt x="11150" y="6057"/>
                    <a:pt x="11288" y="6526"/>
                    <a:pt x="11316" y="6996"/>
                  </a:cubicBezTo>
                  <a:lnTo>
                    <a:pt x="11040" y="6996"/>
                  </a:lnTo>
                  <a:cubicBezTo>
                    <a:pt x="10626" y="6996"/>
                    <a:pt x="10626" y="7604"/>
                    <a:pt x="11040" y="7604"/>
                  </a:cubicBezTo>
                  <a:lnTo>
                    <a:pt x="11316" y="7604"/>
                  </a:lnTo>
                  <a:cubicBezTo>
                    <a:pt x="11288" y="8073"/>
                    <a:pt x="11150" y="8543"/>
                    <a:pt x="10957" y="8985"/>
                  </a:cubicBezTo>
                  <a:lnTo>
                    <a:pt x="10708" y="8846"/>
                  </a:lnTo>
                  <a:cubicBezTo>
                    <a:pt x="10653" y="8819"/>
                    <a:pt x="10598" y="8805"/>
                    <a:pt x="10546" y="8805"/>
                  </a:cubicBezTo>
                  <a:cubicBezTo>
                    <a:pt x="10494" y="8805"/>
                    <a:pt x="10446" y="8819"/>
                    <a:pt x="10405" y="8846"/>
                  </a:cubicBezTo>
                  <a:cubicBezTo>
                    <a:pt x="10184" y="8957"/>
                    <a:pt x="10184" y="9261"/>
                    <a:pt x="10405" y="9371"/>
                  </a:cubicBezTo>
                  <a:lnTo>
                    <a:pt x="10653" y="9509"/>
                  </a:lnTo>
                  <a:cubicBezTo>
                    <a:pt x="10377" y="9896"/>
                    <a:pt x="10018" y="10255"/>
                    <a:pt x="9631" y="10531"/>
                  </a:cubicBezTo>
                  <a:lnTo>
                    <a:pt x="9493" y="10283"/>
                  </a:lnTo>
                  <a:cubicBezTo>
                    <a:pt x="9438" y="10186"/>
                    <a:pt x="9334" y="10138"/>
                    <a:pt x="9231" y="10138"/>
                  </a:cubicBezTo>
                  <a:cubicBezTo>
                    <a:pt x="9127" y="10138"/>
                    <a:pt x="9024" y="10186"/>
                    <a:pt x="8968" y="10283"/>
                  </a:cubicBezTo>
                  <a:cubicBezTo>
                    <a:pt x="8913" y="10366"/>
                    <a:pt x="8913" y="10476"/>
                    <a:pt x="8968" y="10587"/>
                  </a:cubicBezTo>
                  <a:lnTo>
                    <a:pt x="9106" y="10835"/>
                  </a:lnTo>
                  <a:cubicBezTo>
                    <a:pt x="8665" y="11028"/>
                    <a:pt x="8195" y="11167"/>
                    <a:pt x="7726" y="11194"/>
                  </a:cubicBezTo>
                  <a:lnTo>
                    <a:pt x="7726" y="10918"/>
                  </a:lnTo>
                  <a:cubicBezTo>
                    <a:pt x="7726" y="10711"/>
                    <a:pt x="7574" y="10607"/>
                    <a:pt x="7422" y="10607"/>
                  </a:cubicBezTo>
                  <a:cubicBezTo>
                    <a:pt x="7270" y="10607"/>
                    <a:pt x="7118" y="10711"/>
                    <a:pt x="7118" y="10918"/>
                  </a:cubicBezTo>
                  <a:lnTo>
                    <a:pt x="7118" y="11194"/>
                  </a:lnTo>
                  <a:cubicBezTo>
                    <a:pt x="6648" y="11167"/>
                    <a:pt x="6179" y="11028"/>
                    <a:pt x="5737" y="10835"/>
                  </a:cubicBezTo>
                  <a:lnTo>
                    <a:pt x="5875" y="10587"/>
                  </a:lnTo>
                  <a:cubicBezTo>
                    <a:pt x="5930" y="10476"/>
                    <a:pt x="5930" y="10366"/>
                    <a:pt x="5875" y="10283"/>
                  </a:cubicBezTo>
                  <a:cubicBezTo>
                    <a:pt x="5820" y="10186"/>
                    <a:pt x="5723" y="10138"/>
                    <a:pt x="5626" y="10138"/>
                  </a:cubicBezTo>
                  <a:cubicBezTo>
                    <a:pt x="5530" y="10138"/>
                    <a:pt x="5433" y="10186"/>
                    <a:pt x="5378" y="10283"/>
                  </a:cubicBezTo>
                  <a:lnTo>
                    <a:pt x="5212" y="10531"/>
                  </a:lnTo>
                  <a:cubicBezTo>
                    <a:pt x="4825" y="10255"/>
                    <a:pt x="4494" y="9924"/>
                    <a:pt x="4218" y="9509"/>
                  </a:cubicBezTo>
                  <a:lnTo>
                    <a:pt x="4466" y="9371"/>
                  </a:lnTo>
                  <a:cubicBezTo>
                    <a:pt x="4660" y="9261"/>
                    <a:pt x="4660" y="8957"/>
                    <a:pt x="4466" y="8846"/>
                  </a:cubicBezTo>
                  <a:cubicBezTo>
                    <a:pt x="4411" y="8819"/>
                    <a:pt x="4356" y="8805"/>
                    <a:pt x="4304" y="8805"/>
                  </a:cubicBezTo>
                  <a:cubicBezTo>
                    <a:pt x="4252" y="8805"/>
                    <a:pt x="4204" y="8819"/>
                    <a:pt x="4163" y="8846"/>
                  </a:cubicBezTo>
                  <a:lnTo>
                    <a:pt x="3914" y="8985"/>
                  </a:lnTo>
                  <a:cubicBezTo>
                    <a:pt x="3693" y="8543"/>
                    <a:pt x="3583" y="8073"/>
                    <a:pt x="3527" y="7604"/>
                  </a:cubicBezTo>
                  <a:lnTo>
                    <a:pt x="3859" y="7604"/>
                  </a:lnTo>
                  <a:cubicBezTo>
                    <a:pt x="4245" y="7604"/>
                    <a:pt x="4245" y="6996"/>
                    <a:pt x="3859" y="6996"/>
                  </a:cubicBezTo>
                  <a:lnTo>
                    <a:pt x="3555" y="6996"/>
                  </a:lnTo>
                  <a:cubicBezTo>
                    <a:pt x="3610" y="6526"/>
                    <a:pt x="3721" y="6057"/>
                    <a:pt x="3942" y="5615"/>
                  </a:cubicBezTo>
                  <a:lnTo>
                    <a:pt x="4190" y="5781"/>
                  </a:lnTo>
                  <a:cubicBezTo>
                    <a:pt x="4233" y="5805"/>
                    <a:pt x="4278" y="5816"/>
                    <a:pt x="4322" y="5816"/>
                  </a:cubicBezTo>
                  <a:cubicBezTo>
                    <a:pt x="4481" y="5816"/>
                    <a:pt x="4632" y="5677"/>
                    <a:pt x="4632" y="5505"/>
                  </a:cubicBezTo>
                  <a:cubicBezTo>
                    <a:pt x="4632" y="5394"/>
                    <a:pt x="4577" y="5311"/>
                    <a:pt x="4466" y="5256"/>
                  </a:cubicBezTo>
                  <a:lnTo>
                    <a:pt x="4218" y="5090"/>
                  </a:lnTo>
                  <a:cubicBezTo>
                    <a:pt x="4494" y="4704"/>
                    <a:pt x="4853" y="4372"/>
                    <a:pt x="5240" y="4096"/>
                  </a:cubicBezTo>
                  <a:lnTo>
                    <a:pt x="5378" y="4345"/>
                  </a:lnTo>
                  <a:cubicBezTo>
                    <a:pt x="5433" y="4427"/>
                    <a:pt x="5516" y="4483"/>
                    <a:pt x="5626" y="4483"/>
                  </a:cubicBezTo>
                  <a:cubicBezTo>
                    <a:pt x="5847" y="4483"/>
                    <a:pt x="6013" y="4234"/>
                    <a:pt x="5903" y="4041"/>
                  </a:cubicBezTo>
                  <a:lnTo>
                    <a:pt x="5737" y="3792"/>
                  </a:lnTo>
                  <a:cubicBezTo>
                    <a:pt x="6179" y="3571"/>
                    <a:pt x="6648" y="3461"/>
                    <a:pt x="7118" y="3405"/>
                  </a:cubicBezTo>
                  <a:lnTo>
                    <a:pt x="7118" y="3709"/>
                  </a:lnTo>
                  <a:cubicBezTo>
                    <a:pt x="7118" y="3903"/>
                    <a:pt x="7270" y="3999"/>
                    <a:pt x="7422" y="3999"/>
                  </a:cubicBezTo>
                  <a:cubicBezTo>
                    <a:pt x="7574" y="3999"/>
                    <a:pt x="7726" y="3903"/>
                    <a:pt x="7726" y="3709"/>
                  </a:cubicBezTo>
                  <a:lnTo>
                    <a:pt x="7726" y="3405"/>
                  </a:lnTo>
                  <a:close/>
                  <a:moveTo>
                    <a:pt x="6401" y="0"/>
                  </a:moveTo>
                  <a:cubicBezTo>
                    <a:pt x="6162" y="0"/>
                    <a:pt x="5967" y="293"/>
                    <a:pt x="6179" y="505"/>
                  </a:cubicBezTo>
                  <a:lnTo>
                    <a:pt x="8637" y="2964"/>
                  </a:lnTo>
                  <a:cubicBezTo>
                    <a:pt x="8239" y="2846"/>
                    <a:pt x="7830" y="2789"/>
                    <a:pt x="7425" y="2789"/>
                  </a:cubicBezTo>
                  <a:cubicBezTo>
                    <a:pt x="6874" y="2789"/>
                    <a:pt x="6329" y="2895"/>
                    <a:pt x="5820" y="3102"/>
                  </a:cubicBezTo>
                  <a:lnTo>
                    <a:pt x="4273" y="1555"/>
                  </a:lnTo>
                  <a:cubicBezTo>
                    <a:pt x="4208" y="1477"/>
                    <a:pt x="4131" y="1445"/>
                    <a:pt x="4055" y="1445"/>
                  </a:cubicBezTo>
                  <a:cubicBezTo>
                    <a:pt x="3809" y="1445"/>
                    <a:pt x="3578" y="1786"/>
                    <a:pt x="3831" y="1997"/>
                  </a:cubicBezTo>
                  <a:lnTo>
                    <a:pt x="5212" y="3378"/>
                  </a:lnTo>
                  <a:cubicBezTo>
                    <a:pt x="4522" y="3792"/>
                    <a:pt x="3914" y="4372"/>
                    <a:pt x="3527" y="5090"/>
                  </a:cubicBezTo>
                  <a:lnTo>
                    <a:pt x="2146" y="3709"/>
                  </a:lnTo>
                  <a:cubicBezTo>
                    <a:pt x="2084" y="3647"/>
                    <a:pt x="2007" y="3616"/>
                    <a:pt x="1925" y="3616"/>
                  </a:cubicBezTo>
                  <a:cubicBezTo>
                    <a:pt x="1898" y="3616"/>
                    <a:pt x="1870" y="3620"/>
                    <a:pt x="1843" y="3626"/>
                  </a:cubicBezTo>
                  <a:cubicBezTo>
                    <a:pt x="1622" y="3682"/>
                    <a:pt x="1566" y="3958"/>
                    <a:pt x="1704" y="4124"/>
                  </a:cubicBezTo>
                  <a:lnTo>
                    <a:pt x="3251" y="5670"/>
                  </a:lnTo>
                  <a:cubicBezTo>
                    <a:pt x="2892" y="6554"/>
                    <a:pt x="2837" y="7548"/>
                    <a:pt x="3113" y="8487"/>
                  </a:cubicBezTo>
                  <a:lnTo>
                    <a:pt x="655" y="6029"/>
                  </a:lnTo>
                  <a:cubicBezTo>
                    <a:pt x="591" y="5966"/>
                    <a:pt x="519" y="5939"/>
                    <a:pt x="448" y="5939"/>
                  </a:cubicBezTo>
                  <a:cubicBezTo>
                    <a:pt x="213" y="5939"/>
                    <a:pt x="1" y="6238"/>
                    <a:pt x="213" y="6471"/>
                  </a:cubicBezTo>
                  <a:lnTo>
                    <a:pt x="4245" y="10504"/>
                  </a:lnTo>
                  <a:cubicBezTo>
                    <a:pt x="5139" y="11426"/>
                    <a:pt x="6323" y="11888"/>
                    <a:pt x="7507" y="11888"/>
                  </a:cubicBezTo>
                  <a:cubicBezTo>
                    <a:pt x="8664" y="11888"/>
                    <a:pt x="9821" y="11446"/>
                    <a:pt x="10708" y="10559"/>
                  </a:cubicBezTo>
                  <a:cubicBezTo>
                    <a:pt x="12476" y="8791"/>
                    <a:pt x="12448" y="5864"/>
                    <a:pt x="10626" y="4124"/>
                  </a:cubicBezTo>
                  <a:lnTo>
                    <a:pt x="6621" y="91"/>
                  </a:lnTo>
                  <a:cubicBezTo>
                    <a:pt x="6550" y="27"/>
                    <a:pt x="6474" y="0"/>
                    <a:pt x="6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18"/>
            <p:cNvSpPr/>
            <p:nvPr/>
          </p:nvSpPr>
          <p:spPr>
            <a:xfrm>
              <a:off x="5553192" y="4319998"/>
              <a:ext cx="66153" cy="68756"/>
            </a:xfrm>
            <a:custGeom>
              <a:rect b="b" l="l" r="r" t="t"/>
              <a:pathLst>
                <a:path extrusionOk="0" h="3302" w="3177">
                  <a:moveTo>
                    <a:pt x="1271" y="2114"/>
                  </a:moveTo>
                  <a:cubicBezTo>
                    <a:pt x="1520" y="2114"/>
                    <a:pt x="1658" y="2417"/>
                    <a:pt x="1465" y="2611"/>
                  </a:cubicBezTo>
                  <a:cubicBezTo>
                    <a:pt x="1411" y="2673"/>
                    <a:pt x="1341" y="2701"/>
                    <a:pt x="1270" y="2701"/>
                  </a:cubicBezTo>
                  <a:cubicBezTo>
                    <a:pt x="1120" y="2701"/>
                    <a:pt x="968" y="2577"/>
                    <a:pt x="968" y="2390"/>
                  </a:cubicBezTo>
                  <a:cubicBezTo>
                    <a:pt x="968" y="2252"/>
                    <a:pt x="1106" y="2114"/>
                    <a:pt x="1271" y="2114"/>
                  </a:cubicBezTo>
                  <a:close/>
                  <a:moveTo>
                    <a:pt x="1271" y="1"/>
                  </a:moveTo>
                  <a:cubicBezTo>
                    <a:pt x="1119" y="1"/>
                    <a:pt x="968" y="97"/>
                    <a:pt x="968" y="291"/>
                  </a:cubicBezTo>
                  <a:lnTo>
                    <a:pt x="968" y="1561"/>
                  </a:lnTo>
                  <a:cubicBezTo>
                    <a:pt x="1" y="1893"/>
                    <a:pt x="249" y="3301"/>
                    <a:pt x="1271" y="3301"/>
                  </a:cubicBezTo>
                  <a:cubicBezTo>
                    <a:pt x="1658" y="3301"/>
                    <a:pt x="1989" y="3053"/>
                    <a:pt x="2100" y="2694"/>
                  </a:cubicBezTo>
                  <a:lnTo>
                    <a:pt x="2763" y="2694"/>
                  </a:lnTo>
                  <a:cubicBezTo>
                    <a:pt x="3168" y="2694"/>
                    <a:pt x="3177" y="2113"/>
                    <a:pt x="2790" y="2113"/>
                  </a:cubicBezTo>
                  <a:cubicBezTo>
                    <a:pt x="2781" y="2113"/>
                    <a:pt x="2772" y="2113"/>
                    <a:pt x="2763" y="2114"/>
                  </a:cubicBezTo>
                  <a:lnTo>
                    <a:pt x="2100" y="2114"/>
                  </a:lnTo>
                  <a:cubicBezTo>
                    <a:pt x="2017" y="1837"/>
                    <a:pt x="1824" y="1644"/>
                    <a:pt x="1575" y="1561"/>
                  </a:cubicBezTo>
                  <a:lnTo>
                    <a:pt x="1575" y="291"/>
                  </a:lnTo>
                  <a:cubicBezTo>
                    <a:pt x="1575" y="97"/>
                    <a:pt x="1423" y="1"/>
                    <a:pt x="12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118"/>
          <p:cNvGrpSpPr/>
          <p:nvPr/>
        </p:nvGrpSpPr>
        <p:grpSpPr>
          <a:xfrm>
            <a:off x="4096281" y="4112668"/>
            <a:ext cx="392816" cy="376138"/>
            <a:chOff x="4084956" y="4112668"/>
            <a:chExt cx="392816" cy="376138"/>
          </a:xfrm>
        </p:grpSpPr>
        <p:sp>
          <p:nvSpPr>
            <p:cNvPr id="1902" name="Google Shape;1902;p118"/>
            <p:cNvSpPr/>
            <p:nvPr/>
          </p:nvSpPr>
          <p:spPr>
            <a:xfrm>
              <a:off x="4123498" y="4270295"/>
              <a:ext cx="52931" cy="62238"/>
            </a:xfrm>
            <a:custGeom>
              <a:rect b="b" l="l" r="r" t="t"/>
              <a:pathLst>
                <a:path extrusionOk="0" h="2989" w="2542">
                  <a:moveTo>
                    <a:pt x="928" y="1"/>
                  </a:moveTo>
                  <a:cubicBezTo>
                    <a:pt x="820" y="1"/>
                    <a:pt x="715" y="58"/>
                    <a:pt x="663" y="192"/>
                  </a:cubicBezTo>
                  <a:lnTo>
                    <a:pt x="55" y="1987"/>
                  </a:lnTo>
                  <a:cubicBezTo>
                    <a:pt x="0" y="2181"/>
                    <a:pt x="138" y="2374"/>
                    <a:pt x="359" y="2374"/>
                  </a:cubicBezTo>
                  <a:lnTo>
                    <a:pt x="1243" y="2374"/>
                  </a:lnTo>
                  <a:lnTo>
                    <a:pt x="1243" y="2678"/>
                  </a:lnTo>
                  <a:cubicBezTo>
                    <a:pt x="1243" y="2885"/>
                    <a:pt x="1395" y="2988"/>
                    <a:pt x="1547" y="2988"/>
                  </a:cubicBezTo>
                  <a:cubicBezTo>
                    <a:pt x="1699" y="2988"/>
                    <a:pt x="1851" y="2885"/>
                    <a:pt x="1851" y="2678"/>
                  </a:cubicBezTo>
                  <a:lnTo>
                    <a:pt x="1851" y="2374"/>
                  </a:lnTo>
                  <a:lnTo>
                    <a:pt x="2154" y="2374"/>
                  </a:lnTo>
                  <a:cubicBezTo>
                    <a:pt x="2541" y="2374"/>
                    <a:pt x="2541" y="1794"/>
                    <a:pt x="2154" y="1794"/>
                  </a:cubicBezTo>
                  <a:lnTo>
                    <a:pt x="1851" y="1794"/>
                  </a:lnTo>
                  <a:lnTo>
                    <a:pt x="1851" y="1490"/>
                  </a:lnTo>
                  <a:cubicBezTo>
                    <a:pt x="1851" y="1283"/>
                    <a:pt x="1699" y="1179"/>
                    <a:pt x="1547" y="1179"/>
                  </a:cubicBezTo>
                  <a:cubicBezTo>
                    <a:pt x="1395" y="1179"/>
                    <a:pt x="1243" y="1283"/>
                    <a:pt x="1243" y="1490"/>
                  </a:cubicBezTo>
                  <a:lnTo>
                    <a:pt x="1243" y="1794"/>
                  </a:lnTo>
                  <a:lnTo>
                    <a:pt x="773" y="1794"/>
                  </a:lnTo>
                  <a:lnTo>
                    <a:pt x="1243" y="385"/>
                  </a:lnTo>
                  <a:cubicBezTo>
                    <a:pt x="1295" y="161"/>
                    <a:pt x="1109" y="1"/>
                    <a:pt x="9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18"/>
            <p:cNvSpPr/>
            <p:nvPr/>
          </p:nvSpPr>
          <p:spPr>
            <a:xfrm>
              <a:off x="4084956" y="4112668"/>
              <a:ext cx="392816" cy="376138"/>
            </a:xfrm>
            <a:custGeom>
              <a:rect b="b" l="l" r="r" t="t"/>
              <a:pathLst>
                <a:path extrusionOk="0" h="18064" w="18865">
                  <a:moveTo>
                    <a:pt x="9151" y="583"/>
                  </a:moveTo>
                  <a:cubicBezTo>
                    <a:pt x="9603" y="583"/>
                    <a:pt x="10067" y="712"/>
                    <a:pt x="10496" y="995"/>
                  </a:cubicBezTo>
                  <a:cubicBezTo>
                    <a:pt x="12098" y="2072"/>
                    <a:pt x="11849" y="4531"/>
                    <a:pt x="10054" y="5249"/>
                  </a:cubicBezTo>
                  <a:cubicBezTo>
                    <a:pt x="9750" y="5180"/>
                    <a:pt x="9440" y="5145"/>
                    <a:pt x="9132" y="5145"/>
                  </a:cubicBezTo>
                  <a:cubicBezTo>
                    <a:pt x="8825" y="5145"/>
                    <a:pt x="8521" y="5180"/>
                    <a:pt x="8231" y="5249"/>
                  </a:cubicBezTo>
                  <a:cubicBezTo>
                    <a:pt x="7320" y="4890"/>
                    <a:pt x="6740" y="4006"/>
                    <a:pt x="6740" y="3039"/>
                  </a:cubicBezTo>
                  <a:cubicBezTo>
                    <a:pt x="6719" y="1594"/>
                    <a:pt x="7884" y="583"/>
                    <a:pt x="9151" y="583"/>
                  </a:cubicBezTo>
                  <a:close/>
                  <a:moveTo>
                    <a:pt x="9112" y="6936"/>
                  </a:moveTo>
                  <a:cubicBezTo>
                    <a:pt x="9887" y="6936"/>
                    <a:pt x="10634" y="7536"/>
                    <a:pt x="10634" y="8452"/>
                  </a:cubicBezTo>
                  <a:cubicBezTo>
                    <a:pt x="10634" y="9277"/>
                    <a:pt x="9951" y="9937"/>
                    <a:pt x="9128" y="9944"/>
                  </a:cubicBezTo>
                  <a:lnTo>
                    <a:pt x="9128" y="9944"/>
                  </a:lnTo>
                  <a:cubicBezTo>
                    <a:pt x="7785" y="9933"/>
                    <a:pt x="7130" y="8339"/>
                    <a:pt x="8065" y="7375"/>
                  </a:cubicBezTo>
                  <a:cubicBezTo>
                    <a:pt x="8369" y="7072"/>
                    <a:pt x="8743" y="6936"/>
                    <a:pt x="9112" y="6936"/>
                  </a:cubicBezTo>
                  <a:close/>
                  <a:moveTo>
                    <a:pt x="9143" y="5746"/>
                  </a:moveTo>
                  <a:cubicBezTo>
                    <a:pt x="11960" y="5746"/>
                    <a:pt x="13479" y="9032"/>
                    <a:pt x="11656" y="11187"/>
                  </a:cubicBezTo>
                  <a:cubicBezTo>
                    <a:pt x="11407" y="10662"/>
                    <a:pt x="10993" y="10275"/>
                    <a:pt x="10468" y="10082"/>
                  </a:cubicBezTo>
                  <a:cubicBezTo>
                    <a:pt x="11987" y="8839"/>
                    <a:pt x="11104" y="6326"/>
                    <a:pt x="9143" y="6326"/>
                  </a:cubicBezTo>
                  <a:cubicBezTo>
                    <a:pt x="7154" y="6326"/>
                    <a:pt x="6270" y="8839"/>
                    <a:pt x="7817" y="10082"/>
                  </a:cubicBezTo>
                  <a:cubicBezTo>
                    <a:pt x="7264" y="10275"/>
                    <a:pt x="6850" y="10662"/>
                    <a:pt x="6602" y="11187"/>
                  </a:cubicBezTo>
                  <a:cubicBezTo>
                    <a:pt x="4779" y="9032"/>
                    <a:pt x="6325" y="5746"/>
                    <a:pt x="9143" y="5746"/>
                  </a:cubicBezTo>
                  <a:close/>
                  <a:moveTo>
                    <a:pt x="3096" y="6618"/>
                  </a:moveTo>
                  <a:cubicBezTo>
                    <a:pt x="4021" y="6618"/>
                    <a:pt x="4937" y="7137"/>
                    <a:pt x="5331" y="8121"/>
                  </a:cubicBezTo>
                  <a:cubicBezTo>
                    <a:pt x="5193" y="8729"/>
                    <a:pt x="5193" y="9364"/>
                    <a:pt x="5331" y="9972"/>
                  </a:cubicBezTo>
                  <a:cubicBezTo>
                    <a:pt x="4972" y="10855"/>
                    <a:pt x="4088" y="11463"/>
                    <a:pt x="3122" y="11463"/>
                  </a:cubicBezTo>
                  <a:cubicBezTo>
                    <a:pt x="1188" y="11463"/>
                    <a:pt x="1" y="9309"/>
                    <a:pt x="1078" y="7707"/>
                  </a:cubicBezTo>
                  <a:cubicBezTo>
                    <a:pt x="1564" y="6970"/>
                    <a:pt x="2333" y="6618"/>
                    <a:pt x="3096" y="6618"/>
                  </a:cubicBezTo>
                  <a:close/>
                  <a:moveTo>
                    <a:pt x="15171" y="6618"/>
                  </a:moveTo>
                  <a:cubicBezTo>
                    <a:pt x="15930" y="6618"/>
                    <a:pt x="16693" y="6970"/>
                    <a:pt x="17180" y="7707"/>
                  </a:cubicBezTo>
                  <a:cubicBezTo>
                    <a:pt x="18257" y="9309"/>
                    <a:pt x="17097" y="11463"/>
                    <a:pt x="15136" y="11463"/>
                  </a:cubicBezTo>
                  <a:cubicBezTo>
                    <a:pt x="14169" y="11463"/>
                    <a:pt x="13313" y="10855"/>
                    <a:pt x="12926" y="9972"/>
                  </a:cubicBezTo>
                  <a:cubicBezTo>
                    <a:pt x="13065" y="9364"/>
                    <a:pt x="13065" y="8729"/>
                    <a:pt x="12926" y="8121"/>
                  </a:cubicBezTo>
                  <a:cubicBezTo>
                    <a:pt x="13335" y="7137"/>
                    <a:pt x="14250" y="6618"/>
                    <a:pt x="15171" y="6618"/>
                  </a:cubicBezTo>
                  <a:close/>
                  <a:moveTo>
                    <a:pt x="9723" y="10552"/>
                  </a:moveTo>
                  <a:cubicBezTo>
                    <a:pt x="10413" y="10552"/>
                    <a:pt x="10993" y="10993"/>
                    <a:pt x="11186" y="11656"/>
                  </a:cubicBezTo>
                  <a:cubicBezTo>
                    <a:pt x="10579" y="12126"/>
                    <a:pt x="9854" y="12361"/>
                    <a:pt x="9132" y="12361"/>
                  </a:cubicBezTo>
                  <a:cubicBezTo>
                    <a:pt x="8411" y="12361"/>
                    <a:pt x="7693" y="12126"/>
                    <a:pt x="7099" y="11656"/>
                  </a:cubicBezTo>
                  <a:cubicBezTo>
                    <a:pt x="7264" y="10993"/>
                    <a:pt x="7844" y="10552"/>
                    <a:pt x="8535" y="10552"/>
                  </a:cubicBezTo>
                  <a:close/>
                  <a:moveTo>
                    <a:pt x="10054" y="12844"/>
                  </a:moveTo>
                  <a:cubicBezTo>
                    <a:pt x="10938" y="13231"/>
                    <a:pt x="11518" y="14087"/>
                    <a:pt x="11518" y="15053"/>
                  </a:cubicBezTo>
                  <a:lnTo>
                    <a:pt x="11545" y="15053"/>
                  </a:lnTo>
                  <a:cubicBezTo>
                    <a:pt x="11545" y="16499"/>
                    <a:pt x="10375" y="17509"/>
                    <a:pt x="9118" y="17509"/>
                  </a:cubicBezTo>
                  <a:cubicBezTo>
                    <a:pt x="8670" y="17509"/>
                    <a:pt x="8210" y="17381"/>
                    <a:pt x="7789" y="17097"/>
                  </a:cubicBezTo>
                  <a:cubicBezTo>
                    <a:pt x="6160" y="16020"/>
                    <a:pt x="6408" y="13562"/>
                    <a:pt x="8231" y="12844"/>
                  </a:cubicBezTo>
                  <a:cubicBezTo>
                    <a:pt x="8521" y="12927"/>
                    <a:pt x="8825" y="12968"/>
                    <a:pt x="9132" y="12968"/>
                  </a:cubicBezTo>
                  <a:cubicBezTo>
                    <a:pt x="9440" y="12968"/>
                    <a:pt x="9750" y="12927"/>
                    <a:pt x="10054" y="12844"/>
                  </a:cubicBezTo>
                  <a:close/>
                  <a:moveTo>
                    <a:pt x="9115" y="1"/>
                  </a:moveTo>
                  <a:cubicBezTo>
                    <a:pt x="6160" y="1"/>
                    <a:pt x="4972" y="3840"/>
                    <a:pt x="7430" y="5525"/>
                  </a:cubicBezTo>
                  <a:cubicBezTo>
                    <a:pt x="6629" y="5911"/>
                    <a:pt x="5994" y="6547"/>
                    <a:pt x="5607" y="7348"/>
                  </a:cubicBezTo>
                  <a:cubicBezTo>
                    <a:pt x="4979" y="6431"/>
                    <a:pt x="4051" y="6021"/>
                    <a:pt x="3134" y="6021"/>
                  </a:cubicBezTo>
                  <a:cubicBezTo>
                    <a:pt x="1593" y="6021"/>
                    <a:pt x="83" y="7179"/>
                    <a:pt x="83" y="9032"/>
                  </a:cubicBezTo>
                  <a:cubicBezTo>
                    <a:pt x="83" y="10898"/>
                    <a:pt x="1586" y="12051"/>
                    <a:pt x="3123" y="12051"/>
                  </a:cubicBezTo>
                  <a:cubicBezTo>
                    <a:pt x="4043" y="12051"/>
                    <a:pt x="4976" y="11638"/>
                    <a:pt x="5607" y="10717"/>
                  </a:cubicBezTo>
                  <a:cubicBezTo>
                    <a:pt x="5966" y="11518"/>
                    <a:pt x="6629" y="12181"/>
                    <a:pt x="7430" y="12568"/>
                  </a:cubicBezTo>
                  <a:cubicBezTo>
                    <a:pt x="4972" y="14225"/>
                    <a:pt x="6160" y="18064"/>
                    <a:pt x="9115" y="18064"/>
                  </a:cubicBezTo>
                  <a:cubicBezTo>
                    <a:pt x="12098" y="18064"/>
                    <a:pt x="13258" y="14225"/>
                    <a:pt x="10800" y="12568"/>
                  </a:cubicBezTo>
                  <a:cubicBezTo>
                    <a:pt x="11601" y="12181"/>
                    <a:pt x="12264" y="11518"/>
                    <a:pt x="12650" y="10717"/>
                  </a:cubicBezTo>
                  <a:cubicBezTo>
                    <a:pt x="13252" y="11606"/>
                    <a:pt x="14200" y="12044"/>
                    <a:pt x="15143" y="12044"/>
                  </a:cubicBezTo>
                  <a:cubicBezTo>
                    <a:pt x="16192" y="12044"/>
                    <a:pt x="17235" y="11503"/>
                    <a:pt x="17787" y="10441"/>
                  </a:cubicBezTo>
                  <a:cubicBezTo>
                    <a:pt x="18865" y="8425"/>
                    <a:pt x="17401" y="6022"/>
                    <a:pt x="15136" y="6022"/>
                  </a:cubicBezTo>
                  <a:lnTo>
                    <a:pt x="15136" y="6050"/>
                  </a:lnTo>
                  <a:cubicBezTo>
                    <a:pt x="14142" y="6050"/>
                    <a:pt x="13203" y="6547"/>
                    <a:pt x="12650" y="7375"/>
                  </a:cubicBezTo>
                  <a:cubicBezTo>
                    <a:pt x="12264" y="6547"/>
                    <a:pt x="11601" y="5911"/>
                    <a:pt x="10800" y="5525"/>
                  </a:cubicBezTo>
                  <a:cubicBezTo>
                    <a:pt x="13258" y="3840"/>
                    <a:pt x="12098" y="1"/>
                    <a:pt x="9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8"/>
            <p:cNvSpPr/>
            <p:nvPr/>
          </p:nvSpPr>
          <p:spPr>
            <a:xfrm>
              <a:off x="4253556" y="4144589"/>
              <a:ext cx="41333" cy="62426"/>
            </a:xfrm>
            <a:custGeom>
              <a:rect b="b" l="l" r="r" t="t"/>
              <a:pathLst>
                <a:path extrusionOk="0" h="2998" w="1985">
                  <a:moveTo>
                    <a:pt x="1027" y="0"/>
                  </a:moveTo>
                  <a:cubicBezTo>
                    <a:pt x="947" y="0"/>
                    <a:pt x="864" y="31"/>
                    <a:pt x="797" y="97"/>
                  </a:cubicBezTo>
                  <a:lnTo>
                    <a:pt x="217" y="678"/>
                  </a:lnTo>
                  <a:cubicBezTo>
                    <a:pt x="0" y="894"/>
                    <a:pt x="209" y="1196"/>
                    <a:pt x="442" y="1196"/>
                  </a:cubicBezTo>
                  <a:cubicBezTo>
                    <a:pt x="506" y="1196"/>
                    <a:pt x="572" y="1173"/>
                    <a:pt x="631" y="1119"/>
                  </a:cubicBezTo>
                  <a:lnTo>
                    <a:pt x="714" y="1037"/>
                  </a:lnTo>
                  <a:lnTo>
                    <a:pt x="714" y="2418"/>
                  </a:lnTo>
                  <a:lnTo>
                    <a:pt x="410" y="2418"/>
                  </a:lnTo>
                  <a:cubicBezTo>
                    <a:pt x="51" y="2445"/>
                    <a:pt x="51" y="2970"/>
                    <a:pt x="410" y="2998"/>
                  </a:cubicBezTo>
                  <a:lnTo>
                    <a:pt x="1626" y="2998"/>
                  </a:lnTo>
                  <a:cubicBezTo>
                    <a:pt x="1985" y="2970"/>
                    <a:pt x="1985" y="2445"/>
                    <a:pt x="1626" y="2390"/>
                  </a:cubicBezTo>
                  <a:lnTo>
                    <a:pt x="1322" y="2390"/>
                  </a:lnTo>
                  <a:lnTo>
                    <a:pt x="1322" y="291"/>
                  </a:lnTo>
                  <a:cubicBezTo>
                    <a:pt x="1322" y="110"/>
                    <a:pt x="118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18"/>
            <p:cNvSpPr/>
            <p:nvPr/>
          </p:nvSpPr>
          <p:spPr>
            <a:xfrm>
              <a:off x="4255763" y="4388671"/>
              <a:ext cx="73066" cy="75190"/>
            </a:xfrm>
            <a:custGeom>
              <a:rect b="b" l="l" r="r" t="t"/>
              <a:pathLst>
                <a:path extrusionOk="0" h="3611" w="3509">
                  <a:moveTo>
                    <a:pt x="1692" y="0"/>
                  </a:moveTo>
                  <a:cubicBezTo>
                    <a:pt x="997" y="0"/>
                    <a:pt x="299" y="382"/>
                    <a:pt x="1" y="1218"/>
                  </a:cubicBezTo>
                  <a:cubicBezTo>
                    <a:pt x="28" y="1398"/>
                    <a:pt x="173" y="1488"/>
                    <a:pt x="315" y="1488"/>
                  </a:cubicBezTo>
                  <a:cubicBezTo>
                    <a:pt x="456" y="1488"/>
                    <a:pt x="594" y="1398"/>
                    <a:pt x="608" y="1218"/>
                  </a:cubicBezTo>
                  <a:cubicBezTo>
                    <a:pt x="608" y="1031"/>
                    <a:pt x="761" y="907"/>
                    <a:pt x="919" y="907"/>
                  </a:cubicBezTo>
                  <a:cubicBezTo>
                    <a:pt x="994" y="907"/>
                    <a:pt x="1071" y="935"/>
                    <a:pt x="1133" y="998"/>
                  </a:cubicBezTo>
                  <a:cubicBezTo>
                    <a:pt x="1326" y="1191"/>
                    <a:pt x="1188" y="1522"/>
                    <a:pt x="912" y="1522"/>
                  </a:cubicBezTo>
                  <a:cubicBezTo>
                    <a:pt x="903" y="1522"/>
                    <a:pt x="895" y="1521"/>
                    <a:pt x="887" y="1521"/>
                  </a:cubicBezTo>
                  <a:cubicBezTo>
                    <a:pt x="525" y="1521"/>
                    <a:pt x="534" y="2102"/>
                    <a:pt x="912" y="2102"/>
                  </a:cubicBezTo>
                  <a:cubicBezTo>
                    <a:pt x="1188" y="2102"/>
                    <a:pt x="1326" y="2434"/>
                    <a:pt x="1133" y="2627"/>
                  </a:cubicBezTo>
                  <a:cubicBezTo>
                    <a:pt x="1071" y="2689"/>
                    <a:pt x="994" y="2717"/>
                    <a:pt x="919" y="2717"/>
                  </a:cubicBezTo>
                  <a:cubicBezTo>
                    <a:pt x="761" y="2717"/>
                    <a:pt x="608" y="2593"/>
                    <a:pt x="608" y="2406"/>
                  </a:cubicBezTo>
                  <a:cubicBezTo>
                    <a:pt x="594" y="2227"/>
                    <a:pt x="456" y="2137"/>
                    <a:pt x="315" y="2137"/>
                  </a:cubicBezTo>
                  <a:cubicBezTo>
                    <a:pt x="173" y="2137"/>
                    <a:pt x="28" y="2227"/>
                    <a:pt x="1" y="2406"/>
                  </a:cubicBezTo>
                  <a:cubicBezTo>
                    <a:pt x="299" y="3231"/>
                    <a:pt x="996" y="3611"/>
                    <a:pt x="1691" y="3611"/>
                  </a:cubicBezTo>
                  <a:cubicBezTo>
                    <a:pt x="2602" y="3611"/>
                    <a:pt x="3508" y="2958"/>
                    <a:pt x="3508" y="1798"/>
                  </a:cubicBezTo>
                  <a:cubicBezTo>
                    <a:pt x="3508" y="655"/>
                    <a:pt x="2602" y="0"/>
                    <a:pt x="1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18"/>
            <p:cNvSpPr/>
            <p:nvPr/>
          </p:nvSpPr>
          <p:spPr>
            <a:xfrm>
              <a:off x="4380552" y="4269691"/>
              <a:ext cx="40292" cy="62697"/>
            </a:xfrm>
            <a:custGeom>
              <a:rect b="b" l="l" r="r" t="t"/>
              <a:pathLst>
                <a:path extrusionOk="0" h="3011" w="1935">
                  <a:moveTo>
                    <a:pt x="940" y="0"/>
                  </a:moveTo>
                  <a:cubicBezTo>
                    <a:pt x="443" y="0"/>
                    <a:pt x="29" y="414"/>
                    <a:pt x="29" y="911"/>
                  </a:cubicBezTo>
                  <a:cubicBezTo>
                    <a:pt x="29" y="1105"/>
                    <a:pt x="180" y="1201"/>
                    <a:pt x="332" y="1201"/>
                  </a:cubicBezTo>
                  <a:cubicBezTo>
                    <a:pt x="484" y="1201"/>
                    <a:pt x="636" y="1105"/>
                    <a:pt x="636" y="911"/>
                  </a:cubicBezTo>
                  <a:cubicBezTo>
                    <a:pt x="636" y="704"/>
                    <a:pt x="788" y="601"/>
                    <a:pt x="940" y="601"/>
                  </a:cubicBezTo>
                  <a:cubicBezTo>
                    <a:pt x="1092" y="601"/>
                    <a:pt x="1244" y="704"/>
                    <a:pt x="1244" y="911"/>
                  </a:cubicBezTo>
                  <a:cubicBezTo>
                    <a:pt x="1244" y="1381"/>
                    <a:pt x="581" y="2127"/>
                    <a:pt x="139" y="2486"/>
                  </a:cubicBezTo>
                  <a:cubicBezTo>
                    <a:pt x="29" y="2569"/>
                    <a:pt x="1" y="2707"/>
                    <a:pt x="56" y="2817"/>
                  </a:cubicBezTo>
                  <a:cubicBezTo>
                    <a:pt x="84" y="2955"/>
                    <a:pt x="222" y="3011"/>
                    <a:pt x="332" y="3011"/>
                  </a:cubicBezTo>
                  <a:lnTo>
                    <a:pt x="1548" y="3011"/>
                  </a:lnTo>
                  <a:cubicBezTo>
                    <a:pt x="1934" y="3011"/>
                    <a:pt x="1934" y="2431"/>
                    <a:pt x="1548" y="2431"/>
                  </a:cubicBezTo>
                  <a:lnTo>
                    <a:pt x="1078" y="2431"/>
                  </a:lnTo>
                  <a:cubicBezTo>
                    <a:pt x="1437" y="2016"/>
                    <a:pt x="1851" y="1464"/>
                    <a:pt x="1851" y="911"/>
                  </a:cubicBezTo>
                  <a:cubicBezTo>
                    <a:pt x="1851" y="414"/>
                    <a:pt x="1437" y="0"/>
                    <a:pt x="9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118"/>
          <p:cNvGrpSpPr/>
          <p:nvPr/>
        </p:nvGrpSpPr>
        <p:grpSpPr>
          <a:xfrm>
            <a:off x="2638213" y="4113251"/>
            <a:ext cx="382468" cy="375575"/>
            <a:chOff x="2850786" y="4113251"/>
            <a:chExt cx="382468" cy="375575"/>
          </a:xfrm>
        </p:grpSpPr>
        <p:sp>
          <p:nvSpPr>
            <p:cNvPr id="1908" name="Google Shape;1908;p118"/>
            <p:cNvSpPr/>
            <p:nvPr/>
          </p:nvSpPr>
          <p:spPr>
            <a:xfrm>
              <a:off x="3114190" y="4144548"/>
              <a:ext cx="56367" cy="62634"/>
            </a:xfrm>
            <a:custGeom>
              <a:rect b="b" l="l" r="r" t="t"/>
              <a:pathLst>
                <a:path extrusionOk="0" h="3008" w="2707">
                  <a:moveTo>
                    <a:pt x="749" y="604"/>
                  </a:moveTo>
                  <a:cubicBezTo>
                    <a:pt x="773" y="604"/>
                    <a:pt x="801" y="610"/>
                    <a:pt x="829" y="624"/>
                  </a:cubicBezTo>
                  <a:lnTo>
                    <a:pt x="2099" y="1453"/>
                  </a:lnTo>
                  <a:cubicBezTo>
                    <a:pt x="2099" y="1480"/>
                    <a:pt x="2099" y="1480"/>
                    <a:pt x="2099" y="1508"/>
                  </a:cubicBezTo>
                  <a:cubicBezTo>
                    <a:pt x="2099" y="1508"/>
                    <a:pt x="2099" y="1508"/>
                    <a:pt x="2099" y="1536"/>
                  </a:cubicBezTo>
                  <a:lnTo>
                    <a:pt x="829" y="2364"/>
                  </a:lnTo>
                  <a:cubicBezTo>
                    <a:pt x="801" y="2378"/>
                    <a:pt x="773" y="2385"/>
                    <a:pt x="749" y="2385"/>
                  </a:cubicBezTo>
                  <a:cubicBezTo>
                    <a:pt x="725" y="2385"/>
                    <a:pt x="704" y="2378"/>
                    <a:pt x="691" y="2364"/>
                  </a:cubicBezTo>
                  <a:cubicBezTo>
                    <a:pt x="635" y="2337"/>
                    <a:pt x="608" y="2309"/>
                    <a:pt x="608" y="2254"/>
                  </a:cubicBezTo>
                  <a:lnTo>
                    <a:pt x="608" y="735"/>
                  </a:lnTo>
                  <a:cubicBezTo>
                    <a:pt x="608" y="680"/>
                    <a:pt x="635" y="652"/>
                    <a:pt x="691" y="624"/>
                  </a:cubicBezTo>
                  <a:cubicBezTo>
                    <a:pt x="704" y="610"/>
                    <a:pt x="725" y="604"/>
                    <a:pt x="749" y="604"/>
                  </a:cubicBezTo>
                  <a:close/>
                  <a:moveTo>
                    <a:pt x="748" y="0"/>
                  </a:moveTo>
                  <a:cubicBezTo>
                    <a:pt x="360" y="0"/>
                    <a:pt x="0" y="308"/>
                    <a:pt x="0" y="735"/>
                  </a:cubicBezTo>
                  <a:lnTo>
                    <a:pt x="0" y="2254"/>
                  </a:lnTo>
                  <a:cubicBezTo>
                    <a:pt x="0" y="2530"/>
                    <a:pt x="166" y="2779"/>
                    <a:pt x="387" y="2917"/>
                  </a:cubicBezTo>
                  <a:cubicBezTo>
                    <a:pt x="499" y="2979"/>
                    <a:pt x="622" y="3007"/>
                    <a:pt x="744" y="3007"/>
                  </a:cubicBezTo>
                  <a:cubicBezTo>
                    <a:pt x="892" y="3007"/>
                    <a:pt x="1039" y="2965"/>
                    <a:pt x="1160" y="2889"/>
                  </a:cubicBezTo>
                  <a:lnTo>
                    <a:pt x="2431" y="2033"/>
                  </a:lnTo>
                  <a:cubicBezTo>
                    <a:pt x="2596" y="1922"/>
                    <a:pt x="2707" y="1729"/>
                    <a:pt x="2707" y="1508"/>
                  </a:cubicBezTo>
                  <a:cubicBezTo>
                    <a:pt x="2707" y="1287"/>
                    <a:pt x="2596" y="1094"/>
                    <a:pt x="2431" y="956"/>
                  </a:cubicBezTo>
                  <a:lnTo>
                    <a:pt x="1160" y="127"/>
                  </a:lnTo>
                  <a:cubicBezTo>
                    <a:pt x="1029" y="40"/>
                    <a:pt x="886" y="0"/>
                    <a:pt x="7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18"/>
            <p:cNvSpPr/>
            <p:nvPr/>
          </p:nvSpPr>
          <p:spPr>
            <a:xfrm>
              <a:off x="3080833" y="4219509"/>
              <a:ext cx="117335" cy="25174"/>
            </a:xfrm>
            <a:custGeom>
              <a:rect b="b" l="l" r="r" t="t"/>
              <a:pathLst>
                <a:path extrusionOk="0" h="1209" w="5635">
                  <a:moveTo>
                    <a:pt x="1008" y="0"/>
                  </a:moveTo>
                  <a:cubicBezTo>
                    <a:pt x="863" y="0"/>
                    <a:pt x="718" y="104"/>
                    <a:pt x="718" y="311"/>
                  </a:cubicBezTo>
                  <a:lnTo>
                    <a:pt x="414" y="311"/>
                  </a:lnTo>
                  <a:cubicBezTo>
                    <a:pt x="0" y="311"/>
                    <a:pt x="0" y="919"/>
                    <a:pt x="414" y="919"/>
                  </a:cubicBezTo>
                  <a:lnTo>
                    <a:pt x="718" y="919"/>
                  </a:lnTo>
                  <a:cubicBezTo>
                    <a:pt x="718" y="1112"/>
                    <a:pt x="863" y="1209"/>
                    <a:pt x="1008" y="1209"/>
                  </a:cubicBezTo>
                  <a:cubicBezTo>
                    <a:pt x="1153" y="1209"/>
                    <a:pt x="1298" y="1112"/>
                    <a:pt x="1298" y="919"/>
                  </a:cubicBezTo>
                  <a:lnTo>
                    <a:pt x="5248" y="919"/>
                  </a:lnTo>
                  <a:cubicBezTo>
                    <a:pt x="5635" y="919"/>
                    <a:pt x="5635" y="311"/>
                    <a:pt x="5248" y="311"/>
                  </a:cubicBezTo>
                  <a:lnTo>
                    <a:pt x="1298" y="311"/>
                  </a:lnTo>
                  <a:cubicBezTo>
                    <a:pt x="1298" y="104"/>
                    <a:pt x="1153" y="0"/>
                    <a:pt x="1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8"/>
            <p:cNvSpPr/>
            <p:nvPr/>
          </p:nvSpPr>
          <p:spPr>
            <a:xfrm>
              <a:off x="2850786" y="4113251"/>
              <a:ext cx="382468" cy="375575"/>
            </a:xfrm>
            <a:custGeom>
              <a:rect b="b" l="l" r="r" t="t"/>
              <a:pathLst>
                <a:path extrusionOk="0" h="18037" w="18368">
                  <a:moveTo>
                    <a:pt x="5469" y="608"/>
                  </a:moveTo>
                  <a:cubicBezTo>
                    <a:pt x="5635" y="608"/>
                    <a:pt x="5773" y="746"/>
                    <a:pt x="5773" y="912"/>
                  </a:cubicBezTo>
                  <a:lnTo>
                    <a:pt x="5773" y="1216"/>
                  </a:lnTo>
                  <a:lnTo>
                    <a:pt x="2762" y="1216"/>
                  </a:lnTo>
                  <a:lnTo>
                    <a:pt x="2735" y="912"/>
                  </a:lnTo>
                  <a:cubicBezTo>
                    <a:pt x="2735" y="746"/>
                    <a:pt x="2873" y="608"/>
                    <a:pt x="3039" y="608"/>
                  </a:cubicBezTo>
                  <a:close/>
                  <a:moveTo>
                    <a:pt x="7513" y="1796"/>
                  </a:moveTo>
                  <a:lnTo>
                    <a:pt x="5690" y="4116"/>
                  </a:lnTo>
                  <a:cubicBezTo>
                    <a:pt x="5635" y="4171"/>
                    <a:pt x="5524" y="4226"/>
                    <a:pt x="5441" y="4226"/>
                  </a:cubicBezTo>
                  <a:lnTo>
                    <a:pt x="5138" y="4226"/>
                  </a:lnTo>
                  <a:cubicBezTo>
                    <a:pt x="5096" y="3660"/>
                    <a:pt x="4661" y="3377"/>
                    <a:pt x="4230" y="3377"/>
                  </a:cubicBezTo>
                  <a:cubicBezTo>
                    <a:pt x="3798" y="3377"/>
                    <a:pt x="3370" y="3660"/>
                    <a:pt x="3342" y="4226"/>
                  </a:cubicBezTo>
                  <a:lnTo>
                    <a:pt x="3011" y="4226"/>
                  </a:lnTo>
                  <a:cubicBezTo>
                    <a:pt x="2928" y="4226"/>
                    <a:pt x="2845" y="4171"/>
                    <a:pt x="2790" y="4116"/>
                  </a:cubicBezTo>
                  <a:lnTo>
                    <a:pt x="939" y="1823"/>
                  </a:lnTo>
                  <a:lnTo>
                    <a:pt x="7513" y="1796"/>
                  </a:lnTo>
                  <a:close/>
                  <a:moveTo>
                    <a:pt x="4226" y="3909"/>
                  </a:moveTo>
                  <a:cubicBezTo>
                    <a:pt x="4378" y="3909"/>
                    <a:pt x="4530" y="4005"/>
                    <a:pt x="4530" y="4199"/>
                  </a:cubicBezTo>
                  <a:lnTo>
                    <a:pt x="4530" y="4226"/>
                  </a:lnTo>
                  <a:lnTo>
                    <a:pt x="4530" y="4834"/>
                  </a:lnTo>
                  <a:cubicBezTo>
                    <a:pt x="4530" y="5027"/>
                    <a:pt x="4378" y="5124"/>
                    <a:pt x="4226" y="5124"/>
                  </a:cubicBezTo>
                  <a:cubicBezTo>
                    <a:pt x="4074" y="5124"/>
                    <a:pt x="3922" y="5027"/>
                    <a:pt x="3922" y="4834"/>
                  </a:cubicBezTo>
                  <a:lnTo>
                    <a:pt x="3922" y="4199"/>
                  </a:lnTo>
                  <a:cubicBezTo>
                    <a:pt x="3922" y="4005"/>
                    <a:pt x="4074" y="3909"/>
                    <a:pt x="4226" y="3909"/>
                  </a:cubicBezTo>
                  <a:close/>
                  <a:moveTo>
                    <a:pt x="1216" y="6022"/>
                  </a:moveTo>
                  <a:cubicBezTo>
                    <a:pt x="1381" y="6022"/>
                    <a:pt x="1519" y="6132"/>
                    <a:pt x="1519" y="6325"/>
                  </a:cubicBezTo>
                  <a:lnTo>
                    <a:pt x="1519" y="6905"/>
                  </a:lnTo>
                  <a:lnTo>
                    <a:pt x="939" y="6905"/>
                  </a:lnTo>
                  <a:cubicBezTo>
                    <a:pt x="746" y="6905"/>
                    <a:pt x="636" y="6767"/>
                    <a:pt x="636" y="6602"/>
                  </a:cubicBezTo>
                  <a:lnTo>
                    <a:pt x="636" y="6022"/>
                  </a:lnTo>
                  <a:close/>
                  <a:moveTo>
                    <a:pt x="7817" y="2348"/>
                  </a:moveTo>
                  <a:lnTo>
                    <a:pt x="7817" y="5414"/>
                  </a:lnTo>
                  <a:lnTo>
                    <a:pt x="7209" y="5414"/>
                  </a:lnTo>
                  <a:cubicBezTo>
                    <a:pt x="6712" y="5414"/>
                    <a:pt x="6325" y="5801"/>
                    <a:pt x="6325" y="6325"/>
                  </a:cubicBezTo>
                  <a:lnTo>
                    <a:pt x="6325" y="6905"/>
                  </a:lnTo>
                  <a:lnTo>
                    <a:pt x="2127" y="6905"/>
                  </a:lnTo>
                  <a:lnTo>
                    <a:pt x="2127" y="6325"/>
                  </a:lnTo>
                  <a:cubicBezTo>
                    <a:pt x="2127" y="5801"/>
                    <a:pt x="1713" y="5414"/>
                    <a:pt x="1216" y="5414"/>
                  </a:cubicBezTo>
                  <a:lnTo>
                    <a:pt x="636" y="5414"/>
                  </a:lnTo>
                  <a:lnTo>
                    <a:pt x="636" y="2348"/>
                  </a:lnTo>
                  <a:lnTo>
                    <a:pt x="2320" y="4475"/>
                  </a:lnTo>
                  <a:cubicBezTo>
                    <a:pt x="2486" y="4696"/>
                    <a:pt x="2735" y="4806"/>
                    <a:pt x="3011" y="4806"/>
                  </a:cubicBezTo>
                  <a:lnTo>
                    <a:pt x="3315" y="4806"/>
                  </a:lnTo>
                  <a:cubicBezTo>
                    <a:pt x="3356" y="5373"/>
                    <a:pt x="3791" y="5656"/>
                    <a:pt x="4226" y="5656"/>
                  </a:cubicBezTo>
                  <a:cubicBezTo>
                    <a:pt x="4661" y="5656"/>
                    <a:pt x="5096" y="5373"/>
                    <a:pt x="5138" y="4806"/>
                  </a:cubicBezTo>
                  <a:lnTo>
                    <a:pt x="5441" y="4806"/>
                  </a:lnTo>
                  <a:cubicBezTo>
                    <a:pt x="5718" y="4806"/>
                    <a:pt x="5966" y="4696"/>
                    <a:pt x="6132" y="4475"/>
                  </a:cubicBezTo>
                  <a:lnTo>
                    <a:pt x="7817" y="2348"/>
                  </a:lnTo>
                  <a:close/>
                  <a:moveTo>
                    <a:pt x="17180" y="608"/>
                  </a:moveTo>
                  <a:cubicBezTo>
                    <a:pt x="17345" y="608"/>
                    <a:pt x="17483" y="719"/>
                    <a:pt x="17483" y="912"/>
                  </a:cubicBezTo>
                  <a:lnTo>
                    <a:pt x="17483" y="6602"/>
                  </a:lnTo>
                  <a:cubicBezTo>
                    <a:pt x="17483" y="6767"/>
                    <a:pt x="17345" y="6905"/>
                    <a:pt x="17180" y="6905"/>
                  </a:cubicBezTo>
                  <a:lnTo>
                    <a:pt x="10551" y="6905"/>
                  </a:lnTo>
                  <a:cubicBezTo>
                    <a:pt x="10385" y="6905"/>
                    <a:pt x="10247" y="6767"/>
                    <a:pt x="10247" y="6602"/>
                  </a:cubicBezTo>
                  <a:lnTo>
                    <a:pt x="10275" y="912"/>
                  </a:lnTo>
                  <a:cubicBezTo>
                    <a:pt x="10275" y="719"/>
                    <a:pt x="10385" y="608"/>
                    <a:pt x="10551" y="608"/>
                  </a:cubicBezTo>
                  <a:close/>
                  <a:moveTo>
                    <a:pt x="7844" y="6022"/>
                  </a:moveTo>
                  <a:lnTo>
                    <a:pt x="7844" y="6629"/>
                  </a:lnTo>
                  <a:cubicBezTo>
                    <a:pt x="7844" y="6795"/>
                    <a:pt x="7734" y="6933"/>
                    <a:pt x="7568" y="6933"/>
                  </a:cubicBezTo>
                  <a:lnTo>
                    <a:pt x="6960" y="6933"/>
                  </a:lnTo>
                  <a:lnTo>
                    <a:pt x="6960" y="6325"/>
                  </a:lnTo>
                  <a:cubicBezTo>
                    <a:pt x="6960" y="6160"/>
                    <a:pt x="7099" y="6022"/>
                    <a:pt x="7264" y="6022"/>
                  </a:cubicBezTo>
                  <a:close/>
                  <a:moveTo>
                    <a:pt x="7568" y="7513"/>
                  </a:moveTo>
                  <a:cubicBezTo>
                    <a:pt x="7734" y="7513"/>
                    <a:pt x="7844" y="7651"/>
                    <a:pt x="7844" y="7817"/>
                  </a:cubicBezTo>
                  <a:cubicBezTo>
                    <a:pt x="7844" y="8645"/>
                    <a:pt x="7181" y="9308"/>
                    <a:pt x="6353" y="9308"/>
                  </a:cubicBezTo>
                  <a:lnTo>
                    <a:pt x="2127" y="9308"/>
                  </a:lnTo>
                  <a:cubicBezTo>
                    <a:pt x="1299" y="9308"/>
                    <a:pt x="636" y="8645"/>
                    <a:pt x="636" y="7817"/>
                  </a:cubicBezTo>
                  <a:cubicBezTo>
                    <a:pt x="636" y="7651"/>
                    <a:pt x="774" y="7513"/>
                    <a:pt x="939" y="7513"/>
                  </a:cubicBezTo>
                  <a:close/>
                  <a:moveTo>
                    <a:pt x="17180" y="7513"/>
                  </a:moveTo>
                  <a:cubicBezTo>
                    <a:pt x="17345" y="7513"/>
                    <a:pt x="17456" y="7651"/>
                    <a:pt x="17456" y="7817"/>
                  </a:cubicBezTo>
                  <a:cubicBezTo>
                    <a:pt x="17456" y="8645"/>
                    <a:pt x="16793" y="9336"/>
                    <a:pt x="15964" y="9336"/>
                  </a:cubicBezTo>
                  <a:lnTo>
                    <a:pt x="11766" y="9336"/>
                  </a:lnTo>
                  <a:cubicBezTo>
                    <a:pt x="10910" y="9336"/>
                    <a:pt x="10247" y="8645"/>
                    <a:pt x="10247" y="7817"/>
                  </a:cubicBezTo>
                  <a:cubicBezTo>
                    <a:pt x="10247" y="7651"/>
                    <a:pt x="10385" y="7513"/>
                    <a:pt x="10551" y="7513"/>
                  </a:cubicBezTo>
                  <a:close/>
                  <a:moveTo>
                    <a:pt x="4834" y="9916"/>
                  </a:moveTo>
                  <a:lnTo>
                    <a:pt x="4834" y="11435"/>
                  </a:lnTo>
                  <a:lnTo>
                    <a:pt x="3646" y="11435"/>
                  </a:lnTo>
                  <a:lnTo>
                    <a:pt x="3646" y="9916"/>
                  </a:lnTo>
                  <a:close/>
                  <a:moveTo>
                    <a:pt x="14473" y="9916"/>
                  </a:moveTo>
                  <a:lnTo>
                    <a:pt x="14473" y="11435"/>
                  </a:lnTo>
                  <a:lnTo>
                    <a:pt x="13258" y="11435"/>
                  </a:lnTo>
                  <a:lnTo>
                    <a:pt x="13258" y="9916"/>
                  </a:lnTo>
                  <a:close/>
                  <a:moveTo>
                    <a:pt x="7513" y="12015"/>
                  </a:moveTo>
                  <a:lnTo>
                    <a:pt x="7154" y="12623"/>
                  </a:lnTo>
                  <a:lnTo>
                    <a:pt x="939" y="12623"/>
                  </a:lnTo>
                  <a:cubicBezTo>
                    <a:pt x="774" y="12623"/>
                    <a:pt x="636" y="12485"/>
                    <a:pt x="636" y="12319"/>
                  </a:cubicBezTo>
                  <a:cubicBezTo>
                    <a:pt x="636" y="12153"/>
                    <a:pt x="774" y="12015"/>
                    <a:pt x="939" y="12015"/>
                  </a:cubicBezTo>
                  <a:close/>
                  <a:moveTo>
                    <a:pt x="17194" y="12039"/>
                  </a:moveTo>
                  <a:cubicBezTo>
                    <a:pt x="17341" y="12039"/>
                    <a:pt x="17456" y="12167"/>
                    <a:pt x="17456" y="12319"/>
                  </a:cubicBezTo>
                  <a:lnTo>
                    <a:pt x="17456" y="12346"/>
                  </a:lnTo>
                  <a:cubicBezTo>
                    <a:pt x="17456" y="12485"/>
                    <a:pt x="17318" y="12623"/>
                    <a:pt x="17180" y="12623"/>
                  </a:cubicBezTo>
                  <a:lnTo>
                    <a:pt x="10965" y="12623"/>
                  </a:lnTo>
                  <a:lnTo>
                    <a:pt x="10579" y="12043"/>
                  </a:lnTo>
                  <a:lnTo>
                    <a:pt x="17152" y="12043"/>
                  </a:lnTo>
                  <a:cubicBezTo>
                    <a:pt x="17166" y="12040"/>
                    <a:pt x="17180" y="12039"/>
                    <a:pt x="17194" y="12039"/>
                  </a:cubicBezTo>
                  <a:close/>
                  <a:moveTo>
                    <a:pt x="9060" y="11421"/>
                  </a:moveTo>
                  <a:cubicBezTo>
                    <a:pt x="9315" y="11421"/>
                    <a:pt x="9571" y="11545"/>
                    <a:pt x="9722" y="11794"/>
                  </a:cubicBezTo>
                  <a:lnTo>
                    <a:pt x="12899" y="16766"/>
                  </a:lnTo>
                  <a:cubicBezTo>
                    <a:pt x="12982" y="16904"/>
                    <a:pt x="12982" y="17097"/>
                    <a:pt x="12899" y="17235"/>
                  </a:cubicBezTo>
                  <a:cubicBezTo>
                    <a:pt x="12816" y="17373"/>
                    <a:pt x="12678" y="17456"/>
                    <a:pt x="12512" y="17456"/>
                  </a:cubicBezTo>
                  <a:lnTo>
                    <a:pt x="5580" y="17456"/>
                  </a:lnTo>
                  <a:cubicBezTo>
                    <a:pt x="5248" y="17456"/>
                    <a:pt x="5027" y="17069"/>
                    <a:pt x="5220" y="16766"/>
                  </a:cubicBezTo>
                  <a:lnTo>
                    <a:pt x="8397" y="11794"/>
                  </a:lnTo>
                  <a:cubicBezTo>
                    <a:pt x="8549" y="11545"/>
                    <a:pt x="8804" y="11421"/>
                    <a:pt x="9060" y="11421"/>
                  </a:cubicBezTo>
                  <a:close/>
                  <a:moveTo>
                    <a:pt x="3011" y="1"/>
                  </a:moveTo>
                  <a:cubicBezTo>
                    <a:pt x="2514" y="1"/>
                    <a:pt x="2099" y="387"/>
                    <a:pt x="2127" y="912"/>
                  </a:cubicBezTo>
                  <a:lnTo>
                    <a:pt x="2127" y="1188"/>
                  </a:lnTo>
                  <a:lnTo>
                    <a:pt x="912" y="1188"/>
                  </a:lnTo>
                  <a:cubicBezTo>
                    <a:pt x="415" y="1188"/>
                    <a:pt x="0" y="1602"/>
                    <a:pt x="0" y="2100"/>
                  </a:cubicBezTo>
                  <a:lnTo>
                    <a:pt x="0" y="6602"/>
                  </a:lnTo>
                  <a:cubicBezTo>
                    <a:pt x="332" y="6961"/>
                    <a:pt x="332" y="7485"/>
                    <a:pt x="0" y="7817"/>
                  </a:cubicBezTo>
                  <a:cubicBezTo>
                    <a:pt x="0" y="8977"/>
                    <a:pt x="939" y="9916"/>
                    <a:pt x="2127" y="9916"/>
                  </a:cubicBezTo>
                  <a:lnTo>
                    <a:pt x="3011" y="9916"/>
                  </a:lnTo>
                  <a:lnTo>
                    <a:pt x="3011" y="11435"/>
                  </a:lnTo>
                  <a:lnTo>
                    <a:pt x="912" y="11435"/>
                  </a:lnTo>
                  <a:cubicBezTo>
                    <a:pt x="415" y="11435"/>
                    <a:pt x="0" y="11822"/>
                    <a:pt x="0" y="12319"/>
                  </a:cubicBezTo>
                  <a:cubicBezTo>
                    <a:pt x="0" y="12816"/>
                    <a:pt x="415" y="13230"/>
                    <a:pt x="912" y="13230"/>
                  </a:cubicBezTo>
                  <a:lnTo>
                    <a:pt x="6740" y="13230"/>
                  </a:lnTo>
                  <a:lnTo>
                    <a:pt x="4696" y="16462"/>
                  </a:lnTo>
                  <a:cubicBezTo>
                    <a:pt x="4254" y="17152"/>
                    <a:pt x="4751" y="18036"/>
                    <a:pt x="5552" y="18036"/>
                  </a:cubicBezTo>
                  <a:lnTo>
                    <a:pt x="12512" y="18036"/>
                  </a:lnTo>
                  <a:cubicBezTo>
                    <a:pt x="12524" y="18036"/>
                    <a:pt x="12536" y="18037"/>
                    <a:pt x="12547" y="18037"/>
                  </a:cubicBezTo>
                  <a:cubicBezTo>
                    <a:pt x="13328" y="18037"/>
                    <a:pt x="13831" y="17142"/>
                    <a:pt x="13396" y="16462"/>
                  </a:cubicBezTo>
                  <a:lnTo>
                    <a:pt x="11324" y="13230"/>
                  </a:lnTo>
                  <a:lnTo>
                    <a:pt x="17152" y="13230"/>
                  </a:lnTo>
                  <a:cubicBezTo>
                    <a:pt x="18367" y="13230"/>
                    <a:pt x="18367" y="11435"/>
                    <a:pt x="17152" y="11435"/>
                  </a:cubicBezTo>
                  <a:lnTo>
                    <a:pt x="15053" y="11435"/>
                  </a:lnTo>
                  <a:lnTo>
                    <a:pt x="15053" y="9916"/>
                  </a:lnTo>
                  <a:lnTo>
                    <a:pt x="15964" y="9916"/>
                  </a:lnTo>
                  <a:cubicBezTo>
                    <a:pt x="17124" y="9916"/>
                    <a:pt x="18063" y="8977"/>
                    <a:pt x="18063" y="7817"/>
                  </a:cubicBezTo>
                  <a:cubicBezTo>
                    <a:pt x="17732" y="7485"/>
                    <a:pt x="17732" y="6961"/>
                    <a:pt x="18063" y="6602"/>
                  </a:cubicBezTo>
                  <a:lnTo>
                    <a:pt x="18063" y="912"/>
                  </a:lnTo>
                  <a:cubicBezTo>
                    <a:pt x="18063" y="415"/>
                    <a:pt x="17649" y="1"/>
                    <a:pt x="17180" y="1"/>
                  </a:cubicBezTo>
                  <a:lnTo>
                    <a:pt x="10551" y="1"/>
                  </a:lnTo>
                  <a:cubicBezTo>
                    <a:pt x="10054" y="1"/>
                    <a:pt x="9640" y="387"/>
                    <a:pt x="9640" y="912"/>
                  </a:cubicBezTo>
                  <a:lnTo>
                    <a:pt x="9640" y="6602"/>
                  </a:lnTo>
                  <a:cubicBezTo>
                    <a:pt x="9971" y="6961"/>
                    <a:pt x="9971" y="7485"/>
                    <a:pt x="9640" y="7817"/>
                  </a:cubicBezTo>
                  <a:cubicBezTo>
                    <a:pt x="9640" y="8977"/>
                    <a:pt x="10579" y="9916"/>
                    <a:pt x="11766" y="9916"/>
                  </a:cubicBezTo>
                  <a:lnTo>
                    <a:pt x="12650" y="9916"/>
                  </a:lnTo>
                  <a:lnTo>
                    <a:pt x="12650" y="11435"/>
                  </a:lnTo>
                  <a:lnTo>
                    <a:pt x="10192" y="11435"/>
                  </a:lnTo>
                  <a:cubicBezTo>
                    <a:pt x="9916" y="11021"/>
                    <a:pt x="9481" y="10814"/>
                    <a:pt x="9046" y="10814"/>
                  </a:cubicBezTo>
                  <a:cubicBezTo>
                    <a:pt x="8611" y="10814"/>
                    <a:pt x="8176" y="11021"/>
                    <a:pt x="7900" y="11435"/>
                  </a:cubicBezTo>
                  <a:lnTo>
                    <a:pt x="5441" y="11435"/>
                  </a:lnTo>
                  <a:lnTo>
                    <a:pt x="5441" y="9916"/>
                  </a:lnTo>
                  <a:lnTo>
                    <a:pt x="6325" y="9916"/>
                  </a:lnTo>
                  <a:cubicBezTo>
                    <a:pt x="7485" y="9916"/>
                    <a:pt x="8452" y="8977"/>
                    <a:pt x="8452" y="7817"/>
                  </a:cubicBezTo>
                  <a:cubicBezTo>
                    <a:pt x="8121" y="7485"/>
                    <a:pt x="8121" y="6961"/>
                    <a:pt x="8452" y="6602"/>
                  </a:cubicBezTo>
                  <a:lnTo>
                    <a:pt x="8452" y="2100"/>
                  </a:lnTo>
                  <a:cubicBezTo>
                    <a:pt x="8452" y="1602"/>
                    <a:pt x="8038" y="1188"/>
                    <a:pt x="7540" y="1188"/>
                  </a:cubicBezTo>
                  <a:lnTo>
                    <a:pt x="6325" y="1188"/>
                  </a:lnTo>
                  <a:lnTo>
                    <a:pt x="6325" y="912"/>
                  </a:lnTo>
                  <a:cubicBezTo>
                    <a:pt x="6325" y="387"/>
                    <a:pt x="5939" y="1"/>
                    <a:pt x="5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18"/>
            <p:cNvSpPr/>
            <p:nvPr/>
          </p:nvSpPr>
          <p:spPr>
            <a:xfrm>
              <a:off x="3013534" y="4369743"/>
              <a:ext cx="44310" cy="37876"/>
            </a:xfrm>
            <a:custGeom>
              <a:rect b="b" l="l" r="r" t="t"/>
              <a:pathLst>
                <a:path extrusionOk="0" h="1819" w="2128">
                  <a:moveTo>
                    <a:pt x="1209" y="601"/>
                  </a:moveTo>
                  <a:cubicBezTo>
                    <a:pt x="1367" y="601"/>
                    <a:pt x="1520" y="725"/>
                    <a:pt x="1520" y="912"/>
                  </a:cubicBezTo>
                  <a:cubicBezTo>
                    <a:pt x="1520" y="1078"/>
                    <a:pt x="1382" y="1216"/>
                    <a:pt x="1216" y="1216"/>
                  </a:cubicBezTo>
                  <a:cubicBezTo>
                    <a:pt x="940" y="1216"/>
                    <a:pt x="802" y="885"/>
                    <a:pt x="995" y="691"/>
                  </a:cubicBezTo>
                  <a:cubicBezTo>
                    <a:pt x="1057" y="629"/>
                    <a:pt x="1134" y="601"/>
                    <a:pt x="1209" y="601"/>
                  </a:cubicBezTo>
                  <a:close/>
                  <a:moveTo>
                    <a:pt x="1216" y="1"/>
                  </a:moveTo>
                  <a:cubicBezTo>
                    <a:pt x="415" y="1"/>
                    <a:pt x="1" y="995"/>
                    <a:pt x="581" y="1547"/>
                  </a:cubicBezTo>
                  <a:cubicBezTo>
                    <a:pt x="768" y="1735"/>
                    <a:pt x="997" y="1819"/>
                    <a:pt x="1220" y="1819"/>
                  </a:cubicBezTo>
                  <a:cubicBezTo>
                    <a:pt x="1685" y="1819"/>
                    <a:pt x="2127" y="1454"/>
                    <a:pt x="2127" y="912"/>
                  </a:cubicBezTo>
                  <a:cubicBezTo>
                    <a:pt x="2127" y="415"/>
                    <a:pt x="1713" y="1"/>
                    <a:pt x="12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2" name="Google Shape;1912;p118"/>
          <p:cNvGrpSpPr/>
          <p:nvPr/>
        </p:nvGrpSpPr>
        <p:grpSpPr>
          <a:xfrm>
            <a:off x="4785064" y="4113022"/>
            <a:ext cx="378428" cy="376221"/>
            <a:chOff x="4703197" y="4113022"/>
            <a:chExt cx="378428" cy="376221"/>
          </a:xfrm>
        </p:grpSpPr>
        <p:sp>
          <p:nvSpPr>
            <p:cNvPr id="1913" name="Google Shape;1913;p118"/>
            <p:cNvSpPr/>
            <p:nvPr/>
          </p:nvSpPr>
          <p:spPr>
            <a:xfrm>
              <a:off x="4728871" y="4113022"/>
              <a:ext cx="305612" cy="376221"/>
            </a:xfrm>
            <a:custGeom>
              <a:rect b="b" l="l" r="r" t="t"/>
              <a:pathLst>
                <a:path extrusionOk="0" h="18068" w="14677">
                  <a:moveTo>
                    <a:pt x="7846" y="619"/>
                  </a:moveTo>
                  <a:cubicBezTo>
                    <a:pt x="7867" y="619"/>
                    <a:pt x="7888" y="619"/>
                    <a:pt x="7909" y="619"/>
                  </a:cubicBezTo>
                  <a:cubicBezTo>
                    <a:pt x="10423" y="619"/>
                    <a:pt x="12632" y="2276"/>
                    <a:pt x="13350" y="4679"/>
                  </a:cubicBezTo>
                  <a:cubicBezTo>
                    <a:pt x="14069" y="7082"/>
                    <a:pt x="13129" y="9678"/>
                    <a:pt x="11058" y="11059"/>
                  </a:cubicBezTo>
                  <a:cubicBezTo>
                    <a:pt x="10229" y="11639"/>
                    <a:pt x="9732" y="12551"/>
                    <a:pt x="9677" y="13545"/>
                  </a:cubicBezTo>
                  <a:lnTo>
                    <a:pt x="6059" y="13545"/>
                  </a:lnTo>
                  <a:cubicBezTo>
                    <a:pt x="5976" y="12523"/>
                    <a:pt x="5451" y="11584"/>
                    <a:pt x="4595" y="11004"/>
                  </a:cubicBezTo>
                  <a:cubicBezTo>
                    <a:pt x="0" y="7812"/>
                    <a:pt x="2285" y="619"/>
                    <a:pt x="7846" y="619"/>
                  </a:cubicBezTo>
                  <a:close/>
                  <a:moveTo>
                    <a:pt x="9981" y="14153"/>
                  </a:moveTo>
                  <a:cubicBezTo>
                    <a:pt x="10147" y="14153"/>
                    <a:pt x="10285" y="14291"/>
                    <a:pt x="10285" y="14456"/>
                  </a:cubicBezTo>
                  <a:cubicBezTo>
                    <a:pt x="10285" y="14622"/>
                    <a:pt x="10147" y="14760"/>
                    <a:pt x="9981" y="14760"/>
                  </a:cubicBezTo>
                  <a:lnTo>
                    <a:pt x="5783" y="14760"/>
                  </a:lnTo>
                  <a:cubicBezTo>
                    <a:pt x="5368" y="14733"/>
                    <a:pt x="5368" y="14153"/>
                    <a:pt x="5783" y="14153"/>
                  </a:cubicBezTo>
                  <a:close/>
                  <a:moveTo>
                    <a:pt x="9677" y="15340"/>
                  </a:moveTo>
                  <a:cubicBezTo>
                    <a:pt x="10036" y="15396"/>
                    <a:pt x="10036" y="15920"/>
                    <a:pt x="9677" y="15948"/>
                  </a:cubicBezTo>
                  <a:lnTo>
                    <a:pt x="6059" y="15948"/>
                  </a:lnTo>
                  <a:cubicBezTo>
                    <a:pt x="5700" y="15920"/>
                    <a:pt x="5700" y="15396"/>
                    <a:pt x="6059" y="15340"/>
                  </a:cubicBezTo>
                  <a:close/>
                  <a:moveTo>
                    <a:pt x="9042" y="16556"/>
                  </a:moveTo>
                  <a:cubicBezTo>
                    <a:pt x="8904" y="17080"/>
                    <a:pt x="8407" y="17439"/>
                    <a:pt x="7882" y="17467"/>
                  </a:cubicBezTo>
                  <a:cubicBezTo>
                    <a:pt x="7329" y="17439"/>
                    <a:pt x="6860" y="17080"/>
                    <a:pt x="6722" y="16556"/>
                  </a:cubicBezTo>
                  <a:close/>
                  <a:moveTo>
                    <a:pt x="7843" y="1"/>
                  </a:moveTo>
                  <a:cubicBezTo>
                    <a:pt x="5171" y="1"/>
                    <a:pt x="2760" y="1704"/>
                    <a:pt x="1888" y="4265"/>
                  </a:cubicBezTo>
                  <a:cubicBezTo>
                    <a:pt x="977" y="6944"/>
                    <a:pt x="1944" y="9899"/>
                    <a:pt x="4264" y="11501"/>
                  </a:cubicBezTo>
                  <a:cubicBezTo>
                    <a:pt x="4954" y="11998"/>
                    <a:pt x="5396" y="12744"/>
                    <a:pt x="5451" y="13600"/>
                  </a:cubicBezTo>
                  <a:cubicBezTo>
                    <a:pt x="4733" y="13849"/>
                    <a:pt x="4650" y="14816"/>
                    <a:pt x="5286" y="15202"/>
                  </a:cubicBezTo>
                  <a:cubicBezTo>
                    <a:pt x="5203" y="15340"/>
                    <a:pt x="5147" y="15506"/>
                    <a:pt x="5147" y="15644"/>
                  </a:cubicBezTo>
                  <a:cubicBezTo>
                    <a:pt x="5147" y="16141"/>
                    <a:pt x="5562" y="16556"/>
                    <a:pt x="6059" y="16556"/>
                  </a:cubicBezTo>
                  <a:lnTo>
                    <a:pt x="6087" y="16556"/>
                  </a:lnTo>
                  <a:cubicBezTo>
                    <a:pt x="6252" y="17564"/>
                    <a:pt x="7060" y="18068"/>
                    <a:pt x="7868" y="18068"/>
                  </a:cubicBezTo>
                  <a:cubicBezTo>
                    <a:pt x="8676" y="18068"/>
                    <a:pt x="9484" y="17564"/>
                    <a:pt x="9649" y="16556"/>
                  </a:cubicBezTo>
                  <a:lnTo>
                    <a:pt x="9677" y="16556"/>
                  </a:lnTo>
                  <a:cubicBezTo>
                    <a:pt x="10174" y="16556"/>
                    <a:pt x="10561" y="16141"/>
                    <a:pt x="10561" y="15644"/>
                  </a:cubicBezTo>
                  <a:cubicBezTo>
                    <a:pt x="10561" y="15506"/>
                    <a:pt x="10533" y="15340"/>
                    <a:pt x="10450" y="15202"/>
                  </a:cubicBezTo>
                  <a:cubicBezTo>
                    <a:pt x="11086" y="14816"/>
                    <a:pt x="10975" y="13849"/>
                    <a:pt x="10285" y="13600"/>
                  </a:cubicBezTo>
                  <a:cubicBezTo>
                    <a:pt x="10312" y="12799"/>
                    <a:pt x="10727" y="12026"/>
                    <a:pt x="11389" y="11584"/>
                  </a:cubicBezTo>
                  <a:cubicBezTo>
                    <a:pt x="13654" y="10065"/>
                    <a:pt x="14676" y="7275"/>
                    <a:pt x="13958" y="4652"/>
                  </a:cubicBezTo>
                  <a:cubicBezTo>
                    <a:pt x="13240" y="2028"/>
                    <a:pt x="10920" y="177"/>
                    <a:pt x="8213" y="12"/>
                  </a:cubicBezTo>
                  <a:cubicBezTo>
                    <a:pt x="8089" y="4"/>
                    <a:pt x="7966" y="1"/>
                    <a:pt x="78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18"/>
            <p:cNvSpPr/>
            <p:nvPr/>
          </p:nvSpPr>
          <p:spPr>
            <a:xfrm>
              <a:off x="4703197" y="4238624"/>
              <a:ext cx="45456" cy="12681"/>
            </a:xfrm>
            <a:custGeom>
              <a:rect b="b" l="l" r="r" t="t"/>
              <a:pathLst>
                <a:path extrusionOk="0" h="609" w="2183">
                  <a:moveTo>
                    <a:pt x="387" y="1"/>
                  </a:moveTo>
                  <a:cubicBezTo>
                    <a:pt x="0" y="28"/>
                    <a:pt x="0" y="553"/>
                    <a:pt x="387" y="608"/>
                  </a:cubicBezTo>
                  <a:lnTo>
                    <a:pt x="1906" y="608"/>
                  </a:lnTo>
                  <a:cubicBezTo>
                    <a:pt x="2044" y="581"/>
                    <a:pt x="2182" y="443"/>
                    <a:pt x="2182" y="304"/>
                  </a:cubicBezTo>
                  <a:cubicBezTo>
                    <a:pt x="2182" y="111"/>
                    <a:pt x="2044" y="1"/>
                    <a:pt x="1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18"/>
            <p:cNvSpPr/>
            <p:nvPr/>
          </p:nvSpPr>
          <p:spPr>
            <a:xfrm>
              <a:off x="4716419" y="4169514"/>
              <a:ext cx="42582" cy="24321"/>
            </a:xfrm>
            <a:custGeom>
              <a:rect b="b" l="l" r="r" t="t"/>
              <a:pathLst>
                <a:path extrusionOk="0" h="1168" w="2045">
                  <a:moveTo>
                    <a:pt x="328" y="0"/>
                  </a:moveTo>
                  <a:cubicBezTo>
                    <a:pt x="222" y="0"/>
                    <a:pt x="117" y="77"/>
                    <a:pt x="56" y="199"/>
                  </a:cubicBezTo>
                  <a:cubicBezTo>
                    <a:pt x="1" y="337"/>
                    <a:pt x="84" y="530"/>
                    <a:pt x="222" y="585"/>
                  </a:cubicBezTo>
                  <a:lnTo>
                    <a:pt x="1603" y="1138"/>
                  </a:lnTo>
                  <a:cubicBezTo>
                    <a:pt x="1645" y="1159"/>
                    <a:pt x="1687" y="1168"/>
                    <a:pt x="1728" y="1168"/>
                  </a:cubicBezTo>
                  <a:cubicBezTo>
                    <a:pt x="1793" y="1168"/>
                    <a:pt x="1855" y="1144"/>
                    <a:pt x="1906" y="1110"/>
                  </a:cubicBezTo>
                  <a:cubicBezTo>
                    <a:pt x="1989" y="1027"/>
                    <a:pt x="2044" y="917"/>
                    <a:pt x="2017" y="834"/>
                  </a:cubicBezTo>
                  <a:cubicBezTo>
                    <a:pt x="2017" y="723"/>
                    <a:pt x="1934" y="613"/>
                    <a:pt x="1824" y="585"/>
                  </a:cubicBezTo>
                  <a:lnTo>
                    <a:pt x="443" y="33"/>
                  </a:lnTo>
                  <a:cubicBezTo>
                    <a:pt x="406" y="11"/>
                    <a:pt x="367" y="0"/>
                    <a:pt x="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18"/>
            <p:cNvSpPr/>
            <p:nvPr/>
          </p:nvSpPr>
          <p:spPr>
            <a:xfrm>
              <a:off x="4754379" y="4113043"/>
              <a:ext cx="36835" cy="33358"/>
            </a:xfrm>
            <a:custGeom>
              <a:rect b="b" l="l" r="r" t="t"/>
              <a:pathLst>
                <a:path extrusionOk="0" h="1602" w="1769">
                  <a:moveTo>
                    <a:pt x="304" y="0"/>
                  </a:moveTo>
                  <a:cubicBezTo>
                    <a:pt x="277" y="0"/>
                    <a:pt x="249" y="4"/>
                    <a:pt x="221" y="11"/>
                  </a:cubicBezTo>
                  <a:cubicBezTo>
                    <a:pt x="139" y="66"/>
                    <a:pt x="56" y="149"/>
                    <a:pt x="28" y="259"/>
                  </a:cubicBezTo>
                  <a:cubicBezTo>
                    <a:pt x="1" y="342"/>
                    <a:pt x="56" y="452"/>
                    <a:pt x="139" y="535"/>
                  </a:cubicBezTo>
                  <a:lnTo>
                    <a:pt x="1243" y="1530"/>
                  </a:lnTo>
                  <a:cubicBezTo>
                    <a:pt x="1296" y="1582"/>
                    <a:pt x="1360" y="1601"/>
                    <a:pt x="1427" y="1601"/>
                  </a:cubicBezTo>
                  <a:cubicBezTo>
                    <a:pt x="1466" y="1601"/>
                    <a:pt x="1507" y="1595"/>
                    <a:pt x="1547" y="1585"/>
                  </a:cubicBezTo>
                  <a:cubicBezTo>
                    <a:pt x="1658" y="1557"/>
                    <a:pt x="1713" y="1474"/>
                    <a:pt x="1741" y="1364"/>
                  </a:cubicBezTo>
                  <a:cubicBezTo>
                    <a:pt x="1768" y="1253"/>
                    <a:pt x="1741" y="1143"/>
                    <a:pt x="1658" y="1088"/>
                  </a:cubicBezTo>
                  <a:lnTo>
                    <a:pt x="525" y="93"/>
                  </a:lnTo>
                  <a:cubicBezTo>
                    <a:pt x="463" y="31"/>
                    <a:pt x="385" y="0"/>
                    <a:pt x="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18"/>
            <p:cNvSpPr/>
            <p:nvPr/>
          </p:nvSpPr>
          <p:spPr>
            <a:xfrm>
              <a:off x="5025821" y="4169555"/>
              <a:ext cx="42020" cy="24092"/>
            </a:xfrm>
            <a:custGeom>
              <a:rect b="b" l="l" r="r" t="t"/>
              <a:pathLst>
                <a:path extrusionOk="0" h="1157" w="2018">
                  <a:moveTo>
                    <a:pt x="1728" y="1"/>
                  </a:moveTo>
                  <a:cubicBezTo>
                    <a:pt x="1687" y="1"/>
                    <a:pt x="1645" y="10"/>
                    <a:pt x="1603" y="31"/>
                  </a:cubicBezTo>
                  <a:lnTo>
                    <a:pt x="222" y="583"/>
                  </a:lnTo>
                  <a:cubicBezTo>
                    <a:pt x="56" y="639"/>
                    <a:pt x="1" y="832"/>
                    <a:pt x="56" y="970"/>
                  </a:cubicBezTo>
                  <a:cubicBezTo>
                    <a:pt x="98" y="1094"/>
                    <a:pt x="201" y="1156"/>
                    <a:pt x="320" y="1156"/>
                  </a:cubicBezTo>
                  <a:cubicBezTo>
                    <a:pt x="360" y="1156"/>
                    <a:pt x="401" y="1149"/>
                    <a:pt x="443" y="1136"/>
                  </a:cubicBezTo>
                  <a:lnTo>
                    <a:pt x="1824" y="583"/>
                  </a:lnTo>
                  <a:cubicBezTo>
                    <a:pt x="1934" y="528"/>
                    <a:pt x="1989" y="445"/>
                    <a:pt x="2017" y="335"/>
                  </a:cubicBezTo>
                  <a:cubicBezTo>
                    <a:pt x="2017" y="224"/>
                    <a:pt x="1989" y="141"/>
                    <a:pt x="1907" y="59"/>
                  </a:cubicBezTo>
                  <a:cubicBezTo>
                    <a:pt x="1855" y="24"/>
                    <a:pt x="1794" y="1"/>
                    <a:pt x="17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18"/>
            <p:cNvSpPr/>
            <p:nvPr/>
          </p:nvSpPr>
          <p:spPr>
            <a:xfrm>
              <a:off x="4991526" y="4113314"/>
              <a:ext cx="39500" cy="33337"/>
            </a:xfrm>
            <a:custGeom>
              <a:rect b="b" l="l" r="r" t="t"/>
              <a:pathLst>
                <a:path extrusionOk="0" h="1601" w="1897">
                  <a:moveTo>
                    <a:pt x="1566" y="1"/>
                  </a:moveTo>
                  <a:cubicBezTo>
                    <a:pt x="1494" y="1"/>
                    <a:pt x="1424" y="28"/>
                    <a:pt x="1372" y="80"/>
                  </a:cubicBezTo>
                  <a:lnTo>
                    <a:pt x="239" y="1075"/>
                  </a:lnTo>
                  <a:cubicBezTo>
                    <a:pt x="1" y="1270"/>
                    <a:pt x="205" y="1601"/>
                    <a:pt x="450" y="1601"/>
                  </a:cubicBezTo>
                  <a:cubicBezTo>
                    <a:pt x="518" y="1601"/>
                    <a:pt x="588" y="1576"/>
                    <a:pt x="654" y="1517"/>
                  </a:cubicBezTo>
                  <a:lnTo>
                    <a:pt x="1758" y="522"/>
                  </a:lnTo>
                  <a:cubicBezTo>
                    <a:pt x="1896" y="412"/>
                    <a:pt x="1896" y="219"/>
                    <a:pt x="1786" y="108"/>
                  </a:cubicBezTo>
                  <a:cubicBezTo>
                    <a:pt x="1728" y="35"/>
                    <a:pt x="1646" y="1"/>
                    <a:pt x="1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18"/>
            <p:cNvSpPr/>
            <p:nvPr/>
          </p:nvSpPr>
          <p:spPr>
            <a:xfrm>
              <a:off x="4717002" y="4295469"/>
              <a:ext cx="41999" cy="24321"/>
            </a:xfrm>
            <a:custGeom>
              <a:rect b="b" l="l" r="r" t="t"/>
              <a:pathLst>
                <a:path extrusionOk="0" h="1168" w="2017">
                  <a:moveTo>
                    <a:pt x="1721" y="0"/>
                  </a:moveTo>
                  <a:cubicBezTo>
                    <a:pt x="1680" y="0"/>
                    <a:pt x="1639" y="10"/>
                    <a:pt x="1602" y="33"/>
                  </a:cubicBezTo>
                  <a:lnTo>
                    <a:pt x="221" y="585"/>
                  </a:lnTo>
                  <a:cubicBezTo>
                    <a:pt x="111" y="613"/>
                    <a:pt x="56" y="723"/>
                    <a:pt x="28" y="833"/>
                  </a:cubicBezTo>
                  <a:cubicBezTo>
                    <a:pt x="0" y="916"/>
                    <a:pt x="56" y="1027"/>
                    <a:pt x="138" y="1110"/>
                  </a:cubicBezTo>
                  <a:cubicBezTo>
                    <a:pt x="190" y="1144"/>
                    <a:pt x="251" y="1167"/>
                    <a:pt x="317" y="1167"/>
                  </a:cubicBezTo>
                  <a:cubicBezTo>
                    <a:pt x="358" y="1167"/>
                    <a:pt x="400" y="1158"/>
                    <a:pt x="442" y="1137"/>
                  </a:cubicBezTo>
                  <a:lnTo>
                    <a:pt x="1823" y="585"/>
                  </a:lnTo>
                  <a:cubicBezTo>
                    <a:pt x="1906" y="557"/>
                    <a:pt x="1961" y="502"/>
                    <a:pt x="1989" y="419"/>
                  </a:cubicBezTo>
                  <a:cubicBezTo>
                    <a:pt x="2016" y="336"/>
                    <a:pt x="2016" y="253"/>
                    <a:pt x="1989" y="198"/>
                  </a:cubicBezTo>
                  <a:cubicBezTo>
                    <a:pt x="1948" y="77"/>
                    <a:pt x="1834" y="0"/>
                    <a:pt x="17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8"/>
            <p:cNvSpPr/>
            <p:nvPr/>
          </p:nvSpPr>
          <p:spPr>
            <a:xfrm>
              <a:off x="4754379" y="4343069"/>
              <a:ext cx="36835" cy="33254"/>
            </a:xfrm>
            <a:custGeom>
              <a:rect b="b" l="l" r="r" t="t"/>
              <a:pathLst>
                <a:path extrusionOk="0" h="1597" w="1769">
                  <a:moveTo>
                    <a:pt x="1459" y="0"/>
                  </a:moveTo>
                  <a:cubicBezTo>
                    <a:pt x="1380" y="0"/>
                    <a:pt x="1304" y="26"/>
                    <a:pt x="1243" y="67"/>
                  </a:cubicBezTo>
                  <a:lnTo>
                    <a:pt x="139" y="1061"/>
                  </a:lnTo>
                  <a:cubicBezTo>
                    <a:pt x="56" y="1144"/>
                    <a:pt x="1" y="1254"/>
                    <a:pt x="28" y="1365"/>
                  </a:cubicBezTo>
                  <a:cubicBezTo>
                    <a:pt x="56" y="1448"/>
                    <a:pt x="139" y="1558"/>
                    <a:pt x="221" y="1586"/>
                  </a:cubicBezTo>
                  <a:cubicBezTo>
                    <a:pt x="251" y="1593"/>
                    <a:pt x="281" y="1596"/>
                    <a:pt x="310" y="1596"/>
                  </a:cubicBezTo>
                  <a:cubicBezTo>
                    <a:pt x="389" y="1596"/>
                    <a:pt x="465" y="1571"/>
                    <a:pt x="525" y="1530"/>
                  </a:cubicBezTo>
                  <a:lnTo>
                    <a:pt x="1658" y="536"/>
                  </a:lnTo>
                  <a:cubicBezTo>
                    <a:pt x="1741" y="453"/>
                    <a:pt x="1768" y="343"/>
                    <a:pt x="1741" y="232"/>
                  </a:cubicBezTo>
                  <a:cubicBezTo>
                    <a:pt x="1713" y="122"/>
                    <a:pt x="1658" y="39"/>
                    <a:pt x="1547" y="11"/>
                  </a:cubicBezTo>
                  <a:cubicBezTo>
                    <a:pt x="1518" y="4"/>
                    <a:pt x="1488" y="0"/>
                    <a:pt x="1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18"/>
            <p:cNvSpPr/>
            <p:nvPr/>
          </p:nvSpPr>
          <p:spPr>
            <a:xfrm>
              <a:off x="5026404" y="4295511"/>
              <a:ext cx="42582" cy="24591"/>
            </a:xfrm>
            <a:custGeom>
              <a:rect b="b" l="l" r="r" t="t"/>
              <a:pathLst>
                <a:path extrusionOk="0" h="1181" w="2045">
                  <a:moveTo>
                    <a:pt x="317" y="0"/>
                  </a:moveTo>
                  <a:cubicBezTo>
                    <a:pt x="252" y="0"/>
                    <a:pt x="190" y="24"/>
                    <a:pt x="139" y="58"/>
                  </a:cubicBezTo>
                  <a:cubicBezTo>
                    <a:pt x="56" y="141"/>
                    <a:pt x="0" y="251"/>
                    <a:pt x="28" y="362"/>
                  </a:cubicBezTo>
                  <a:cubicBezTo>
                    <a:pt x="28" y="445"/>
                    <a:pt x="111" y="555"/>
                    <a:pt x="194" y="583"/>
                  </a:cubicBezTo>
                  <a:lnTo>
                    <a:pt x="1575" y="1163"/>
                  </a:lnTo>
                  <a:cubicBezTo>
                    <a:pt x="1610" y="1175"/>
                    <a:pt x="1646" y="1180"/>
                    <a:pt x="1680" y="1180"/>
                  </a:cubicBezTo>
                  <a:cubicBezTo>
                    <a:pt x="1806" y="1180"/>
                    <a:pt x="1918" y="1106"/>
                    <a:pt x="1961" y="997"/>
                  </a:cubicBezTo>
                  <a:cubicBezTo>
                    <a:pt x="2044" y="831"/>
                    <a:pt x="1961" y="666"/>
                    <a:pt x="1823" y="583"/>
                  </a:cubicBezTo>
                  <a:lnTo>
                    <a:pt x="442" y="31"/>
                  </a:lnTo>
                  <a:cubicBezTo>
                    <a:pt x="400" y="9"/>
                    <a:pt x="358" y="0"/>
                    <a:pt x="3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8"/>
            <p:cNvSpPr/>
            <p:nvPr/>
          </p:nvSpPr>
          <p:spPr>
            <a:xfrm>
              <a:off x="4991484" y="4342924"/>
              <a:ext cx="39542" cy="33483"/>
            </a:xfrm>
            <a:custGeom>
              <a:rect b="b" l="l" r="r" t="t"/>
              <a:pathLst>
                <a:path extrusionOk="0" h="1608" w="1899">
                  <a:moveTo>
                    <a:pt x="461" y="0"/>
                  </a:moveTo>
                  <a:cubicBezTo>
                    <a:pt x="211" y="0"/>
                    <a:pt x="0" y="324"/>
                    <a:pt x="241" y="543"/>
                  </a:cubicBezTo>
                  <a:lnTo>
                    <a:pt x="1374" y="1537"/>
                  </a:lnTo>
                  <a:cubicBezTo>
                    <a:pt x="1422" y="1586"/>
                    <a:pt x="1486" y="1608"/>
                    <a:pt x="1553" y="1608"/>
                  </a:cubicBezTo>
                  <a:cubicBezTo>
                    <a:pt x="1638" y="1608"/>
                    <a:pt x="1726" y="1572"/>
                    <a:pt x="1788" y="1510"/>
                  </a:cubicBezTo>
                  <a:cubicBezTo>
                    <a:pt x="1898" y="1372"/>
                    <a:pt x="1898" y="1178"/>
                    <a:pt x="1760" y="1068"/>
                  </a:cubicBezTo>
                  <a:lnTo>
                    <a:pt x="656" y="74"/>
                  </a:lnTo>
                  <a:cubicBezTo>
                    <a:pt x="593" y="22"/>
                    <a:pt x="525"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18"/>
            <p:cNvSpPr/>
            <p:nvPr/>
          </p:nvSpPr>
          <p:spPr>
            <a:xfrm>
              <a:off x="5035607" y="4238624"/>
              <a:ext cx="46018" cy="12681"/>
            </a:xfrm>
            <a:custGeom>
              <a:rect b="b" l="l" r="r" t="t"/>
              <a:pathLst>
                <a:path extrusionOk="0" h="609" w="2210">
                  <a:moveTo>
                    <a:pt x="359" y="1"/>
                  </a:moveTo>
                  <a:cubicBezTo>
                    <a:pt x="0" y="28"/>
                    <a:pt x="0" y="553"/>
                    <a:pt x="359" y="608"/>
                  </a:cubicBezTo>
                  <a:lnTo>
                    <a:pt x="1851" y="608"/>
                  </a:lnTo>
                  <a:cubicBezTo>
                    <a:pt x="2210" y="553"/>
                    <a:pt x="2210" y="28"/>
                    <a:pt x="1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8"/>
            <p:cNvSpPr/>
            <p:nvPr/>
          </p:nvSpPr>
          <p:spPr>
            <a:xfrm>
              <a:off x="4792921" y="4150628"/>
              <a:ext cx="199563" cy="200771"/>
            </a:xfrm>
            <a:custGeom>
              <a:rect b="b" l="l" r="r" t="t"/>
              <a:pathLst>
                <a:path extrusionOk="0" h="9642" w="9584">
                  <a:moveTo>
                    <a:pt x="4723" y="608"/>
                  </a:moveTo>
                  <a:lnTo>
                    <a:pt x="5110" y="1216"/>
                  </a:lnTo>
                  <a:lnTo>
                    <a:pt x="4115" y="1216"/>
                  </a:lnTo>
                  <a:cubicBezTo>
                    <a:pt x="3894" y="1216"/>
                    <a:pt x="3701" y="1327"/>
                    <a:pt x="3591" y="1520"/>
                  </a:cubicBezTo>
                  <a:lnTo>
                    <a:pt x="3038" y="2459"/>
                  </a:lnTo>
                  <a:cubicBezTo>
                    <a:pt x="2928" y="2266"/>
                    <a:pt x="2762" y="2128"/>
                    <a:pt x="2541" y="2100"/>
                  </a:cubicBezTo>
                  <a:lnTo>
                    <a:pt x="3342" y="747"/>
                  </a:lnTo>
                  <a:cubicBezTo>
                    <a:pt x="3397" y="664"/>
                    <a:pt x="3480" y="608"/>
                    <a:pt x="3591" y="608"/>
                  </a:cubicBezTo>
                  <a:close/>
                  <a:moveTo>
                    <a:pt x="5993" y="608"/>
                  </a:moveTo>
                  <a:cubicBezTo>
                    <a:pt x="6104" y="608"/>
                    <a:pt x="6187" y="664"/>
                    <a:pt x="6242" y="747"/>
                  </a:cubicBezTo>
                  <a:lnTo>
                    <a:pt x="7153" y="2293"/>
                  </a:lnTo>
                  <a:cubicBezTo>
                    <a:pt x="7209" y="2404"/>
                    <a:pt x="7319" y="2487"/>
                    <a:pt x="7457" y="2514"/>
                  </a:cubicBezTo>
                  <a:cubicBezTo>
                    <a:pt x="7485" y="2521"/>
                    <a:pt x="7514" y="2525"/>
                    <a:pt x="7544" y="2525"/>
                  </a:cubicBezTo>
                  <a:cubicBezTo>
                    <a:pt x="7633" y="2525"/>
                    <a:pt x="7727" y="2493"/>
                    <a:pt x="7789" y="2431"/>
                  </a:cubicBezTo>
                  <a:lnTo>
                    <a:pt x="8037" y="2266"/>
                  </a:lnTo>
                  <a:lnTo>
                    <a:pt x="8093" y="2266"/>
                  </a:lnTo>
                  <a:lnTo>
                    <a:pt x="7789" y="3895"/>
                  </a:lnTo>
                  <a:cubicBezTo>
                    <a:pt x="7789" y="3895"/>
                    <a:pt x="7789" y="3923"/>
                    <a:pt x="7761" y="3923"/>
                  </a:cubicBezTo>
                  <a:lnTo>
                    <a:pt x="6132" y="3647"/>
                  </a:lnTo>
                  <a:lnTo>
                    <a:pt x="6076" y="3950"/>
                  </a:lnTo>
                  <a:lnTo>
                    <a:pt x="6132" y="3591"/>
                  </a:lnTo>
                  <a:lnTo>
                    <a:pt x="6546" y="3288"/>
                  </a:lnTo>
                  <a:cubicBezTo>
                    <a:pt x="6739" y="3149"/>
                    <a:pt x="6794" y="2901"/>
                    <a:pt x="6684" y="2708"/>
                  </a:cubicBezTo>
                  <a:lnTo>
                    <a:pt x="5883" y="1354"/>
                  </a:lnTo>
                  <a:lnTo>
                    <a:pt x="5413" y="608"/>
                  </a:lnTo>
                  <a:close/>
                  <a:moveTo>
                    <a:pt x="2513" y="2708"/>
                  </a:moveTo>
                  <a:cubicBezTo>
                    <a:pt x="2513" y="2735"/>
                    <a:pt x="2513" y="2735"/>
                    <a:pt x="2513" y="2735"/>
                  </a:cubicBezTo>
                  <a:lnTo>
                    <a:pt x="2983" y="4309"/>
                  </a:lnTo>
                  <a:lnTo>
                    <a:pt x="3259" y="4227"/>
                  </a:lnTo>
                  <a:lnTo>
                    <a:pt x="2955" y="4337"/>
                  </a:lnTo>
                  <a:lnTo>
                    <a:pt x="2541" y="4116"/>
                  </a:lnTo>
                  <a:cubicBezTo>
                    <a:pt x="2482" y="4082"/>
                    <a:pt x="2415" y="4067"/>
                    <a:pt x="2348" y="4067"/>
                  </a:cubicBezTo>
                  <a:cubicBezTo>
                    <a:pt x="2194" y="4067"/>
                    <a:pt x="2038" y="4148"/>
                    <a:pt x="1961" y="4282"/>
                  </a:cubicBezTo>
                  <a:lnTo>
                    <a:pt x="1381" y="5276"/>
                  </a:lnTo>
                  <a:lnTo>
                    <a:pt x="939" y="6022"/>
                  </a:lnTo>
                  <a:lnTo>
                    <a:pt x="691" y="5580"/>
                  </a:lnTo>
                  <a:cubicBezTo>
                    <a:pt x="635" y="5469"/>
                    <a:pt x="635" y="5359"/>
                    <a:pt x="691" y="5276"/>
                  </a:cubicBezTo>
                  <a:lnTo>
                    <a:pt x="1409" y="4033"/>
                  </a:lnTo>
                  <a:cubicBezTo>
                    <a:pt x="1491" y="3923"/>
                    <a:pt x="1491" y="3785"/>
                    <a:pt x="1464" y="3674"/>
                  </a:cubicBezTo>
                  <a:cubicBezTo>
                    <a:pt x="1436" y="3564"/>
                    <a:pt x="1353" y="3453"/>
                    <a:pt x="1243" y="3398"/>
                  </a:cubicBezTo>
                  <a:lnTo>
                    <a:pt x="911" y="3232"/>
                  </a:lnTo>
                  <a:lnTo>
                    <a:pt x="746" y="3481"/>
                  </a:lnTo>
                  <a:lnTo>
                    <a:pt x="911" y="3177"/>
                  </a:lnTo>
                  <a:lnTo>
                    <a:pt x="2486" y="2708"/>
                  </a:lnTo>
                  <a:close/>
                  <a:moveTo>
                    <a:pt x="5496" y="1824"/>
                  </a:moveTo>
                  <a:lnTo>
                    <a:pt x="6132" y="2901"/>
                  </a:lnTo>
                  <a:lnTo>
                    <a:pt x="5800" y="3122"/>
                  </a:lnTo>
                  <a:cubicBezTo>
                    <a:pt x="5607" y="3260"/>
                    <a:pt x="5496" y="3508"/>
                    <a:pt x="5552" y="3757"/>
                  </a:cubicBezTo>
                  <a:cubicBezTo>
                    <a:pt x="5607" y="4006"/>
                    <a:pt x="5800" y="4199"/>
                    <a:pt x="6076" y="4254"/>
                  </a:cubicBezTo>
                  <a:lnTo>
                    <a:pt x="7015" y="4392"/>
                  </a:lnTo>
                  <a:lnTo>
                    <a:pt x="7595" y="5414"/>
                  </a:lnTo>
                  <a:lnTo>
                    <a:pt x="6684" y="6933"/>
                  </a:lnTo>
                  <a:lnTo>
                    <a:pt x="5993" y="6933"/>
                  </a:lnTo>
                  <a:lnTo>
                    <a:pt x="5993" y="6657"/>
                  </a:lnTo>
                  <a:cubicBezTo>
                    <a:pt x="5993" y="6409"/>
                    <a:pt x="5855" y="6160"/>
                    <a:pt x="5607" y="6077"/>
                  </a:cubicBezTo>
                  <a:cubicBezTo>
                    <a:pt x="5521" y="6039"/>
                    <a:pt x="5433" y="6021"/>
                    <a:pt x="5347" y="6021"/>
                  </a:cubicBezTo>
                  <a:cubicBezTo>
                    <a:pt x="5182" y="6021"/>
                    <a:pt x="5025" y="6088"/>
                    <a:pt x="4916" y="6215"/>
                  </a:cubicBezTo>
                  <a:lnTo>
                    <a:pt x="4226" y="6933"/>
                  </a:lnTo>
                  <a:lnTo>
                    <a:pt x="2900" y="6933"/>
                  </a:lnTo>
                  <a:lnTo>
                    <a:pt x="1989" y="5414"/>
                  </a:lnTo>
                  <a:lnTo>
                    <a:pt x="2403" y="4724"/>
                  </a:lnTo>
                  <a:lnTo>
                    <a:pt x="2651" y="4862"/>
                  </a:lnTo>
                  <a:cubicBezTo>
                    <a:pt x="2759" y="4922"/>
                    <a:pt x="2866" y="4950"/>
                    <a:pt x="2969" y="4950"/>
                  </a:cubicBezTo>
                  <a:cubicBezTo>
                    <a:pt x="3105" y="4950"/>
                    <a:pt x="3232" y="4901"/>
                    <a:pt x="3342" y="4807"/>
                  </a:cubicBezTo>
                  <a:cubicBezTo>
                    <a:pt x="3563" y="4641"/>
                    <a:pt x="3618" y="4392"/>
                    <a:pt x="3563" y="4144"/>
                  </a:cubicBezTo>
                  <a:lnTo>
                    <a:pt x="3287" y="3232"/>
                  </a:lnTo>
                  <a:lnTo>
                    <a:pt x="4115" y="1824"/>
                  </a:lnTo>
                  <a:close/>
                  <a:moveTo>
                    <a:pt x="8341" y="4254"/>
                  </a:moveTo>
                  <a:lnTo>
                    <a:pt x="8921" y="5276"/>
                  </a:lnTo>
                  <a:cubicBezTo>
                    <a:pt x="8976" y="5387"/>
                    <a:pt x="8976" y="5497"/>
                    <a:pt x="8921" y="5580"/>
                  </a:cubicBezTo>
                  <a:lnTo>
                    <a:pt x="8093" y="6933"/>
                  </a:lnTo>
                  <a:lnTo>
                    <a:pt x="7402" y="6933"/>
                  </a:lnTo>
                  <a:lnTo>
                    <a:pt x="8148" y="5718"/>
                  </a:lnTo>
                  <a:cubicBezTo>
                    <a:pt x="8258" y="5525"/>
                    <a:pt x="8258" y="5304"/>
                    <a:pt x="8148" y="5110"/>
                  </a:cubicBezTo>
                  <a:lnTo>
                    <a:pt x="7789" y="4530"/>
                  </a:lnTo>
                  <a:lnTo>
                    <a:pt x="7816" y="4530"/>
                  </a:lnTo>
                  <a:cubicBezTo>
                    <a:pt x="8010" y="4530"/>
                    <a:pt x="8203" y="4420"/>
                    <a:pt x="8341" y="4254"/>
                  </a:cubicBezTo>
                  <a:close/>
                  <a:moveTo>
                    <a:pt x="1657" y="6022"/>
                  </a:moveTo>
                  <a:lnTo>
                    <a:pt x="2403" y="7237"/>
                  </a:lnTo>
                  <a:cubicBezTo>
                    <a:pt x="2486" y="7430"/>
                    <a:pt x="2707" y="7541"/>
                    <a:pt x="2900" y="7541"/>
                  </a:cubicBezTo>
                  <a:lnTo>
                    <a:pt x="3673" y="7541"/>
                  </a:lnTo>
                  <a:cubicBezTo>
                    <a:pt x="3591" y="7734"/>
                    <a:pt x="3591" y="7955"/>
                    <a:pt x="3673" y="8149"/>
                  </a:cubicBezTo>
                  <a:lnTo>
                    <a:pt x="2375" y="8149"/>
                  </a:lnTo>
                  <a:cubicBezTo>
                    <a:pt x="2265" y="8121"/>
                    <a:pt x="2182" y="8066"/>
                    <a:pt x="2127" y="7983"/>
                  </a:cubicBezTo>
                  <a:lnTo>
                    <a:pt x="2154" y="7983"/>
                  </a:lnTo>
                  <a:lnTo>
                    <a:pt x="1298" y="6602"/>
                  </a:lnTo>
                  <a:lnTo>
                    <a:pt x="1657" y="6022"/>
                  </a:lnTo>
                  <a:close/>
                  <a:moveTo>
                    <a:pt x="5386" y="6629"/>
                  </a:moveTo>
                  <a:cubicBezTo>
                    <a:pt x="5386" y="6629"/>
                    <a:pt x="5386" y="6629"/>
                    <a:pt x="5386" y="6657"/>
                  </a:cubicBezTo>
                  <a:lnTo>
                    <a:pt x="5386" y="7071"/>
                  </a:lnTo>
                  <a:cubicBezTo>
                    <a:pt x="5386" y="7320"/>
                    <a:pt x="5579" y="7513"/>
                    <a:pt x="5828" y="7541"/>
                  </a:cubicBezTo>
                  <a:lnTo>
                    <a:pt x="7733" y="7541"/>
                  </a:lnTo>
                  <a:lnTo>
                    <a:pt x="7457" y="7983"/>
                  </a:lnTo>
                  <a:cubicBezTo>
                    <a:pt x="7402" y="8066"/>
                    <a:pt x="7292" y="8121"/>
                    <a:pt x="7209" y="8121"/>
                  </a:cubicBezTo>
                  <a:lnTo>
                    <a:pt x="5855" y="8121"/>
                  </a:lnTo>
                  <a:cubicBezTo>
                    <a:pt x="5607" y="8121"/>
                    <a:pt x="5413" y="8342"/>
                    <a:pt x="5413" y="8590"/>
                  </a:cubicBezTo>
                  <a:lnTo>
                    <a:pt x="5413" y="9005"/>
                  </a:lnTo>
                  <a:cubicBezTo>
                    <a:pt x="5413" y="9005"/>
                    <a:pt x="5413" y="9032"/>
                    <a:pt x="5358" y="9032"/>
                  </a:cubicBezTo>
                  <a:lnTo>
                    <a:pt x="4198" y="7845"/>
                  </a:lnTo>
                  <a:cubicBezTo>
                    <a:pt x="4198" y="7845"/>
                    <a:pt x="4198" y="7817"/>
                    <a:pt x="4198" y="7817"/>
                  </a:cubicBezTo>
                  <a:lnTo>
                    <a:pt x="5386" y="6629"/>
                  </a:lnTo>
                  <a:close/>
                  <a:moveTo>
                    <a:pt x="3591" y="1"/>
                  </a:moveTo>
                  <a:cubicBezTo>
                    <a:pt x="3259" y="1"/>
                    <a:pt x="2955" y="167"/>
                    <a:pt x="2817" y="443"/>
                  </a:cubicBezTo>
                  <a:lnTo>
                    <a:pt x="1740" y="2321"/>
                  </a:lnTo>
                  <a:lnTo>
                    <a:pt x="718" y="2597"/>
                  </a:lnTo>
                  <a:cubicBezTo>
                    <a:pt x="193" y="2763"/>
                    <a:pt x="111" y="3481"/>
                    <a:pt x="608" y="3757"/>
                  </a:cubicBezTo>
                  <a:lnTo>
                    <a:pt x="801" y="3868"/>
                  </a:lnTo>
                  <a:lnTo>
                    <a:pt x="166" y="4972"/>
                  </a:lnTo>
                  <a:cubicBezTo>
                    <a:pt x="0" y="5249"/>
                    <a:pt x="0" y="5608"/>
                    <a:pt x="166" y="5884"/>
                  </a:cubicBezTo>
                  <a:lnTo>
                    <a:pt x="1602" y="8314"/>
                  </a:lnTo>
                  <a:cubicBezTo>
                    <a:pt x="1768" y="8563"/>
                    <a:pt x="2071" y="8729"/>
                    <a:pt x="2375" y="8729"/>
                  </a:cubicBezTo>
                  <a:lnTo>
                    <a:pt x="4226" y="8729"/>
                  </a:lnTo>
                  <a:lnTo>
                    <a:pt x="4916" y="9447"/>
                  </a:lnTo>
                  <a:cubicBezTo>
                    <a:pt x="5025" y="9574"/>
                    <a:pt x="5182" y="9641"/>
                    <a:pt x="5347" y="9641"/>
                  </a:cubicBezTo>
                  <a:cubicBezTo>
                    <a:pt x="5433" y="9641"/>
                    <a:pt x="5521" y="9623"/>
                    <a:pt x="5607" y="9585"/>
                  </a:cubicBezTo>
                  <a:cubicBezTo>
                    <a:pt x="5828" y="9502"/>
                    <a:pt x="5993" y="9281"/>
                    <a:pt x="5993" y="9005"/>
                  </a:cubicBezTo>
                  <a:lnTo>
                    <a:pt x="5993" y="8729"/>
                  </a:lnTo>
                  <a:lnTo>
                    <a:pt x="7181" y="8729"/>
                  </a:lnTo>
                  <a:cubicBezTo>
                    <a:pt x="7512" y="8729"/>
                    <a:pt x="7789" y="8563"/>
                    <a:pt x="7954" y="8314"/>
                  </a:cubicBezTo>
                  <a:lnTo>
                    <a:pt x="9418" y="5884"/>
                  </a:lnTo>
                  <a:cubicBezTo>
                    <a:pt x="9584" y="5608"/>
                    <a:pt x="9584" y="5249"/>
                    <a:pt x="9418" y="4972"/>
                  </a:cubicBezTo>
                  <a:lnTo>
                    <a:pt x="8507" y="3426"/>
                  </a:lnTo>
                  <a:lnTo>
                    <a:pt x="8700" y="2376"/>
                  </a:lnTo>
                  <a:cubicBezTo>
                    <a:pt x="8728" y="2128"/>
                    <a:pt x="8617" y="1879"/>
                    <a:pt x="8424" y="1741"/>
                  </a:cubicBezTo>
                  <a:cubicBezTo>
                    <a:pt x="8320" y="1689"/>
                    <a:pt x="8203" y="1661"/>
                    <a:pt x="8089" y="1661"/>
                  </a:cubicBezTo>
                  <a:cubicBezTo>
                    <a:pt x="7961" y="1661"/>
                    <a:pt x="7836" y="1696"/>
                    <a:pt x="7733" y="1768"/>
                  </a:cubicBezTo>
                  <a:lnTo>
                    <a:pt x="7595" y="1851"/>
                  </a:lnTo>
                  <a:lnTo>
                    <a:pt x="6767" y="443"/>
                  </a:lnTo>
                  <a:cubicBezTo>
                    <a:pt x="6601" y="167"/>
                    <a:pt x="6325" y="1"/>
                    <a:pt x="5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118"/>
          <p:cNvGrpSpPr/>
          <p:nvPr/>
        </p:nvGrpSpPr>
        <p:grpSpPr>
          <a:xfrm>
            <a:off x="1294565" y="4112960"/>
            <a:ext cx="376138" cy="375846"/>
            <a:chOff x="1615470" y="4112960"/>
            <a:chExt cx="376138" cy="375846"/>
          </a:xfrm>
        </p:grpSpPr>
        <p:sp>
          <p:nvSpPr>
            <p:cNvPr id="1926" name="Google Shape;1926;p118"/>
            <p:cNvSpPr/>
            <p:nvPr/>
          </p:nvSpPr>
          <p:spPr>
            <a:xfrm>
              <a:off x="1615470" y="4112960"/>
              <a:ext cx="376138" cy="375846"/>
            </a:xfrm>
            <a:custGeom>
              <a:rect b="b" l="l" r="r" t="t"/>
              <a:pathLst>
                <a:path extrusionOk="0" h="18050" w="18064">
                  <a:moveTo>
                    <a:pt x="9335" y="622"/>
                  </a:moveTo>
                  <a:cubicBezTo>
                    <a:pt x="9971" y="677"/>
                    <a:pt x="10606" y="843"/>
                    <a:pt x="11186" y="1119"/>
                  </a:cubicBezTo>
                  <a:lnTo>
                    <a:pt x="10882" y="1644"/>
                  </a:lnTo>
                  <a:cubicBezTo>
                    <a:pt x="10827" y="1727"/>
                    <a:pt x="10827" y="1837"/>
                    <a:pt x="10882" y="1920"/>
                  </a:cubicBezTo>
                  <a:cubicBezTo>
                    <a:pt x="10937" y="2031"/>
                    <a:pt x="11041" y="2086"/>
                    <a:pt x="11144" y="2086"/>
                  </a:cubicBezTo>
                  <a:cubicBezTo>
                    <a:pt x="11248" y="2086"/>
                    <a:pt x="11352" y="2031"/>
                    <a:pt x="11407" y="1920"/>
                  </a:cubicBezTo>
                  <a:lnTo>
                    <a:pt x="11711" y="1423"/>
                  </a:lnTo>
                  <a:cubicBezTo>
                    <a:pt x="11849" y="1506"/>
                    <a:pt x="11987" y="1616"/>
                    <a:pt x="12125" y="1727"/>
                  </a:cubicBezTo>
                  <a:cubicBezTo>
                    <a:pt x="12484" y="2031"/>
                    <a:pt x="12788" y="2362"/>
                    <a:pt x="13036" y="2777"/>
                  </a:cubicBezTo>
                  <a:lnTo>
                    <a:pt x="12539" y="3053"/>
                  </a:lnTo>
                  <a:cubicBezTo>
                    <a:pt x="12456" y="3108"/>
                    <a:pt x="12401" y="3163"/>
                    <a:pt x="12401" y="3246"/>
                  </a:cubicBezTo>
                  <a:cubicBezTo>
                    <a:pt x="12373" y="3329"/>
                    <a:pt x="12373" y="3412"/>
                    <a:pt x="12429" y="3467"/>
                  </a:cubicBezTo>
                  <a:cubicBezTo>
                    <a:pt x="12456" y="3550"/>
                    <a:pt x="12539" y="3577"/>
                    <a:pt x="12622" y="3605"/>
                  </a:cubicBezTo>
                  <a:cubicBezTo>
                    <a:pt x="12645" y="3617"/>
                    <a:pt x="12673" y="3623"/>
                    <a:pt x="12703" y="3623"/>
                  </a:cubicBezTo>
                  <a:cubicBezTo>
                    <a:pt x="12746" y="3623"/>
                    <a:pt x="12794" y="3610"/>
                    <a:pt x="12843" y="3577"/>
                  </a:cubicBezTo>
                  <a:lnTo>
                    <a:pt x="13340" y="3301"/>
                  </a:lnTo>
                  <a:cubicBezTo>
                    <a:pt x="13644" y="3854"/>
                    <a:pt x="13810" y="4489"/>
                    <a:pt x="13837" y="5124"/>
                  </a:cubicBezTo>
                  <a:lnTo>
                    <a:pt x="13257" y="5124"/>
                  </a:lnTo>
                  <a:cubicBezTo>
                    <a:pt x="12843" y="5124"/>
                    <a:pt x="12843" y="5732"/>
                    <a:pt x="13257" y="5732"/>
                  </a:cubicBezTo>
                  <a:lnTo>
                    <a:pt x="13837" y="5732"/>
                  </a:lnTo>
                  <a:cubicBezTo>
                    <a:pt x="13810" y="6367"/>
                    <a:pt x="13644" y="6975"/>
                    <a:pt x="13340" y="7555"/>
                  </a:cubicBezTo>
                  <a:lnTo>
                    <a:pt x="12843" y="7278"/>
                  </a:lnTo>
                  <a:cubicBezTo>
                    <a:pt x="12788" y="7251"/>
                    <a:pt x="12733" y="7237"/>
                    <a:pt x="12681" y="7237"/>
                  </a:cubicBezTo>
                  <a:cubicBezTo>
                    <a:pt x="12629" y="7237"/>
                    <a:pt x="12581" y="7251"/>
                    <a:pt x="12539" y="7278"/>
                  </a:cubicBezTo>
                  <a:cubicBezTo>
                    <a:pt x="12456" y="7334"/>
                    <a:pt x="12373" y="7417"/>
                    <a:pt x="12373" y="7527"/>
                  </a:cubicBezTo>
                  <a:cubicBezTo>
                    <a:pt x="12401" y="7638"/>
                    <a:pt x="12456" y="7748"/>
                    <a:pt x="12539" y="7776"/>
                  </a:cubicBezTo>
                  <a:lnTo>
                    <a:pt x="13036" y="8079"/>
                  </a:lnTo>
                  <a:cubicBezTo>
                    <a:pt x="12705" y="8632"/>
                    <a:pt x="12235" y="9074"/>
                    <a:pt x="11711" y="9433"/>
                  </a:cubicBezTo>
                  <a:lnTo>
                    <a:pt x="11407" y="8908"/>
                  </a:lnTo>
                  <a:cubicBezTo>
                    <a:pt x="11352" y="8825"/>
                    <a:pt x="11269" y="8770"/>
                    <a:pt x="11158" y="8770"/>
                  </a:cubicBezTo>
                  <a:cubicBezTo>
                    <a:pt x="10910" y="8770"/>
                    <a:pt x="10772" y="9018"/>
                    <a:pt x="10882" y="9212"/>
                  </a:cubicBezTo>
                  <a:lnTo>
                    <a:pt x="11186" y="9737"/>
                  </a:lnTo>
                  <a:cubicBezTo>
                    <a:pt x="10606" y="10013"/>
                    <a:pt x="9971" y="10178"/>
                    <a:pt x="9335" y="10234"/>
                  </a:cubicBezTo>
                  <a:lnTo>
                    <a:pt x="9335" y="9654"/>
                  </a:lnTo>
                  <a:cubicBezTo>
                    <a:pt x="9335" y="9447"/>
                    <a:pt x="9183" y="9343"/>
                    <a:pt x="9032" y="9343"/>
                  </a:cubicBezTo>
                  <a:cubicBezTo>
                    <a:pt x="8880" y="9343"/>
                    <a:pt x="8728" y="9447"/>
                    <a:pt x="8728" y="9654"/>
                  </a:cubicBezTo>
                  <a:lnTo>
                    <a:pt x="8728" y="10234"/>
                  </a:lnTo>
                  <a:cubicBezTo>
                    <a:pt x="8092" y="10178"/>
                    <a:pt x="7485" y="10013"/>
                    <a:pt x="6905" y="9737"/>
                  </a:cubicBezTo>
                  <a:lnTo>
                    <a:pt x="7181" y="9212"/>
                  </a:lnTo>
                  <a:cubicBezTo>
                    <a:pt x="7292" y="9074"/>
                    <a:pt x="7236" y="8908"/>
                    <a:pt x="7071" y="8825"/>
                  </a:cubicBezTo>
                  <a:cubicBezTo>
                    <a:pt x="7021" y="8795"/>
                    <a:pt x="6968" y="8780"/>
                    <a:pt x="6916" y="8780"/>
                  </a:cubicBezTo>
                  <a:cubicBezTo>
                    <a:pt x="6824" y="8780"/>
                    <a:pt x="6737" y="8829"/>
                    <a:pt x="6684" y="8936"/>
                  </a:cubicBezTo>
                  <a:lnTo>
                    <a:pt x="6380" y="9433"/>
                  </a:lnTo>
                  <a:cubicBezTo>
                    <a:pt x="5855" y="9074"/>
                    <a:pt x="5386" y="8632"/>
                    <a:pt x="5027" y="8079"/>
                  </a:cubicBezTo>
                  <a:lnTo>
                    <a:pt x="5551" y="7803"/>
                  </a:lnTo>
                  <a:cubicBezTo>
                    <a:pt x="5634" y="7748"/>
                    <a:pt x="5690" y="7638"/>
                    <a:pt x="5690" y="7527"/>
                  </a:cubicBezTo>
                  <a:cubicBezTo>
                    <a:pt x="5690" y="7417"/>
                    <a:pt x="5634" y="7334"/>
                    <a:pt x="5551" y="7278"/>
                  </a:cubicBezTo>
                  <a:cubicBezTo>
                    <a:pt x="5496" y="7251"/>
                    <a:pt x="5441" y="7237"/>
                    <a:pt x="5389" y="7237"/>
                  </a:cubicBezTo>
                  <a:cubicBezTo>
                    <a:pt x="5337" y="7237"/>
                    <a:pt x="5289" y="7251"/>
                    <a:pt x="5248" y="7278"/>
                  </a:cubicBezTo>
                  <a:lnTo>
                    <a:pt x="4723" y="7555"/>
                  </a:lnTo>
                  <a:cubicBezTo>
                    <a:pt x="4447" y="7002"/>
                    <a:pt x="4281" y="6367"/>
                    <a:pt x="4253" y="5732"/>
                  </a:cubicBezTo>
                  <a:lnTo>
                    <a:pt x="4833" y="5732"/>
                  </a:lnTo>
                  <a:cubicBezTo>
                    <a:pt x="5220" y="5732"/>
                    <a:pt x="5220" y="5124"/>
                    <a:pt x="4833" y="5124"/>
                  </a:cubicBezTo>
                  <a:lnTo>
                    <a:pt x="4253" y="5124"/>
                  </a:lnTo>
                  <a:cubicBezTo>
                    <a:pt x="4281" y="4489"/>
                    <a:pt x="4447" y="3854"/>
                    <a:pt x="4751" y="3301"/>
                  </a:cubicBezTo>
                  <a:lnTo>
                    <a:pt x="5248" y="3577"/>
                  </a:lnTo>
                  <a:cubicBezTo>
                    <a:pt x="5294" y="3604"/>
                    <a:pt x="5344" y="3616"/>
                    <a:pt x="5393" y="3616"/>
                  </a:cubicBezTo>
                  <a:cubicBezTo>
                    <a:pt x="5547" y="3616"/>
                    <a:pt x="5690" y="3496"/>
                    <a:pt x="5690" y="3329"/>
                  </a:cubicBezTo>
                  <a:cubicBezTo>
                    <a:pt x="5690" y="3218"/>
                    <a:pt x="5634" y="3108"/>
                    <a:pt x="5551" y="3053"/>
                  </a:cubicBezTo>
                  <a:lnTo>
                    <a:pt x="5027" y="2777"/>
                  </a:lnTo>
                  <a:cubicBezTo>
                    <a:pt x="5303" y="2362"/>
                    <a:pt x="5607" y="2031"/>
                    <a:pt x="5966" y="1727"/>
                  </a:cubicBezTo>
                  <a:cubicBezTo>
                    <a:pt x="6104" y="1616"/>
                    <a:pt x="6242" y="1506"/>
                    <a:pt x="6380" y="1423"/>
                  </a:cubicBezTo>
                  <a:lnTo>
                    <a:pt x="6684" y="1920"/>
                  </a:lnTo>
                  <a:cubicBezTo>
                    <a:pt x="6739" y="2031"/>
                    <a:pt x="6822" y="2086"/>
                    <a:pt x="6932" y="2086"/>
                  </a:cubicBezTo>
                  <a:cubicBezTo>
                    <a:pt x="7043" y="2086"/>
                    <a:pt x="7153" y="2031"/>
                    <a:pt x="7209" y="1948"/>
                  </a:cubicBezTo>
                  <a:cubicBezTo>
                    <a:pt x="7236" y="1837"/>
                    <a:pt x="7236" y="1727"/>
                    <a:pt x="7209" y="1644"/>
                  </a:cubicBezTo>
                  <a:lnTo>
                    <a:pt x="6905" y="1119"/>
                  </a:lnTo>
                  <a:cubicBezTo>
                    <a:pt x="7485" y="843"/>
                    <a:pt x="8092" y="677"/>
                    <a:pt x="8755" y="622"/>
                  </a:cubicBezTo>
                  <a:lnTo>
                    <a:pt x="8755" y="1230"/>
                  </a:lnTo>
                  <a:cubicBezTo>
                    <a:pt x="8755" y="1423"/>
                    <a:pt x="8900" y="1520"/>
                    <a:pt x="9045" y="1520"/>
                  </a:cubicBezTo>
                  <a:cubicBezTo>
                    <a:pt x="9190" y="1520"/>
                    <a:pt x="9335" y="1423"/>
                    <a:pt x="9335" y="1230"/>
                  </a:cubicBezTo>
                  <a:lnTo>
                    <a:pt x="9335" y="622"/>
                  </a:lnTo>
                  <a:close/>
                  <a:moveTo>
                    <a:pt x="17179" y="1837"/>
                  </a:moveTo>
                  <a:cubicBezTo>
                    <a:pt x="17345" y="1837"/>
                    <a:pt x="17483" y="2003"/>
                    <a:pt x="17483" y="2169"/>
                  </a:cubicBezTo>
                  <a:lnTo>
                    <a:pt x="17483" y="12637"/>
                  </a:lnTo>
                  <a:lnTo>
                    <a:pt x="3011" y="12637"/>
                  </a:lnTo>
                  <a:cubicBezTo>
                    <a:pt x="2624" y="12637"/>
                    <a:pt x="2624" y="13244"/>
                    <a:pt x="3011" y="13244"/>
                  </a:cubicBezTo>
                  <a:lnTo>
                    <a:pt x="17455" y="13244"/>
                  </a:lnTo>
                  <a:lnTo>
                    <a:pt x="17455" y="14100"/>
                  </a:lnTo>
                  <a:cubicBezTo>
                    <a:pt x="17455" y="14266"/>
                    <a:pt x="17317" y="14432"/>
                    <a:pt x="17152" y="14459"/>
                  </a:cubicBezTo>
                  <a:lnTo>
                    <a:pt x="939" y="14459"/>
                  </a:lnTo>
                  <a:cubicBezTo>
                    <a:pt x="773" y="14432"/>
                    <a:pt x="635" y="14266"/>
                    <a:pt x="635" y="14100"/>
                  </a:cubicBezTo>
                  <a:lnTo>
                    <a:pt x="635" y="13244"/>
                  </a:lnTo>
                  <a:lnTo>
                    <a:pt x="1850" y="13244"/>
                  </a:lnTo>
                  <a:cubicBezTo>
                    <a:pt x="2237" y="13244"/>
                    <a:pt x="2237" y="12664"/>
                    <a:pt x="1850" y="12664"/>
                  </a:cubicBezTo>
                  <a:lnTo>
                    <a:pt x="635" y="12664"/>
                  </a:lnTo>
                  <a:lnTo>
                    <a:pt x="635" y="2169"/>
                  </a:lnTo>
                  <a:cubicBezTo>
                    <a:pt x="635" y="2003"/>
                    <a:pt x="773" y="1837"/>
                    <a:pt x="939" y="1837"/>
                  </a:cubicBezTo>
                  <a:lnTo>
                    <a:pt x="5027" y="1837"/>
                  </a:lnTo>
                  <a:cubicBezTo>
                    <a:pt x="1906" y="5317"/>
                    <a:pt x="4364" y="10869"/>
                    <a:pt x="9059" y="10869"/>
                  </a:cubicBezTo>
                  <a:cubicBezTo>
                    <a:pt x="13754" y="10869"/>
                    <a:pt x="16213" y="5317"/>
                    <a:pt x="13092" y="1837"/>
                  </a:cubicBezTo>
                  <a:close/>
                  <a:moveTo>
                    <a:pt x="11269" y="15039"/>
                  </a:moveTo>
                  <a:lnTo>
                    <a:pt x="11849" y="16255"/>
                  </a:lnTo>
                  <a:lnTo>
                    <a:pt x="6214" y="16255"/>
                  </a:lnTo>
                  <a:lnTo>
                    <a:pt x="6822" y="15039"/>
                  </a:lnTo>
                  <a:close/>
                  <a:moveTo>
                    <a:pt x="13533" y="16862"/>
                  </a:moveTo>
                  <a:cubicBezTo>
                    <a:pt x="13699" y="16862"/>
                    <a:pt x="13837" y="17000"/>
                    <a:pt x="13837" y="17166"/>
                  </a:cubicBezTo>
                  <a:lnTo>
                    <a:pt x="13865" y="17166"/>
                  </a:lnTo>
                  <a:cubicBezTo>
                    <a:pt x="13865" y="17332"/>
                    <a:pt x="13727" y="17470"/>
                    <a:pt x="13561" y="17470"/>
                  </a:cubicBezTo>
                  <a:lnTo>
                    <a:pt x="4530" y="17470"/>
                  </a:lnTo>
                  <a:cubicBezTo>
                    <a:pt x="4115" y="17442"/>
                    <a:pt x="4115" y="16862"/>
                    <a:pt x="4530" y="16862"/>
                  </a:cubicBezTo>
                  <a:close/>
                  <a:moveTo>
                    <a:pt x="9032" y="1"/>
                  </a:moveTo>
                  <a:cubicBezTo>
                    <a:pt x="7830" y="1"/>
                    <a:pt x="6629" y="401"/>
                    <a:pt x="5634" y="1202"/>
                  </a:cubicBezTo>
                  <a:lnTo>
                    <a:pt x="911" y="1202"/>
                  </a:lnTo>
                  <a:cubicBezTo>
                    <a:pt x="387" y="1230"/>
                    <a:pt x="0" y="1644"/>
                    <a:pt x="0" y="2169"/>
                  </a:cubicBezTo>
                  <a:lnTo>
                    <a:pt x="0" y="14100"/>
                  </a:lnTo>
                  <a:cubicBezTo>
                    <a:pt x="0" y="14598"/>
                    <a:pt x="387" y="15039"/>
                    <a:pt x="911" y="15039"/>
                  </a:cubicBezTo>
                  <a:lnTo>
                    <a:pt x="6132" y="15039"/>
                  </a:lnTo>
                  <a:lnTo>
                    <a:pt x="5524" y="16255"/>
                  </a:lnTo>
                  <a:lnTo>
                    <a:pt x="4502" y="16255"/>
                  </a:lnTo>
                  <a:cubicBezTo>
                    <a:pt x="3370" y="16338"/>
                    <a:pt x="3370" y="17995"/>
                    <a:pt x="4502" y="18050"/>
                  </a:cubicBezTo>
                  <a:lnTo>
                    <a:pt x="13533" y="18050"/>
                  </a:lnTo>
                  <a:cubicBezTo>
                    <a:pt x="14666" y="17995"/>
                    <a:pt x="14666" y="16338"/>
                    <a:pt x="13533" y="16255"/>
                  </a:cubicBezTo>
                  <a:lnTo>
                    <a:pt x="12512" y="16255"/>
                  </a:lnTo>
                  <a:lnTo>
                    <a:pt x="11904" y="15039"/>
                  </a:lnTo>
                  <a:lnTo>
                    <a:pt x="17124" y="15039"/>
                  </a:lnTo>
                  <a:cubicBezTo>
                    <a:pt x="17649" y="15039"/>
                    <a:pt x="18063" y="14598"/>
                    <a:pt x="18035" y="14100"/>
                  </a:cubicBezTo>
                  <a:lnTo>
                    <a:pt x="18035" y="2169"/>
                  </a:lnTo>
                  <a:cubicBezTo>
                    <a:pt x="18063" y="1672"/>
                    <a:pt x="17649" y="1230"/>
                    <a:pt x="17152" y="1202"/>
                  </a:cubicBezTo>
                  <a:lnTo>
                    <a:pt x="12429" y="1202"/>
                  </a:lnTo>
                  <a:cubicBezTo>
                    <a:pt x="11434" y="401"/>
                    <a:pt x="10233" y="1"/>
                    <a:pt x="9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18"/>
            <p:cNvSpPr/>
            <p:nvPr/>
          </p:nvSpPr>
          <p:spPr>
            <a:xfrm>
              <a:off x="1771889" y="4163725"/>
              <a:ext cx="83977" cy="87538"/>
            </a:xfrm>
            <a:custGeom>
              <a:rect b="b" l="l" r="r" t="t"/>
              <a:pathLst>
                <a:path extrusionOk="0" h="4204" w="4033">
                  <a:moveTo>
                    <a:pt x="1505" y="2380"/>
                  </a:moveTo>
                  <a:cubicBezTo>
                    <a:pt x="1822" y="2380"/>
                    <a:pt x="2127" y="2615"/>
                    <a:pt x="2127" y="2990"/>
                  </a:cubicBezTo>
                  <a:cubicBezTo>
                    <a:pt x="2127" y="3321"/>
                    <a:pt x="1851" y="3598"/>
                    <a:pt x="1520" y="3598"/>
                  </a:cubicBezTo>
                  <a:cubicBezTo>
                    <a:pt x="967" y="3598"/>
                    <a:pt x="719" y="2935"/>
                    <a:pt x="1078" y="2548"/>
                  </a:cubicBezTo>
                  <a:cubicBezTo>
                    <a:pt x="1202" y="2433"/>
                    <a:pt x="1355" y="2380"/>
                    <a:pt x="1505" y="2380"/>
                  </a:cubicBezTo>
                  <a:close/>
                  <a:moveTo>
                    <a:pt x="1520" y="0"/>
                  </a:moveTo>
                  <a:cubicBezTo>
                    <a:pt x="1368" y="0"/>
                    <a:pt x="1216" y="104"/>
                    <a:pt x="1216" y="311"/>
                  </a:cubicBezTo>
                  <a:lnTo>
                    <a:pt x="1216" y="1858"/>
                  </a:lnTo>
                  <a:cubicBezTo>
                    <a:pt x="304" y="2079"/>
                    <a:pt x="0" y="3211"/>
                    <a:pt x="663" y="3846"/>
                  </a:cubicBezTo>
                  <a:cubicBezTo>
                    <a:pt x="907" y="4090"/>
                    <a:pt x="1215" y="4203"/>
                    <a:pt x="1517" y="4203"/>
                  </a:cubicBezTo>
                  <a:cubicBezTo>
                    <a:pt x="2036" y="4203"/>
                    <a:pt x="2540" y="3870"/>
                    <a:pt x="2680" y="3294"/>
                  </a:cubicBezTo>
                  <a:lnTo>
                    <a:pt x="3619" y="3294"/>
                  </a:lnTo>
                  <a:cubicBezTo>
                    <a:pt x="4033" y="3294"/>
                    <a:pt x="4033" y="2714"/>
                    <a:pt x="3619" y="2714"/>
                  </a:cubicBezTo>
                  <a:lnTo>
                    <a:pt x="3619" y="2686"/>
                  </a:lnTo>
                  <a:lnTo>
                    <a:pt x="2680" y="2686"/>
                  </a:lnTo>
                  <a:cubicBezTo>
                    <a:pt x="2569" y="2272"/>
                    <a:pt x="2238" y="1940"/>
                    <a:pt x="1823" y="1830"/>
                  </a:cubicBezTo>
                  <a:lnTo>
                    <a:pt x="1823" y="311"/>
                  </a:lnTo>
                  <a:cubicBezTo>
                    <a:pt x="1823" y="104"/>
                    <a:pt x="1671"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8"/>
            <p:cNvSpPr/>
            <p:nvPr/>
          </p:nvSpPr>
          <p:spPr>
            <a:xfrm>
              <a:off x="1640186" y="4194626"/>
              <a:ext cx="51203" cy="144092"/>
            </a:xfrm>
            <a:custGeom>
              <a:rect b="b" l="l" r="r" t="t"/>
              <a:pathLst>
                <a:path extrusionOk="0" h="6920" w="2459">
                  <a:moveTo>
                    <a:pt x="1216" y="1"/>
                  </a:moveTo>
                  <a:cubicBezTo>
                    <a:pt x="1064" y="1"/>
                    <a:pt x="912" y="97"/>
                    <a:pt x="912" y="291"/>
                  </a:cubicBezTo>
                  <a:lnTo>
                    <a:pt x="912" y="5897"/>
                  </a:lnTo>
                  <a:lnTo>
                    <a:pt x="553" y="5511"/>
                  </a:lnTo>
                  <a:cubicBezTo>
                    <a:pt x="484" y="5456"/>
                    <a:pt x="408" y="5428"/>
                    <a:pt x="332" y="5428"/>
                  </a:cubicBezTo>
                  <a:cubicBezTo>
                    <a:pt x="256" y="5428"/>
                    <a:pt x="180" y="5456"/>
                    <a:pt x="111" y="5511"/>
                  </a:cubicBezTo>
                  <a:cubicBezTo>
                    <a:pt x="1" y="5621"/>
                    <a:pt x="1" y="5815"/>
                    <a:pt x="111" y="5925"/>
                  </a:cubicBezTo>
                  <a:lnTo>
                    <a:pt x="1023" y="6836"/>
                  </a:lnTo>
                  <a:cubicBezTo>
                    <a:pt x="1078" y="6892"/>
                    <a:pt x="1154" y="6919"/>
                    <a:pt x="1230" y="6919"/>
                  </a:cubicBezTo>
                  <a:cubicBezTo>
                    <a:pt x="1306" y="6919"/>
                    <a:pt x="1382" y="6892"/>
                    <a:pt x="1437" y="6836"/>
                  </a:cubicBezTo>
                  <a:lnTo>
                    <a:pt x="2348" y="5925"/>
                  </a:lnTo>
                  <a:cubicBezTo>
                    <a:pt x="2459" y="5815"/>
                    <a:pt x="2459" y="5621"/>
                    <a:pt x="2348" y="5511"/>
                  </a:cubicBezTo>
                  <a:cubicBezTo>
                    <a:pt x="2279" y="5442"/>
                    <a:pt x="2196" y="5407"/>
                    <a:pt x="2117" y="5407"/>
                  </a:cubicBezTo>
                  <a:cubicBezTo>
                    <a:pt x="2038" y="5407"/>
                    <a:pt x="1962" y="5442"/>
                    <a:pt x="1906" y="5511"/>
                  </a:cubicBezTo>
                  <a:lnTo>
                    <a:pt x="1520" y="5897"/>
                  </a:lnTo>
                  <a:lnTo>
                    <a:pt x="1520" y="291"/>
                  </a:lnTo>
                  <a:cubicBezTo>
                    <a:pt x="1520" y="97"/>
                    <a:pt x="1368" y="1"/>
                    <a:pt x="12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18"/>
            <p:cNvSpPr/>
            <p:nvPr/>
          </p:nvSpPr>
          <p:spPr>
            <a:xfrm>
              <a:off x="1915668" y="4194626"/>
              <a:ext cx="53306" cy="144092"/>
            </a:xfrm>
            <a:custGeom>
              <a:rect b="b" l="l" r="r" t="t"/>
              <a:pathLst>
                <a:path extrusionOk="0" h="6920" w="2560">
                  <a:moveTo>
                    <a:pt x="1229" y="1"/>
                  </a:moveTo>
                  <a:cubicBezTo>
                    <a:pt x="1084" y="1"/>
                    <a:pt x="939" y="97"/>
                    <a:pt x="939" y="291"/>
                  </a:cubicBezTo>
                  <a:lnTo>
                    <a:pt x="939" y="5897"/>
                  </a:lnTo>
                  <a:lnTo>
                    <a:pt x="525" y="5511"/>
                  </a:lnTo>
                  <a:cubicBezTo>
                    <a:pt x="470" y="5456"/>
                    <a:pt x="401" y="5428"/>
                    <a:pt x="328" y="5428"/>
                  </a:cubicBezTo>
                  <a:cubicBezTo>
                    <a:pt x="256" y="5428"/>
                    <a:pt x="180" y="5456"/>
                    <a:pt x="111" y="5511"/>
                  </a:cubicBezTo>
                  <a:cubicBezTo>
                    <a:pt x="0" y="5621"/>
                    <a:pt x="0" y="5815"/>
                    <a:pt x="111" y="5925"/>
                  </a:cubicBezTo>
                  <a:lnTo>
                    <a:pt x="1022" y="6836"/>
                  </a:lnTo>
                  <a:cubicBezTo>
                    <a:pt x="1077" y="6892"/>
                    <a:pt x="1153" y="6919"/>
                    <a:pt x="1229" y="6919"/>
                  </a:cubicBezTo>
                  <a:cubicBezTo>
                    <a:pt x="1305" y="6919"/>
                    <a:pt x="1381" y="6892"/>
                    <a:pt x="1437" y="6836"/>
                  </a:cubicBezTo>
                  <a:lnTo>
                    <a:pt x="2348" y="5925"/>
                  </a:lnTo>
                  <a:cubicBezTo>
                    <a:pt x="2560" y="5713"/>
                    <a:pt x="2365" y="5420"/>
                    <a:pt x="2126" y="5420"/>
                  </a:cubicBezTo>
                  <a:cubicBezTo>
                    <a:pt x="2053" y="5420"/>
                    <a:pt x="1977" y="5447"/>
                    <a:pt x="1906" y="5511"/>
                  </a:cubicBezTo>
                  <a:lnTo>
                    <a:pt x="1519" y="5897"/>
                  </a:lnTo>
                  <a:lnTo>
                    <a:pt x="1519" y="291"/>
                  </a:lnTo>
                  <a:cubicBezTo>
                    <a:pt x="1519" y="97"/>
                    <a:pt x="1374" y="1"/>
                    <a:pt x="12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118"/>
          <p:cNvGrpSpPr/>
          <p:nvPr/>
        </p:nvGrpSpPr>
        <p:grpSpPr>
          <a:xfrm>
            <a:off x="1966670" y="4113251"/>
            <a:ext cx="375575" cy="376138"/>
            <a:chOff x="2233690" y="4113251"/>
            <a:chExt cx="375575" cy="376138"/>
          </a:xfrm>
        </p:grpSpPr>
        <p:sp>
          <p:nvSpPr>
            <p:cNvPr id="1931" name="Google Shape;1931;p118"/>
            <p:cNvSpPr/>
            <p:nvPr/>
          </p:nvSpPr>
          <p:spPr>
            <a:xfrm>
              <a:off x="2545986" y="4432564"/>
              <a:ext cx="40750" cy="31380"/>
            </a:xfrm>
            <a:custGeom>
              <a:rect b="b" l="l" r="r" t="t"/>
              <a:pathLst>
                <a:path extrusionOk="0" h="1507" w="1957">
                  <a:moveTo>
                    <a:pt x="1515" y="1"/>
                  </a:moveTo>
                  <a:cubicBezTo>
                    <a:pt x="1451" y="1"/>
                    <a:pt x="1385" y="24"/>
                    <a:pt x="1326" y="77"/>
                  </a:cubicBezTo>
                  <a:lnTo>
                    <a:pt x="1326" y="105"/>
                  </a:lnTo>
                  <a:lnTo>
                    <a:pt x="635" y="795"/>
                  </a:lnTo>
                  <a:lnTo>
                    <a:pt x="553" y="685"/>
                  </a:lnTo>
                  <a:cubicBezTo>
                    <a:pt x="483" y="630"/>
                    <a:pt x="408" y="602"/>
                    <a:pt x="332" y="602"/>
                  </a:cubicBezTo>
                  <a:cubicBezTo>
                    <a:pt x="256" y="602"/>
                    <a:pt x="180" y="630"/>
                    <a:pt x="111" y="685"/>
                  </a:cubicBezTo>
                  <a:cubicBezTo>
                    <a:pt x="0" y="795"/>
                    <a:pt x="0" y="989"/>
                    <a:pt x="111" y="1127"/>
                  </a:cubicBezTo>
                  <a:lnTo>
                    <a:pt x="414" y="1403"/>
                  </a:lnTo>
                  <a:cubicBezTo>
                    <a:pt x="470" y="1472"/>
                    <a:pt x="546" y="1506"/>
                    <a:pt x="625" y="1506"/>
                  </a:cubicBezTo>
                  <a:cubicBezTo>
                    <a:pt x="704" y="1506"/>
                    <a:pt x="787" y="1472"/>
                    <a:pt x="856" y="1403"/>
                  </a:cubicBezTo>
                  <a:lnTo>
                    <a:pt x="1740" y="519"/>
                  </a:lnTo>
                  <a:cubicBezTo>
                    <a:pt x="1957" y="302"/>
                    <a:pt x="1749" y="1"/>
                    <a:pt x="15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8"/>
            <p:cNvSpPr/>
            <p:nvPr/>
          </p:nvSpPr>
          <p:spPr>
            <a:xfrm>
              <a:off x="2537886" y="4313293"/>
              <a:ext cx="42936" cy="31754"/>
            </a:xfrm>
            <a:custGeom>
              <a:rect b="b" l="l" r="r" t="t"/>
              <a:pathLst>
                <a:path extrusionOk="0" h="1525" w="2062">
                  <a:moveTo>
                    <a:pt x="1610" y="1"/>
                  </a:moveTo>
                  <a:cubicBezTo>
                    <a:pt x="1542" y="1"/>
                    <a:pt x="1473" y="26"/>
                    <a:pt x="1411" y="88"/>
                  </a:cubicBezTo>
                  <a:lnTo>
                    <a:pt x="721" y="778"/>
                  </a:lnTo>
                  <a:lnTo>
                    <a:pt x="638" y="696"/>
                  </a:lnTo>
                  <a:cubicBezTo>
                    <a:pt x="578" y="642"/>
                    <a:pt x="512" y="619"/>
                    <a:pt x="448" y="619"/>
                  </a:cubicBezTo>
                  <a:cubicBezTo>
                    <a:pt x="214" y="619"/>
                    <a:pt x="1" y="921"/>
                    <a:pt x="196" y="1137"/>
                  </a:cubicBezTo>
                  <a:lnTo>
                    <a:pt x="500" y="1441"/>
                  </a:lnTo>
                  <a:cubicBezTo>
                    <a:pt x="555" y="1497"/>
                    <a:pt x="631" y="1524"/>
                    <a:pt x="710" y="1524"/>
                  </a:cubicBezTo>
                  <a:cubicBezTo>
                    <a:pt x="790" y="1524"/>
                    <a:pt x="872" y="1497"/>
                    <a:pt x="942" y="1441"/>
                  </a:cubicBezTo>
                  <a:lnTo>
                    <a:pt x="1825" y="530"/>
                  </a:lnTo>
                  <a:cubicBezTo>
                    <a:pt x="2061" y="315"/>
                    <a:pt x="1847" y="1"/>
                    <a:pt x="1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18"/>
            <p:cNvSpPr/>
            <p:nvPr/>
          </p:nvSpPr>
          <p:spPr>
            <a:xfrm>
              <a:off x="2508589" y="4200831"/>
              <a:ext cx="40646" cy="31484"/>
            </a:xfrm>
            <a:custGeom>
              <a:rect b="b" l="l" r="r" t="t"/>
              <a:pathLst>
                <a:path extrusionOk="0" h="1512" w="1952">
                  <a:moveTo>
                    <a:pt x="1524" y="1"/>
                  </a:moveTo>
                  <a:cubicBezTo>
                    <a:pt x="1450" y="1"/>
                    <a:pt x="1371" y="31"/>
                    <a:pt x="1299" y="103"/>
                  </a:cubicBezTo>
                  <a:lnTo>
                    <a:pt x="609" y="794"/>
                  </a:lnTo>
                  <a:lnTo>
                    <a:pt x="526" y="683"/>
                  </a:lnTo>
                  <a:cubicBezTo>
                    <a:pt x="470" y="628"/>
                    <a:pt x="394" y="600"/>
                    <a:pt x="319" y="600"/>
                  </a:cubicBezTo>
                  <a:cubicBezTo>
                    <a:pt x="243" y="600"/>
                    <a:pt x="167" y="628"/>
                    <a:pt x="111" y="683"/>
                  </a:cubicBezTo>
                  <a:cubicBezTo>
                    <a:pt x="1" y="794"/>
                    <a:pt x="1" y="987"/>
                    <a:pt x="111" y="1125"/>
                  </a:cubicBezTo>
                  <a:lnTo>
                    <a:pt x="415" y="1429"/>
                  </a:lnTo>
                  <a:cubicBezTo>
                    <a:pt x="470" y="1484"/>
                    <a:pt x="546" y="1512"/>
                    <a:pt x="622" y="1512"/>
                  </a:cubicBezTo>
                  <a:cubicBezTo>
                    <a:pt x="698" y="1512"/>
                    <a:pt x="774" y="1484"/>
                    <a:pt x="829" y="1429"/>
                  </a:cubicBezTo>
                  <a:lnTo>
                    <a:pt x="1741" y="517"/>
                  </a:lnTo>
                  <a:cubicBezTo>
                    <a:pt x="1951" y="307"/>
                    <a:pt x="1761" y="1"/>
                    <a:pt x="1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18"/>
            <p:cNvSpPr/>
            <p:nvPr/>
          </p:nvSpPr>
          <p:spPr>
            <a:xfrm>
              <a:off x="2402206" y="4144152"/>
              <a:ext cx="38542" cy="31817"/>
            </a:xfrm>
            <a:custGeom>
              <a:rect b="b" l="l" r="r" t="t"/>
              <a:pathLst>
                <a:path extrusionOk="0" h="1528" w="1851">
                  <a:moveTo>
                    <a:pt x="1544" y="1"/>
                  </a:moveTo>
                  <a:cubicBezTo>
                    <a:pt x="1453" y="1"/>
                    <a:pt x="1367" y="50"/>
                    <a:pt x="1298" y="118"/>
                  </a:cubicBezTo>
                  <a:lnTo>
                    <a:pt x="608" y="809"/>
                  </a:lnTo>
                  <a:lnTo>
                    <a:pt x="525" y="699"/>
                  </a:lnTo>
                  <a:cubicBezTo>
                    <a:pt x="463" y="636"/>
                    <a:pt x="385" y="605"/>
                    <a:pt x="315" y="605"/>
                  </a:cubicBezTo>
                  <a:cubicBezTo>
                    <a:pt x="292" y="605"/>
                    <a:pt x="270" y="609"/>
                    <a:pt x="249" y="616"/>
                  </a:cubicBezTo>
                  <a:cubicBezTo>
                    <a:pt x="138" y="643"/>
                    <a:pt x="56" y="726"/>
                    <a:pt x="28" y="837"/>
                  </a:cubicBezTo>
                  <a:cubicBezTo>
                    <a:pt x="0" y="947"/>
                    <a:pt x="28" y="1058"/>
                    <a:pt x="111" y="1140"/>
                  </a:cubicBezTo>
                  <a:lnTo>
                    <a:pt x="415" y="1444"/>
                  </a:lnTo>
                  <a:cubicBezTo>
                    <a:pt x="470" y="1499"/>
                    <a:pt x="546" y="1527"/>
                    <a:pt x="622" y="1527"/>
                  </a:cubicBezTo>
                  <a:cubicBezTo>
                    <a:pt x="698" y="1527"/>
                    <a:pt x="774" y="1499"/>
                    <a:pt x="829" y="1444"/>
                  </a:cubicBezTo>
                  <a:lnTo>
                    <a:pt x="1740" y="533"/>
                  </a:lnTo>
                  <a:cubicBezTo>
                    <a:pt x="1796" y="450"/>
                    <a:pt x="1851" y="339"/>
                    <a:pt x="1823" y="229"/>
                  </a:cubicBezTo>
                  <a:cubicBezTo>
                    <a:pt x="1796" y="118"/>
                    <a:pt x="1713" y="63"/>
                    <a:pt x="1602" y="8"/>
                  </a:cubicBezTo>
                  <a:cubicBezTo>
                    <a:pt x="1583" y="3"/>
                    <a:pt x="1563" y="1"/>
                    <a:pt x="15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18"/>
            <p:cNvSpPr/>
            <p:nvPr/>
          </p:nvSpPr>
          <p:spPr>
            <a:xfrm>
              <a:off x="2295803" y="4200810"/>
              <a:ext cx="40312" cy="31504"/>
            </a:xfrm>
            <a:custGeom>
              <a:rect b="b" l="l" r="r" t="t"/>
              <a:pathLst>
                <a:path extrusionOk="0" h="1513" w="1936">
                  <a:moveTo>
                    <a:pt x="1489" y="0"/>
                  </a:moveTo>
                  <a:cubicBezTo>
                    <a:pt x="1424" y="0"/>
                    <a:pt x="1358" y="23"/>
                    <a:pt x="1299" y="77"/>
                  </a:cubicBezTo>
                  <a:lnTo>
                    <a:pt x="1299" y="104"/>
                  </a:lnTo>
                  <a:lnTo>
                    <a:pt x="608" y="795"/>
                  </a:lnTo>
                  <a:lnTo>
                    <a:pt x="525" y="684"/>
                  </a:lnTo>
                  <a:cubicBezTo>
                    <a:pt x="470" y="629"/>
                    <a:pt x="394" y="601"/>
                    <a:pt x="318" y="601"/>
                  </a:cubicBezTo>
                  <a:cubicBezTo>
                    <a:pt x="242" y="601"/>
                    <a:pt x="166" y="629"/>
                    <a:pt x="111" y="684"/>
                  </a:cubicBezTo>
                  <a:cubicBezTo>
                    <a:pt x="1" y="822"/>
                    <a:pt x="1" y="988"/>
                    <a:pt x="111" y="1126"/>
                  </a:cubicBezTo>
                  <a:lnTo>
                    <a:pt x="415" y="1430"/>
                  </a:lnTo>
                  <a:cubicBezTo>
                    <a:pt x="470" y="1485"/>
                    <a:pt x="546" y="1513"/>
                    <a:pt x="622" y="1513"/>
                  </a:cubicBezTo>
                  <a:cubicBezTo>
                    <a:pt x="698" y="1513"/>
                    <a:pt x="774" y="1485"/>
                    <a:pt x="829" y="1430"/>
                  </a:cubicBezTo>
                  <a:lnTo>
                    <a:pt x="1741" y="518"/>
                  </a:lnTo>
                  <a:cubicBezTo>
                    <a:pt x="1936" y="302"/>
                    <a:pt x="1723" y="0"/>
                    <a:pt x="1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18"/>
            <p:cNvSpPr/>
            <p:nvPr/>
          </p:nvSpPr>
          <p:spPr>
            <a:xfrm>
              <a:off x="2261967" y="4314022"/>
              <a:ext cx="42478" cy="31026"/>
            </a:xfrm>
            <a:custGeom>
              <a:rect b="b" l="l" r="r" t="t"/>
              <a:pathLst>
                <a:path extrusionOk="0" h="1490" w="2040">
                  <a:moveTo>
                    <a:pt x="1628" y="1"/>
                  </a:moveTo>
                  <a:cubicBezTo>
                    <a:pt x="1563" y="1"/>
                    <a:pt x="1495" y="25"/>
                    <a:pt x="1432" y="81"/>
                  </a:cubicBezTo>
                  <a:lnTo>
                    <a:pt x="742" y="771"/>
                  </a:lnTo>
                  <a:lnTo>
                    <a:pt x="631" y="661"/>
                  </a:lnTo>
                  <a:cubicBezTo>
                    <a:pt x="572" y="607"/>
                    <a:pt x="506" y="584"/>
                    <a:pt x="442" y="584"/>
                  </a:cubicBezTo>
                  <a:cubicBezTo>
                    <a:pt x="209" y="584"/>
                    <a:pt x="0" y="886"/>
                    <a:pt x="217" y="1102"/>
                  </a:cubicBezTo>
                  <a:lnTo>
                    <a:pt x="521" y="1406"/>
                  </a:lnTo>
                  <a:cubicBezTo>
                    <a:pt x="576" y="1462"/>
                    <a:pt x="652" y="1489"/>
                    <a:pt x="728" y="1489"/>
                  </a:cubicBezTo>
                  <a:cubicBezTo>
                    <a:pt x="804" y="1489"/>
                    <a:pt x="880" y="1462"/>
                    <a:pt x="935" y="1406"/>
                  </a:cubicBezTo>
                  <a:lnTo>
                    <a:pt x="1847" y="495"/>
                  </a:lnTo>
                  <a:cubicBezTo>
                    <a:pt x="2039" y="281"/>
                    <a:pt x="1851" y="1"/>
                    <a:pt x="1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18"/>
            <p:cNvSpPr/>
            <p:nvPr/>
          </p:nvSpPr>
          <p:spPr>
            <a:xfrm>
              <a:off x="2257844" y="4432564"/>
              <a:ext cx="40770" cy="31380"/>
            </a:xfrm>
            <a:custGeom>
              <a:rect b="b" l="l" r="r" t="t"/>
              <a:pathLst>
                <a:path extrusionOk="0" h="1507" w="1958">
                  <a:moveTo>
                    <a:pt x="1516" y="1"/>
                  </a:moveTo>
                  <a:cubicBezTo>
                    <a:pt x="1452" y="1"/>
                    <a:pt x="1386" y="24"/>
                    <a:pt x="1327" y="77"/>
                  </a:cubicBezTo>
                  <a:lnTo>
                    <a:pt x="1327" y="105"/>
                  </a:lnTo>
                  <a:lnTo>
                    <a:pt x="636" y="795"/>
                  </a:lnTo>
                  <a:lnTo>
                    <a:pt x="553" y="685"/>
                  </a:lnTo>
                  <a:cubicBezTo>
                    <a:pt x="484" y="630"/>
                    <a:pt x="408" y="602"/>
                    <a:pt x="332" y="602"/>
                  </a:cubicBezTo>
                  <a:cubicBezTo>
                    <a:pt x="256" y="602"/>
                    <a:pt x="180" y="630"/>
                    <a:pt x="111" y="685"/>
                  </a:cubicBezTo>
                  <a:cubicBezTo>
                    <a:pt x="1" y="795"/>
                    <a:pt x="1" y="989"/>
                    <a:pt x="111" y="1127"/>
                  </a:cubicBezTo>
                  <a:lnTo>
                    <a:pt x="415" y="1403"/>
                  </a:lnTo>
                  <a:cubicBezTo>
                    <a:pt x="470" y="1472"/>
                    <a:pt x="546" y="1506"/>
                    <a:pt x="626" y="1506"/>
                  </a:cubicBezTo>
                  <a:cubicBezTo>
                    <a:pt x="705" y="1506"/>
                    <a:pt x="788" y="1472"/>
                    <a:pt x="857" y="1403"/>
                  </a:cubicBezTo>
                  <a:lnTo>
                    <a:pt x="1741" y="519"/>
                  </a:lnTo>
                  <a:cubicBezTo>
                    <a:pt x="1958" y="302"/>
                    <a:pt x="1749" y="1"/>
                    <a:pt x="15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18"/>
            <p:cNvSpPr/>
            <p:nvPr/>
          </p:nvSpPr>
          <p:spPr>
            <a:xfrm>
              <a:off x="2233690" y="4113251"/>
              <a:ext cx="375575" cy="376138"/>
            </a:xfrm>
            <a:custGeom>
              <a:rect b="b" l="l" r="r" t="t"/>
              <a:pathLst>
                <a:path extrusionOk="0" h="18064" w="18037">
                  <a:moveTo>
                    <a:pt x="10220" y="581"/>
                  </a:moveTo>
                  <a:cubicBezTo>
                    <a:pt x="10386" y="581"/>
                    <a:pt x="10524" y="719"/>
                    <a:pt x="10524" y="884"/>
                  </a:cubicBezTo>
                  <a:lnTo>
                    <a:pt x="10524" y="3315"/>
                  </a:lnTo>
                  <a:cubicBezTo>
                    <a:pt x="10524" y="3481"/>
                    <a:pt x="10386" y="3619"/>
                    <a:pt x="10220" y="3619"/>
                  </a:cubicBezTo>
                  <a:lnTo>
                    <a:pt x="7817" y="3619"/>
                  </a:lnTo>
                  <a:cubicBezTo>
                    <a:pt x="7651" y="3619"/>
                    <a:pt x="7513" y="3481"/>
                    <a:pt x="7513" y="3315"/>
                  </a:cubicBezTo>
                  <a:lnTo>
                    <a:pt x="7513" y="884"/>
                  </a:lnTo>
                  <a:cubicBezTo>
                    <a:pt x="7513" y="719"/>
                    <a:pt x="7651" y="581"/>
                    <a:pt x="7817" y="581"/>
                  </a:cubicBezTo>
                  <a:close/>
                  <a:moveTo>
                    <a:pt x="5110" y="3287"/>
                  </a:moveTo>
                  <a:cubicBezTo>
                    <a:pt x="5276" y="3287"/>
                    <a:pt x="5414" y="3425"/>
                    <a:pt x="5414" y="3591"/>
                  </a:cubicBezTo>
                  <a:lnTo>
                    <a:pt x="5414" y="6022"/>
                  </a:lnTo>
                  <a:cubicBezTo>
                    <a:pt x="5414" y="6187"/>
                    <a:pt x="5276" y="6325"/>
                    <a:pt x="5110" y="6325"/>
                  </a:cubicBezTo>
                  <a:lnTo>
                    <a:pt x="2708" y="6325"/>
                  </a:lnTo>
                  <a:cubicBezTo>
                    <a:pt x="2514" y="6325"/>
                    <a:pt x="2404" y="6187"/>
                    <a:pt x="2404" y="6022"/>
                  </a:cubicBezTo>
                  <a:lnTo>
                    <a:pt x="2404" y="3591"/>
                  </a:lnTo>
                  <a:cubicBezTo>
                    <a:pt x="2404" y="3425"/>
                    <a:pt x="2514" y="3287"/>
                    <a:pt x="2708" y="3287"/>
                  </a:cubicBezTo>
                  <a:close/>
                  <a:moveTo>
                    <a:pt x="15330" y="3315"/>
                  </a:moveTo>
                  <a:cubicBezTo>
                    <a:pt x="15495" y="3315"/>
                    <a:pt x="15633" y="3425"/>
                    <a:pt x="15633" y="3619"/>
                  </a:cubicBezTo>
                  <a:lnTo>
                    <a:pt x="15633" y="6022"/>
                  </a:lnTo>
                  <a:cubicBezTo>
                    <a:pt x="15633" y="6187"/>
                    <a:pt x="15495" y="6325"/>
                    <a:pt x="15330" y="6325"/>
                  </a:cubicBezTo>
                  <a:lnTo>
                    <a:pt x="12927" y="6325"/>
                  </a:lnTo>
                  <a:cubicBezTo>
                    <a:pt x="12761" y="6325"/>
                    <a:pt x="12623" y="6187"/>
                    <a:pt x="12623" y="6022"/>
                  </a:cubicBezTo>
                  <a:lnTo>
                    <a:pt x="12623" y="3619"/>
                  </a:lnTo>
                  <a:cubicBezTo>
                    <a:pt x="12623" y="3425"/>
                    <a:pt x="12761" y="3315"/>
                    <a:pt x="12927" y="3315"/>
                  </a:cubicBezTo>
                  <a:close/>
                  <a:moveTo>
                    <a:pt x="3591" y="8701"/>
                  </a:moveTo>
                  <a:cubicBezTo>
                    <a:pt x="3757" y="8701"/>
                    <a:pt x="3895" y="8839"/>
                    <a:pt x="3895" y="9004"/>
                  </a:cubicBezTo>
                  <a:lnTo>
                    <a:pt x="3895" y="11435"/>
                  </a:lnTo>
                  <a:cubicBezTo>
                    <a:pt x="3895" y="11601"/>
                    <a:pt x="3757" y="11739"/>
                    <a:pt x="3591" y="11739"/>
                  </a:cubicBezTo>
                  <a:lnTo>
                    <a:pt x="1188" y="11739"/>
                  </a:lnTo>
                  <a:cubicBezTo>
                    <a:pt x="1023" y="11739"/>
                    <a:pt x="885" y="11601"/>
                    <a:pt x="885" y="11435"/>
                  </a:cubicBezTo>
                  <a:lnTo>
                    <a:pt x="885" y="9004"/>
                  </a:lnTo>
                  <a:cubicBezTo>
                    <a:pt x="885" y="8839"/>
                    <a:pt x="1023" y="8701"/>
                    <a:pt x="1188" y="8701"/>
                  </a:cubicBezTo>
                  <a:close/>
                  <a:moveTo>
                    <a:pt x="16849" y="8728"/>
                  </a:moveTo>
                  <a:cubicBezTo>
                    <a:pt x="17014" y="8728"/>
                    <a:pt x="17152" y="8866"/>
                    <a:pt x="17152" y="9032"/>
                  </a:cubicBezTo>
                  <a:lnTo>
                    <a:pt x="17152" y="11435"/>
                  </a:lnTo>
                  <a:cubicBezTo>
                    <a:pt x="17152" y="11601"/>
                    <a:pt x="17014" y="11739"/>
                    <a:pt x="16849" y="11739"/>
                  </a:cubicBezTo>
                  <a:lnTo>
                    <a:pt x="14418" y="11739"/>
                  </a:lnTo>
                  <a:cubicBezTo>
                    <a:pt x="14252" y="11739"/>
                    <a:pt x="14114" y="11601"/>
                    <a:pt x="14114" y="11435"/>
                  </a:cubicBezTo>
                  <a:lnTo>
                    <a:pt x="14114" y="9032"/>
                  </a:lnTo>
                  <a:cubicBezTo>
                    <a:pt x="14114" y="8866"/>
                    <a:pt x="14252" y="8728"/>
                    <a:pt x="14418" y="8728"/>
                  </a:cubicBezTo>
                  <a:close/>
                  <a:moveTo>
                    <a:pt x="9023" y="9919"/>
                  </a:moveTo>
                  <a:cubicBezTo>
                    <a:pt x="9392" y="9919"/>
                    <a:pt x="9770" y="10055"/>
                    <a:pt x="10082" y="10358"/>
                  </a:cubicBezTo>
                  <a:cubicBezTo>
                    <a:pt x="11021" y="11297"/>
                    <a:pt x="10358" y="12926"/>
                    <a:pt x="9005" y="12926"/>
                  </a:cubicBezTo>
                  <a:cubicBezTo>
                    <a:pt x="8176" y="12926"/>
                    <a:pt x="7513" y="12264"/>
                    <a:pt x="7513" y="11435"/>
                  </a:cubicBezTo>
                  <a:cubicBezTo>
                    <a:pt x="7513" y="10518"/>
                    <a:pt x="8248" y="9919"/>
                    <a:pt x="9023" y="9919"/>
                  </a:cubicBezTo>
                  <a:close/>
                  <a:moveTo>
                    <a:pt x="3288" y="14418"/>
                  </a:moveTo>
                  <a:cubicBezTo>
                    <a:pt x="3453" y="14418"/>
                    <a:pt x="3591" y="14556"/>
                    <a:pt x="3591" y="14722"/>
                  </a:cubicBezTo>
                  <a:lnTo>
                    <a:pt x="3591" y="17152"/>
                  </a:lnTo>
                  <a:cubicBezTo>
                    <a:pt x="3591" y="17318"/>
                    <a:pt x="3453" y="17456"/>
                    <a:pt x="3288" y="17456"/>
                  </a:cubicBezTo>
                  <a:lnTo>
                    <a:pt x="885" y="17456"/>
                  </a:lnTo>
                  <a:cubicBezTo>
                    <a:pt x="719" y="17456"/>
                    <a:pt x="581" y="17318"/>
                    <a:pt x="581" y="17152"/>
                  </a:cubicBezTo>
                  <a:lnTo>
                    <a:pt x="581" y="14722"/>
                  </a:lnTo>
                  <a:cubicBezTo>
                    <a:pt x="581" y="14556"/>
                    <a:pt x="719" y="14418"/>
                    <a:pt x="885" y="14418"/>
                  </a:cubicBezTo>
                  <a:close/>
                  <a:moveTo>
                    <a:pt x="9612" y="13534"/>
                  </a:moveTo>
                  <a:cubicBezTo>
                    <a:pt x="10441" y="13534"/>
                    <a:pt x="11104" y="14197"/>
                    <a:pt x="11104" y="15025"/>
                  </a:cubicBezTo>
                  <a:lnTo>
                    <a:pt x="11104" y="17152"/>
                  </a:lnTo>
                  <a:cubicBezTo>
                    <a:pt x="11104" y="17346"/>
                    <a:pt x="10959" y="17442"/>
                    <a:pt x="10814" y="17442"/>
                  </a:cubicBezTo>
                  <a:cubicBezTo>
                    <a:pt x="10669" y="17442"/>
                    <a:pt x="10524" y="17346"/>
                    <a:pt x="10524" y="17152"/>
                  </a:cubicBezTo>
                  <a:lnTo>
                    <a:pt x="10524" y="15025"/>
                  </a:lnTo>
                  <a:cubicBezTo>
                    <a:pt x="10524" y="14832"/>
                    <a:pt x="10372" y="14735"/>
                    <a:pt x="10220" y="14735"/>
                  </a:cubicBezTo>
                  <a:cubicBezTo>
                    <a:pt x="10068" y="14735"/>
                    <a:pt x="9916" y="14832"/>
                    <a:pt x="9916" y="15025"/>
                  </a:cubicBezTo>
                  <a:lnTo>
                    <a:pt x="9916" y="17152"/>
                  </a:lnTo>
                  <a:cubicBezTo>
                    <a:pt x="9916" y="17235"/>
                    <a:pt x="9944" y="17346"/>
                    <a:pt x="9971" y="17456"/>
                  </a:cubicBezTo>
                  <a:lnTo>
                    <a:pt x="8066" y="17456"/>
                  </a:lnTo>
                  <a:cubicBezTo>
                    <a:pt x="8093" y="17346"/>
                    <a:pt x="8093" y="17235"/>
                    <a:pt x="8121" y="17152"/>
                  </a:cubicBezTo>
                  <a:lnTo>
                    <a:pt x="8121" y="15025"/>
                  </a:lnTo>
                  <a:cubicBezTo>
                    <a:pt x="8121" y="14832"/>
                    <a:pt x="7969" y="14735"/>
                    <a:pt x="7817" y="14735"/>
                  </a:cubicBezTo>
                  <a:cubicBezTo>
                    <a:pt x="7665" y="14735"/>
                    <a:pt x="7513" y="14832"/>
                    <a:pt x="7513" y="15025"/>
                  </a:cubicBezTo>
                  <a:lnTo>
                    <a:pt x="7513" y="17152"/>
                  </a:lnTo>
                  <a:cubicBezTo>
                    <a:pt x="7513" y="17346"/>
                    <a:pt x="7361" y="17442"/>
                    <a:pt x="7209" y="17442"/>
                  </a:cubicBezTo>
                  <a:cubicBezTo>
                    <a:pt x="7058" y="17442"/>
                    <a:pt x="6906" y="17346"/>
                    <a:pt x="6906" y="17152"/>
                  </a:cubicBezTo>
                  <a:lnTo>
                    <a:pt x="6906" y="15025"/>
                  </a:lnTo>
                  <a:cubicBezTo>
                    <a:pt x="6906" y="14197"/>
                    <a:pt x="7569" y="13534"/>
                    <a:pt x="8397" y="13534"/>
                  </a:cubicBezTo>
                  <a:close/>
                  <a:moveTo>
                    <a:pt x="17125" y="14418"/>
                  </a:moveTo>
                  <a:cubicBezTo>
                    <a:pt x="17291" y="14418"/>
                    <a:pt x="17429" y="14556"/>
                    <a:pt x="17429" y="14722"/>
                  </a:cubicBezTo>
                  <a:lnTo>
                    <a:pt x="17429" y="17152"/>
                  </a:lnTo>
                  <a:cubicBezTo>
                    <a:pt x="17429" y="17318"/>
                    <a:pt x="17291" y="17456"/>
                    <a:pt x="17125" y="17456"/>
                  </a:cubicBezTo>
                  <a:lnTo>
                    <a:pt x="14722" y="17456"/>
                  </a:lnTo>
                  <a:cubicBezTo>
                    <a:pt x="14556" y="17456"/>
                    <a:pt x="14418" y="17318"/>
                    <a:pt x="14418" y="17152"/>
                  </a:cubicBezTo>
                  <a:lnTo>
                    <a:pt x="14418" y="14722"/>
                  </a:lnTo>
                  <a:cubicBezTo>
                    <a:pt x="14418" y="14556"/>
                    <a:pt x="14556" y="14418"/>
                    <a:pt x="14722" y="14418"/>
                  </a:cubicBezTo>
                  <a:close/>
                  <a:moveTo>
                    <a:pt x="7789" y="1"/>
                  </a:moveTo>
                  <a:cubicBezTo>
                    <a:pt x="7292" y="1"/>
                    <a:pt x="6878" y="387"/>
                    <a:pt x="6878" y="884"/>
                  </a:cubicBezTo>
                  <a:lnTo>
                    <a:pt x="6878" y="3315"/>
                  </a:lnTo>
                  <a:cubicBezTo>
                    <a:pt x="6878" y="3812"/>
                    <a:pt x="7292" y="4199"/>
                    <a:pt x="7789" y="4199"/>
                  </a:cubicBezTo>
                  <a:lnTo>
                    <a:pt x="8701" y="4199"/>
                  </a:lnTo>
                  <a:lnTo>
                    <a:pt x="8701" y="9336"/>
                  </a:lnTo>
                  <a:cubicBezTo>
                    <a:pt x="8425" y="9391"/>
                    <a:pt x="8176" y="9474"/>
                    <a:pt x="7955" y="9584"/>
                  </a:cubicBezTo>
                  <a:lnTo>
                    <a:pt x="5690" y="6684"/>
                  </a:lnTo>
                  <a:cubicBezTo>
                    <a:pt x="5884" y="6491"/>
                    <a:pt x="5994" y="6270"/>
                    <a:pt x="5994" y="6022"/>
                  </a:cubicBezTo>
                  <a:lnTo>
                    <a:pt x="5994" y="3591"/>
                  </a:lnTo>
                  <a:cubicBezTo>
                    <a:pt x="5994" y="3094"/>
                    <a:pt x="5580" y="2680"/>
                    <a:pt x="5083" y="2680"/>
                  </a:cubicBezTo>
                  <a:lnTo>
                    <a:pt x="2680" y="2680"/>
                  </a:lnTo>
                  <a:cubicBezTo>
                    <a:pt x="2183" y="2680"/>
                    <a:pt x="1768" y="3094"/>
                    <a:pt x="1768" y="3591"/>
                  </a:cubicBezTo>
                  <a:lnTo>
                    <a:pt x="1768" y="6022"/>
                  </a:lnTo>
                  <a:cubicBezTo>
                    <a:pt x="1768" y="6519"/>
                    <a:pt x="2183" y="6905"/>
                    <a:pt x="2680" y="6905"/>
                  </a:cubicBezTo>
                  <a:lnTo>
                    <a:pt x="5110" y="6905"/>
                  </a:lnTo>
                  <a:lnTo>
                    <a:pt x="7486" y="9971"/>
                  </a:lnTo>
                  <a:cubicBezTo>
                    <a:pt x="7265" y="10192"/>
                    <a:pt x="7099" y="10468"/>
                    <a:pt x="6989" y="10772"/>
                  </a:cubicBezTo>
                  <a:lnTo>
                    <a:pt x="4503" y="10330"/>
                  </a:lnTo>
                  <a:lnTo>
                    <a:pt x="4503" y="9032"/>
                  </a:lnTo>
                  <a:cubicBezTo>
                    <a:pt x="4503" y="8535"/>
                    <a:pt x="4088" y="8121"/>
                    <a:pt x="3591" y="8121"/>
                  </a:cubicBezTo>
                  <a:lnTo>
                    <a:pt x="1161" y="8121"/>
                  </a:lnTo>
                  <a:cubicBezTo>
                    <a:pt x="664" y="8121"/>
                    <a:pt x="277" y="8535"/>
                    <a:pt x="277" y="9032"/>
                  </a:cubicBezTo>
                  <a:lnTo>
                    <a:pt x="277" y="11435"/>
                  </a:lnTo>
                  <a:cubicBezTo>
                    <a:pt x="277" y="11932"/>
                    <a:pt x="664" y="12346"/>
                    <a:pt x="1161" y="12346"/>
                  </a:cubicBezTo>
                  <a:lnTo>
                    <a:pt x="3591" y="12346"/>
                  </a:lnTo>
                  <a:cubicBezTo>
                    <a:pt x="4088" y="12346"/>
                    <a:pt x="4503" y="11932"/>
                    <a:pt x="4503" y="11435"/>
                  </a:cubicBezTo>
                  <a:lnTo>
                    <a:pt x="4503" y="10965"/>
                  </a:lnTo>
                  <a:lnTo>
                    <a:pt x="6906" y="11380"/>
                  </a:lnTo>
                  <a:lnTo>
                    <a:pt x="6906" y="11435"/>
                  </a:lnTo>
                  <a:cubicBezTo>
                    <a:pt x="6906" y="12070"/>
                    <a:pt x="7182" y="12678"/>
                    <a:pt x="7679" y="13065"/>
                  </a:cubicBezTo>
                  <a:cubicBezTo>
                    <a:pt x="6850" y="13368"/>
                    <a:pt x="6298" y="14169"/>
                    <a:pt x="6298" y="15053"/>
                  </a:cubicBezTo>
                  <a:lnTo>
                    <a:pt x="6298" y="15661"/>
                  </a:lnTo>
                  <a:lnTo>
                    <a:pt x="4199" y="15661"/>
                  </a:lnTo>
                  <a:lnTo>
                    <a:pt x="4199" y="14749"/>
                  </a:lnTo>
                  <a:cubicBezTo>
                    <a:pt x="4199" y="14225"/>
                    <a:pt x="3785" y="13838"/>
                    <a:pt x="3288" y="13838"/>
                  </a:cubicBezTo>
                  <a:lnTo>
                    <a:pt x="885" y="13838"/>
                  </a:lnTo>
                  <a:cubicBezTo>
                    <a:pt x="387" y="13838"/>
                    <a:pt x="1" y="14252"/>
                    <a:pt x="1" y="14749"/>
                  </a:cubicBezTo>
                  <a:lnTo>
                    <a:pt x="1" y="17152"/>
                  </a:lnTo>
                  <a:cubicBezTo>
                    <a:pt x="1" y="17649"/>
                    <a:pt x="415" y="18064"/>
                    <a:pt x="912" y="18064"/>
                  </a:cubicBezTo>
                  <a:lnTo>
                    <a:pt x="3315" y="18064"/>
                  </a:lnTo>
                  <a:cubicBezTo>
                    <a:pt x="3812" y="18064"/>
                    <a:pt x="4227" y="17649"/>
                    <a:pt x="4227" y="17152"/>
                  </a:cubicBezTo>
                  <a:lnTo>
                    <a:pt x="4227" y="16241"/>
                  </a:lnTo>
                  <a:lnTo>
                    <a:pt x="6326" y="16241"/>
                  </a:lnTo>
                  <a:lnTo>
                    <a:pt x="6326" y="17152"/>
                  </a:lnTo>
                  <a:cubicBezTo>
                    <a:pt x="6326" y="17649"/>
                    <a:pt x="6740" y="18064"/>
                    <a:pt x="7237" y="18064"/>
                  </a:cubicBezTo>
                  <a:lnTo>
                    <a:pt x="10828" y="18064"/>
                  </a:lnTo>
                  <a:cubicBezTo>
                    <a:pt x="11325" y="18064"/>
                    <a:pt x="11739" y="17649"/>
                    <a:pt x="11739" y="17152"/>
                  </a:cubicBezTo>
                  <a:lnTo>
                    <a:pt x="11739" y="16241"/>
                  </a:lnTo>
                  <a:lnTo>
                    <a:pt x="13811" y="16241"/>
                  </a:lnTo>
                  <a:lnTo>
                    <a:pt x="13811" y="17152"/>
                  </a:lnTo>
                  <a:cubicBezTo>
                    <a:pt x="13811" y="17649"/>
                    <a:pt x="14225" y="18064"/>
                    <a:pt x="14722" y="18064"/>
                  </a:cubicBezTo>
                  <a:lnTo>
                    <a:pt x="17125" y="18064"/>
                  </a:lnTo>
                  <a:cubicBezTo>
                    <a:pt x="17622" y="18064"/>
                    <a:pt x="18036" y="17649"/>
                    <a:pt x="18036" y="17152"/>
                  </a:cubicBezTo>
                  <a:lnTo>
                    <a:pt x="18036" y="14749"/>
                  </a:lnTo>
                  <a:cubicBezTo>
                    <a:pt x="18036" y="14252"/>
                    <a:pt x="17622" y="13838"/>
                    <a:pt x="17125" y="13838"/>
                  </a:cubicBezTo>
                  <a:lnTo>
                    <a:pt x="14722" y="13838"/>
                  </a:lnTo>
                  <a:cubicBezTo>
                    <a:pt x="14225" y="13838"/>
                    <a:pt x="13811" y="14225"/>
                    <a:pt x="13811" y="14749"/>
                  </a:cubicBezTo>
                  <a:lnTo>
                    <a:pt x="13811" y="15633"/>
                  </a:lnTo>
                  <a:lnTo>
                    <a:pt x="11711" y="15633"/>
                  </a:lnTo>
                  <a:lnTo>
                    <a:pt x="11711" y="15025"/>
                  </a:lnTo>
                  <a:cubicBezTo>
                    <a:pt x="11711" y="14142"/>
                    <a:pt x="11159" y="13368"/>
                    <a:pt x="10330" y="13065"/>
                  </a:cubicBezTo>
                  <a:cubicBezTo>
                    <a:pt x="10828" y="12650"/>
                    <a:pt x="11104" y="12070"/>
                    <a:pt x="11104" y="11435"/>
                  </a:cubicBezTo>
                  <a:lnTo>
                    <a:pt x="11104" y="11352"/>
                  </a:lnTo>
                  <a:lnTo>
                    <a:pt x="13507" y="10938"/>
                  </a:lnTo>
                  <a:lnTo>
                    <a:pt x="13507" y="11407"/>
                  </a:lnTo>
                  <a:cubicBezTo>
                    <a:pt x="13507" y="11905"/>
                    <a:pt x="13921" y="12319"/>
                    <a:pt x="14418" y="12319"/>
                  </a:cubicBezTo>
                  <a:lnTo>
                    <a:pt x="16849" y="12319"/>
                  </a:lnTo>
                  <a:cubicBezTo>
                    <a:pt x="17346" y="12319"/>
                    <a:pt x="17732" y="11905"/>
                    <a:pt x="17732" y="11407"/>
                  </a:cubicBezTo>
                  <a:lnTo>
                    <a:pt x="17732" y="9004"/>
                  </a:lnTo>
                  <a:cubicBezTo>
                    <a:pt x="17732" y="8507"/>
                    <a:pt x="17346" y="8093"/>
                    <a:pt x="16849" y="8093"/>
                  </a:cubicBezTo>
                  <a:lnTo>
                    <a:pt x="14418" y="8093"/>
                  </a:lnTo>
                  <a:cubicBezTo>
                    <a:pt x="13921" y="8093"/>
                    <a:pt x="13507" y="8507"/>
                    <a:pt x="13507" y="9004"/>
                  </a:cubicBezTo>
                  <a:lnTo>
                    <a:pt x="13507" y="10303"/>
                  </a:lnTo>
                  <a:lnTo>
                    <a:pt x="11021" y="10744"/>
                  </a:lnTo>
                  <a:cubicBezTo>
                    <a:pt x="10910" y="10441"/>
                    <a:pt x="10745" y="10164"/>
                    <a:pt x="10524" y="9944"/>
                  </a:cubicBezTo>
                  <a:lnTo>
                    <a:pt x="12871" y="6878"/>
                  </a:lnTo>
                  <a:lnTo>
                    <a:pt x="15330" y="6878"/>
                  </a:lnTo>
                  <a:cubicBezTo>
                    <a:pt x="15827" y="6878"/>
                    <a:pt x="16241" y="6491"/>
                    <a:pt x="16241" y="5994"/>
                  </a:cubicBezTo>
                  <a:lnTo>
                    <a:pt x="16241" y="3563"/>
                  </a:lnTo>
                  <a:cubicBezTo>
                    <a:pt x="16241" y="3066"/>
                    <a:pt x="15827" y="2652"/>
                    <a:pt x="15330" y="2652"/>
                  </a:cubicBezTo>
                  <a:lnTo>
                    <a:pt x="12927" y="2652"/>
                  </a:lnTo>
                  <a:cubicBezTo>
                    <a:pt x="12430" y="2652"/>
                    <a:pt x="12015" y="3066"/>
                    <a:pt x="12015" y="3563"/>
                  </a:cubicBezTo>
                  <a:lnTo>
                    <a:pt x="12015" y="5994"/>
                  </a:lnTo>
                  <a:cubicBezTo>
                    <a:pt x="12015" y="6243"/>
                    <a:pt x="12126" y="6464"/>
                    <a:pt x="12291" y="6629"/>
                  </a:cubicBezTo>
                  <a:lnTo>
                    <a:pt x="10054" y="9557"/>
                  </a:lnTo>
                  <a:cubicBezTo>
                    <a:pt x="9806" y="9446"/>
                    <a:pt x="9557" y="9364"/>
                    <a:pt x="9309" y="9308"/>
                  </a:cubicBezTo>
                  <a:lnTo>
                    <a:pt x="9309" y="4199"/>
                  </a:lnTo>
                  <a:lnTo>
                    <a:pt x="10220" y="4199"/>
                  </a:lnTo>
                  <a:cubicBezTo>
                    <a:pt x="10717" y="4199"/>
                    <a:pt x="11104" y="3812"/>
                    <a:pt x="11104" y="3315"/>
                  </a:cubicBezTo>
                  <a:lnTo>
                    <a:pt x="11104" y="884"/>
                  </a:lnTo>
                  <a:cubicBezTo>
                    <a:pt x="11104" y="387"/>
                    <a:pt x="10717" y="1"/>
                    <a:pt x="10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118"/>
          <p:cNvGrpSpPr/>
          <p:nvPr/>
        </p:nvGrpSpPr>
        <p:grpSpPr>
          <a:xfrm>
            <a:off x="6823784" y="4113251"/>
            <a:ext cx="376721" cy="376138"/>
            <a:chOff x="6557899" y="4113251"/>
            <a:chExt cx="376721" cy="376138"/>
          </a:xfrm>
        </p:grpSpPr>
        <p:sp>
          <p:nvSpPr>
            <p:cNvPr id="1940" name="Google Shape;1940;p118"/>
            <p:cNvSpPr/>
            <p:nvPr/>
          </p:nvSpPr>
          <p:spPr>
            <a:xfrm>
              <a:off x="6708591" y="4163288"/>
              <a:ext cx="76502" cy="56387"/>
            </a:xfrm>
            <a:custGeom>
              <a:rect b="b" l="l" r="r" t="t"/>
              <a:pathLst>
                <a:path extrusionOk="0" h="2708" w="3674">
                  <a:moveTo>
                    <a:pt x="3342" y="0"/>
                  </a:moveTo>
                  <a:cubicBezTo>
                    <a:pt x="3259" y="0"/>
                    <a:pt x="3176" y="28"/>
                    <a:pt x="3121" y="83"/>
                  </a:cubicBezTo>
                  <a:lnTo>
                    <a:pt x="912" y="1989"/>
                  </a:lnTo>
                  <a:lnTo>
                    <a:pt x="525" y="1602"/>
                  </a:lnTo>
                  <a:cubicBezTo>
                    <a:pt x="470" y="1533"/>
                    <a:pt x="394" y="1499"/>
                    <a:pt x="318" y="1499"/>
                  </a:cubicBezTo>
                  <a:cubicBezTo>
                    <a:pt x="242" y="1499"/>
                    <a:pt x="166" y="1533"/>
                    <a:pt x="111" y="1602"/>
                  </a:cubicBezTo>
                  <a:cubicBezTo>
                    <a:pt x="0" y="1713"/>
                    <a:pt x="0" y="1906"/>
                    <a:pt x="111" y="2017"/>
                  </a:cubicBezTo>
                  <a:lnTo>
                    <a:pt x="718" y="2624"/>
                  </a:lnTo>
                  <a:cubicBezTo>
                    <a:pt x="773" y="2680"/>
                    <a:pt x="843" y="2707"/>
                    <a:pt x="912" y="2707"/>
                  </a:cubicBezTo>
                  <a:cubicBezTo>
                    <a:pt x="981" y="2707"/>
                    <a:pt x="1050" y="2680"/>
                    <a:pt x="1105" y="2624"/>
                  </a:cubicBezTo>
                  <a:lnTo>
                    <a:pt x="3535" y="498"/>
                  </a:lnTo>
                  <a:cubicBezTo>
                    <a:pt x="3646" y="387"/>
                    <a:pt x="3674" y="221"/>
                    <a:pt x="3563" y="83"/>
                  </a:cubicBezTo>
                  <a:lnTo>
                    <a:pt x="3563" y="83"/>
                  </a:lnTo>
                  <a:lnTo>
                    <a:pt x="3535" y="111"/>
                  </a:lnTo>
                  <a:cubicBezTo>
                    <a:pt x="3480" y="56"/>
                    <a:pt x="3425" y="0"/>
                    <a:pt x="33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18"/>
            <p:cNvSpPr/>
            <p:nvPr/>
          </p:nvSpPr>
          <p:spPr>
            <a:xfrm>
              <a:off x="6557899" y="4113251"/>
              <a:ext cx="376721" cy="376138"/>
            </a:xfrm>
            <a:custGeom>
              <a:rect b="b" l="l" r="r" t="t"/>
              <a:pathLst>
                <a:path extrusionOk="0" h="18064" w="18092">
                  <a:moveTo>
                    <a:pt x="9056" y="605"/>
                  </a:moveTo>
                  <a:cubicBezTo>
                    <a:pt x="9871" y="605"/>
                    <a:pt x="10702" y="905"/>
                    <a:pt x="11380" y="1575"/>
                  </a:cubicBezTo>
                  <a:cubicBezTo>
                    <a:pt x="13479" y="3674"/>
                    <a:pt x="11988" y="7237"/>
                    <a:pt x="9032" y="7237"/>
                  </a:cubicBezTo>
                  <a:cubicBezTo>
                    <a:pt x="7210" y="7237"/>
                    <a:pt x="5718" y="5745"/>
                    <a:pt x="5746" y="3923"/>
                  </a:cubicBezTo>
                  <a:lnTo>
                    <a:pt x="5718" y="3923"/>
                  </a:lnTo>
                  <a:cubicBezTo>
                    <a:pt x="5718" y="1922"/>
                    <a:pt x="7350" y="605"/>
                    <a:pt x="9056" y="605"/>
                  </a:cubicBezTo>
                  <a:close/>
                  <a:moveTo>
                    <a:pt x="3619" y="11435"/>
                  </a:moveTo>
                  <a:lnTo>
                    <a:pt x="3619" y="12043"/>
                  </a:lnTo>
                  <a:lnTo>
                    <a:pt x="1824" y="12043"/>
                  </a:lnTo>
                  <a:cubicBezTo>
                    <a:pt x="1492" y="12043"/>
                    <a:pt x="1216" y="12319"/>
                    <a:pt x="1216" y="12650"/>
                  </a:cubicBezTo>
                  <a:lnTo>
                    <a:pt x="1216" y="16268"/>
                  </a:lnTo>
                  <a:lnTo>
                    <a:pt x="608" y="16268"/>
                  </a:lnTo>
                  <a:lnTo>
                    <a:pt x="608" y="11435"/>
                  </a:lnTo>
                  <a:close/>
                  <a:moveTo>
                    <a:pt x="9944" y="11435"/>
                  </a:moveTo>
                  <a:lnTo>
                    <a:pt x="9944" y="12043"/>
                  </a:lnTo>
                  <a:lnTo>
                    <a:pt x="8149" y="12043"/>
                  </a:lnTo>
                  <a:cubicBezTo>
                    <a:pt x="7817" y="12043"/>
                    <a:pt x="7541" y="12319"/>
                    <a:pt x="7541" y="12650"/>
                  </a:cubicBezTo>
                  <a:lnTo>
                    <a:pt x="7541" y="16268"/>
                  </a:lnTo>
                  <a:lnTo>
                    <a:pt x="6933" y="16268"/>
                  </a:lnTo>
                  <a:lnTo>
                    <a:pt x="6933" y="11435"/>
                  </a:lnTo>
                  <a:close/>
                  <a:moveTo>
                    <a:pt x="16269" y="11435"/>
                  </a:moveTo>
                  <a:lnTo>
                    <a:pt x="16269" y="12043"/>
                  </a:lnTo>
                  <a:lnTo>
                    <a:pt x="14473" y="12043"/>
                  </a:lnTo>
                  <a:cubicBezTo>
                    <a:pt x="14114" y="12043"/>
                    <a:pt x="13866" y="12319"/>
                    <a:pt x="13866" y="12650"/>
                  </a:cubicBezTo>
                  <a:lnTo>
                    <a:pt x="13866" y="16268"/>
                  </a:lnTo>
                  <a:lnTo>
                    <a:pt x="13258" y="16268"/>
                  </a:lnTo>
                  <a:lnTo>
                    <a:pt x="13258" y="11435"/>
                  </a:lnTo>
                  <a:close/>
                  <a:moveTo>
                    <a:pt x="4834" y="12623"/>
                  </a:moveTo>
                  <a:lnTo>
                    <a:pt x="4834" y="17456"/>
                  </a:lnTo>
                  <a:lnTo>
                    <a:pt x="1824" y="17456"/>
                  </a:lnTo>
                  <a:lnTo>
                    <a:pt x="1824" y="12623"/>
                  </a:lnTo>
                  <a:close/>
                  <a:moveTo>
                    <a:pt x="11159" y="12623"/>
                  </a:moveTo>
                  <a:lnTo>
                    <a:pt x="11131" y="17456"/>
                  </a:lnTo>
                  <a:lnTo>
                    <a:pt x="8149" y="17456"/>
                  </a:lnTo>
                  <a:lnTo>
                    <a:pt x="8149" y="12623"/>
                  </a:lnTo>
                  <a:close/>
                  <a:moveTo>
                    <a:pt x="17456" y="12623"/>
                  </a:moveTo>
                  <a:lnTo>
                    <a:pt x="17456" y="17456"/>
                  </a:lnTo>
                  <a:lnTo>
                    <a:pt x="14473" y="17456"/>
                  </a:lnTo>
                  <a:lnTo>
                    <a:pt x="14473" y="12623"/>
                  </a:lnTo>
                  <a:close/>
                  <a:moveTo>
                    <a:pt x="9060" y="1"/>
                  </a:moveTo>
                  <a:cubicBezTo>
                    <a:pt x="6933" y="1"/>
                    <a:pt x="5221" y="1658"/>
                    <a:pt x="5138" y="3757"/>
                  </a:cubicBezTo>
                  <a:cubicBezTo>
                    <a:pt x="5055" y="5856"/>
                    <a:pt x="6657" y="7651"/>
                    <a:pt x="8756" y="7817"/>
                  </a:cubicBezTo>
                  <a:lnTo>
                    <a:pt x="8756" y="9032"/>
                  </a:lnTo>
                  <a:lnTo>
                    <a:pt x="3923" y="9032"/>
                  </a:lnTo>
                  <a:cubicBezTo>
                    <a:pt x="3260" y="9032"/>
                    <a:pt x="2708" y="9584"/>
                    <a:pt x="2708" y="10247"/>
                  </a:cubicBezTo>
                  <a:lnTo>
                    <a:pt x="2708" y="10855"/>
                  </a:lnTo>
                  <a:lnTo>
                    <a:pt x="608" y="10855"/>
                  </a:lnTo>
                  <a:cubicBezTo>
                    <a:pt x="277" y="10855"/>
                    <a:pt x="1" y="11104"/>
                    <a:pt x="1" y="11435"/>
                  </a:cubicBezTo>
                  <a:lnTo>
                    <a:pt x="1" y="16268"/>
                  </a:lnTo>
                  <a:cubicBezTo>
                    <a:pt x="1" y="16600"/>
                    <a:pt x="277" y="16848"/>
                    <a:pt x="608" y="16848"/>
                  </a:cubicBezTo>
                  <a:lnTo>
                    <a:pt x="1216" y="16848"/>
                  </a:lnTo>
                  <a:lnTo>
                    <a:pt x="1216" y="17456"/>
                  </a:lnTo>
                  <a:cubicBezTo>
                    <a:pt x="1216" y="17787"/>
                    <a:pt x="1465" y="18064"/>
                    <a:pt x="1824" y="18064"/>
                  </a:cubicBezTo>
                  <a:lnTo>
                    <a:pt x="4807" y="18064"/>
                  </a:lnTo>
                  <a:cubicBezTo>
                    <a:pt x="5138" y="18064"/>
                    <a:pt x="5414" y="17787"/>
                    <a:pt x="5414" y="17456"/>
                  </a:cubicBezTo>
                  <a:lnTo>
                    <a:pt x="5414" y="12623"/>
                  </a:lnTo>
                  <a:cubicBezTo>
                    <a:pt x="5414" y="12307"/>
                    <a:pt x="5163" y="12041"/>
                    <a:pt x="4852" y="12041"/>
                  </a:cubicBezTo>
                  <a:cubicBezTo>
                    <a:pt x="4837" y="12041"/>
                    <a:pt x="4822" y="12041"/>
                    <a:pt x="4807" y="12043"/>
                  </a:cubicBezTo>
                  <a:lnTo>
                    <a:pt x="4227" y="12043"/>
                  </a:lnTo>
                  <a:lnTo>
                    <a:pt x="4227" y="11435"/>
                  </a:lnTo>
                  <a:cubicBezTo>
                    <a:pt x="4227" y="11104"/>
                    <a:pt x="3950" y="10827"/>
                    <a:pt x="3619" y="10827"/>
                  </a:cubicBezTo>
                  <a:lnTo>
                    <a:pt x="3315" y="10827"/>
                  </a:lnTo>
                  <a:lnTo>
                    <a:pt x="3315" y="10220"/>
                  </a:lnTo>
                  <a:cubicBezTo>
                    <a:pt x="3315" y="9904"/>
                    <a:pt x="3566" y="9638"/>
                    <a:pt x="3877" y="9638"/>
                  </a:cubicBezTo>
                  <a:cubicBezTo>
                    <a:pt x="3892" y="9638"/>
                    <a:pt x="3907" y="9638"/>
                    <a:pt x="3923" y="9640"/>
                  </a:cubicBezTo>
                  <a:lnTo>
                    <a:pt x="8756" y="9640"/>
                  </a:lnTo>
                  <a:lnTo>
                    <a:pt x="8756" y="10827"/>
                  </a:lnTo>
                  <a:lnTo>
                    <a:pt x="6961" y="10827"/>
                  </a:lnTo>
                  <a:cubicBezTo>
                    <a:pt x="6630" y="10827"/>
                    <a:pt x="6353" y="11104"/>
                    <a:pt x="6353" y="11435"/>
                  </a:cubicBezTo>
                  <a:lnTo>
                    <a:pt x="6353" y="16241"/>
                  </a:lnTo>
                  <a:cubicBezTo>
                    <a:pt x="6353" y="16572"/>
                    <a:pt x="6630" y="16848"/>
                    <a:pt x="6961" y="16848"/>
                  </a:cubicBezTo>
                  <a:lnTo>
                    <a:pt x="7569" y="16848"/>
                  </a:lnTo>
                  <a:lnTo>
                    <a:pt x="7569" y="17456"/>
                  </a:lnTo>
                  <a:cubicBezTo>
                    <a:pt x="7569" y="17787"/>
                    <a:pt x="7817" y="18064"/>
                    <a:pt x="8149" y="18064"/>
                  </a:cubicBezTo>
                  <a:lnTo>
                    <a:pt x="11159" y="18064"/>
                  </a:lnTo>
                  <a:cubicBezTo>
                    <a:pt x="11491" y="18064"/>
                    <a:pt x="11767" y="17787"/>
                    <a:pt x="11767" y="17456"/>
                  </a:cubicBezTo>
                  <a:lnTo>
                    <a:pt x="11767" y="12623"/>
                  </a:lnTo>
                  <a:cubicBezTo>
                    <a:pt x="11767" y="12307"/>
                    <a:pt x="11516" y="12041"/>
                    <a:pt x="11205" y="12041"/>
                  </a:cubicBezTo>
                  <a:cubicBezTo>
                    <a:pt x="11190" y="12041"/>
                    <a:pt x="11174" y="12041"/>
                    <a:pt x="11159" y="12043"/>
                  </a:cubicBezTo>
                  <a:lnTo>
                    <a:pt x="10579" y="12043"/>
                  </a:lnTo>
                  <a:lnTo>
                    <a:pt x="10579" y="11435"/>
                  </a:lnTo>
                  <a:cubicBezTo>
                    <a:pt x="10579" y="11104"/>
                    <a:pt x="10303" y="10827"/>
                    <a:pt x="9971" y="10827"/>
                  </a:cubicBezTo>
                  <a:lnTo>
                    <a:pt x="9364" y="10827"/>
                  </a:lnTo>
                  <a:lnTo>
                    <a:pt x="9364" y="9640"/>
                  </a:lnTo>
                  <a:lnTo>
                    <a:pt x="14170" y="9640"/>
                  </a:lnTo>
                  <a:cubicBezTo>
                    <a:pt x="14185" y="9638"/>
                    <a:pt x="14200" y="9638"/>
                    <a:pt x="14215" y="9638"/>
                  </a:cubicBezTo>
                  <a:cubicBezTo>
                    <a:pt x="14526" y="9638"/>
                    <a:pt x="14777" y="9904"/>
                    <a:pt x="14777" y="10220"/>
                  </a:cubicBezTo>
                  <a:lnTo>
                    <a:pt x="14777" y="10827"/>
                  </a:lnTo>
                  <a:lnTo>
                    <a:pt x="13286" y="10827"/>
                  </a:lnTo>
                  <a:cubicBezTo>
                    <a:pt x="12954" y="10827"/>
                    <a:pt x="12678" y="11104"/>
                    <a:pt x="12678" y="11435"/>
                  </a:cubicBezTo>
                  <a:lnTo>
                    <a:pt x="12678" y="16241"/>
                  </a:lnTo>
                  <a:cubicBezTo>
                    <a:pt x="12678" y="16572"/>
                    <a:pt x="12954" y="16848"/>
                    <a:pt x="13286" y="16848"/>
                  </a:cubicBezTo>
                  <a:lnTo>
                    <a:pt x="13866" y="16848"/>
                  </a:lnTo>
                  <a:lnTo>
                    <a:pt x="13866" y="17456"/>
                  </a:lnTo>
                  <a:cubicBezTo>
                    <a:pt x="13866" y="17787"/>
                    <a:pt x="14142" y="18064"/>
                    <a:pt x="14473" y="18064"/>
                  </a:cubicBezTo>
                  <a:lnTo>
                    <a:pt x="17484" y="18064"/>
                  </a:lnTo>
                  <a:cubicBezTo>
                    <a:pt x="17815" y="18064"/>
                    <a:pt x="18092" y="17787"/>
                    <a:pt x="18092" y="17456"/>
                  </a:cubicBezTo>
                  <a:lnTo>
                    <a:pt x="18092" y="12623"/>
                  </a:lnTo>
                  <a:cubicBezTo>
                    <a:pt x="18092" y="12291"/>
                    <a:pt x="17815" y="12043"/>
                    <a:pt x="17456" y="12043"/>
                  </a:cubicBezTo>
                  <a:lnTo>
                    <a:pt x="16876" y="12043"/>
                  </a:lnTo>
                  <a:lnTo>
                    <a:pt x="16876" y="11435"/>
                  </a:lnTo>
                  <a:cubicBezTo>
                    <a:pt x="16876" y="11104"/>
                    <a:pt x="16600" y="10855"/>
                    <a:pt x="16269" y="10855"/>
                  </a:cubicBezTo>
                  <a:lnTo>
                    <a:pt x="15357" y="10855"/>
                  </a:lnTo>
                  <a:lnTo>
                    <a:pt x="15357" y="10247"/>
                  </a:lnTo>
                  <a:cubicBezTo>
                    <a:pt x="15357" y="9584"/>
                    <a:pt x="14832" y="9032"/>
                    <a:pt x="14170" y="9032"/>
                  </a:cubicBezTo>
                  <a:lnTo>
                    <a:pt x="9336" y="9032"/>
                  </a:lnTo>
                  <a:lnTo>
                    <a:pt x="9336" y="7817"/>
                  </a:lnTo>
                  <a:cubicBezTo>
                    <a:pt x="11435" y="7651"/>
                    <a:pt x="13037" y="5856"/>
                    <a:pt x="12954" y="3757"/>
                  </a:cubicBezTo>
                  <a:cubicBezTo>
                    <a:pt x="12871" y="1658"/>
                    <a:pt x="11159" y="1"/>
                    <a:pt x="9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18"/>
            <p:cNvSpPr/>
            <p:nvPr/>
          </p:nvSpPr>
          <p:spPr>
            <a:xfrm>
              <a:off x="6737909" y="4395063"/>
              <a:ext cx="41437" cy="12660"/>
            </a:xfrm>
            <a:custGeom>
              <a:rect b="b" l="l" r="r" t="t"/>
              <a:pathLst>
                <a:path extrusionOk="0" h="608" w="1990">
                  <a:moveTo>
                    <a:pt x="415" y="0"/>
                  </a:moveTo>
                  <a:cubicBezTo>
                    <a:pt x="1" y="0"/>
                    <a:pt x="1" y="608"/>
                    <a:pt x="415" y="608"/>
                  </a:cubicBezTo>
                  <a:lnTo>
                    <a:pt x="1603" y="608"/>
                  </a:lnTo>
                  <a:cubicBezTo>
                    <a:pt x="1989" y="608"/>
                    <a:pt x="1989" y="0"/>
                    <a:pt x="16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18"/>
            <p:cNvSpPr/>
            <p:nvPr/>
          </p:nvSpPr>
          <p:spPr>
            <a:xfrm>
              <a:off x="6737909" y="4420362"/>
              <a:ext cx="41437" cy="12098"/>
            </a:xfrm>
            <a:custGeom>
              <a:rect b="b" l="l" r="r" t="t"/>
              <a:pathLst>
                <a:path extrusionOk="0" h="581" w="1990">
                  <a:moveTo>
                    <a:pt x="415" y="0"/>
                  </a:moveTo>
                  <a:cubicBezTo>
                    <a:pt x="1" y="0"/>
                    <a:pt x="1" y="580"/>
                    <a:pt x="415" y="580"/>
                  </a:cubicBezTo>
                  <a:lnTo>
                    <a:pt x="1603" y="580"/>
                  </a:lnTo>
                  <a:cubicBezTo>
                    <a:pt x="1989" y="580"/>
                    <a:pt x="1989" y="0"/>
                    <a:pt x="16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18"/>
            <p:cNvSpPr/>
            <p:nvPr/>
          </p:nvSpPr>
          <p:spPr>
            <a:xfrm>
              <a:off x="6737909" y="4445079"/>
              <a:ext cx="41437" cy="12681"/>
            </a:xfrm>
            <a:custGeom>
              <a:rect b="b" l="l" r="r" t="t"/>
              <a:pathLst>
                <a:path extrusionOk="0" h="609" w="1990">
                  <a:moveTo>
                    <a:pt x="415" y="1"/>
                  </a:moveTo>
                  <a:cubicBezTo>
                    <a:pt x="1" y="1"/>
                    <a:pt x="1" y="609"/>
                    <a:pt x="415" y="609"/>
                  </a:cubicBezTo>
                  <a:lnTo>
                    <a:pt x="1603" y="609"/>
                  </a:lnTo>
                  <a:cubicBezTo>
                    <a:pt x="1989" y="609"/>
                    <a:pt x="1989" y="1"/>
                    <a:pt x="1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18"/>
            <p:cNvSpPr/>
            <p:nvPr/>
          </p:nvSpPr>
          <p:spPr>
            <a:xfrm>
              <a:off x="6606207" y="4395063"/>
              <a:ext cx="42020" cy="12660"/>
            </a:xfrm>
            <a:custGeom>
              <a:rect b="b" l="l" r="r" t="t"/>
              <a:pathLst>
                <a:path extrusionOk="0" h="608" w="2018">
                  <a:moveTo>
                    <a:pt x="415" y="0"/>
                  </a:moveTo>
                  <a:cubicBezTo>
                    <a:pt x="1" y="0"/>
                    <a:pt x="1" y="608"/>
                    <a:pt x="415" y="608"/>
                  </a:cubicBezTo>
                  <a:lnTo>
                    <a:pt x="1603" y="608"/>
                  </a:lnTo>
                  <a:cubicBezTo>
                    <a:pt x="2017" y="608"/>
                    <a:pt x="2017" y="0"/>
                    <a:pt x="16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18"/>
            <p:cNvSpPr/>
            <p:nvPr/>
          </p:nvSpPr>
          <p:spPr>
            <a:xfrm>
              <a:off x="6606207" y="4420362"/>
              <a:ext cx="42020" cy="12098"/>
            </a:xfrm>
            <a:custGeom>
              <a:rect b="b" l="l" r="r" t="t"/>
              <a:pathLst>
                <a:path extrusionOk="0" h="581" w="2018">
                  <a:moveTo>
                    <a:pt x="415" y="0"/>
                  </a:moveTo>
                  <a:cubicBezTo>
                    <a:pt x="1" y="0"/>
                    <a:pt x="1" y="580"/>
                    <a:pt x="415" y="580"/>
                  </a:cubicBezTo>
                  <a:lnTo>
                    <a:pt x="1603" y="580"/>
                  </a:lnTo>
                  <a:cubicBezTo>
                    <a:pt x="2017" y="580"/>
                    <a:pt x="2017" y="0"/>
                    <a:pt x="16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18"/>
            <p:cNvSpPr/>
            <p:nvPr/>
          </p:nvSpPr>
          <p:spPr>
            <a:xfrm>
              <a:off x="6606207" y="4445079"/>
              <a:ext cx="42020" cy="12681"/>
            </a:xfrm>
            <a:custGeom>
              <a:rect b="b" l="l" r="r" t="t"/>
              <a:pathLst>
                <a:path extrusionOk="0" h="609" w="2018">
                  <a:moveTo>
                    <a:pt x="415" y="1"/>
                  </a:moveTo>
                  <a:cubicBezTo>
                    <a:pt x="1" y="1"/>
                    <a:pt x="1" y="609"/>
                    <a:pt x="415" y="609"/>
                  </a:cubicBezTo>
                  <a:lnTo>
                    <a:pt x="1603" y="609"/>
                  </a:lnTo>
                  <a:cubicBezTo>
                    <a:pt x="2017" y="609"/>
                    <a:pt x="2017" y="1"/>
                    <a:pt x="1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18"/>
            <p:cNvSpPr/>
            <p:nvPr/>
          </p:nvSpPr>
          <p:spPr>
            <a:xfrm>
              <a:off x="6869611" y="4395063"/>
              <a:ext cx="41437" cy="12660"/>
            </a:xfrm>
            <a:custGeom>
              <a:rect b="b" l="l" r="r" t="t"/>
              <a:pathLst>
                <a:path extrusionOk="0" h="608" w="1990">
                  <a:moveTo>
                    <a:pt x="387" y="0"/>
                  </a:moveTo>
                  <a:cubicBezTo>
                    <a:pt x="1" y="0"/>
                    <a:pt x="1" y="608"/>
                    <a:pt x="387" y="608"/>
                  </a:cubicBezTo>
                  <a:lnTo>
                    <a:pt x="1603" y="608"/>
                  </a:lnTo>
                  <a:cubicBezTo>
                    <a:pt x="1989" y="608"/>
                    <a:pt x="1989" y="0"/>
                    <a:pt x="16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18"/>
            <p:cNvSpPr/>
            <p:nvPr/>
          </p:nvSpPr>
          <p:spPr>
            <a:xfrm>
              <a:off x="6869611" y="4420362"/>
              <a:ext cx="41437" cy="12098"/>
            </a:xfrm>
            <a:custGeom>
              <a:rect b="b" l="l" r="r" t="t"/>
              <a:pathLst>
                <a:path extrusionOk="0" h="581" w="1990">
                  <a:moveTo>
                    <a:pt x="387" y="0"/>
                  </a:moveTo>
                  <a:cubicBezTo>
                    <a:pt x="1" y="0"/>
                    <a:pt x="1" y="580"/>
                    <a:pt x="387" y="580"/>
                  </a:cubicBezTo>
                  <a:lnTo>
                    <a:pt x="1603" y="580"/>
                  </a:lnTo>
                  <a:cubicBezTo>
                    <a:pt x="1989" y="580"/>
                    <a:pt x="1989" y="0"/>
                    <a:pt x="16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18"/>
            <p:cNvSpPr/>
            <p:nvPr/>
          </p:nvSpPr>
          <p:spPr>
            <a:xfrm>
              <a:off x="6869611" y="4445079"/>
              <a:ext cx="41437" cy="12681"/>
            </a:xfrm>
            <a:custGeom>
              <a:rect b="b" l="l" r="r" t="t"/>
              <a:pathLst>
                <a:path extrusionOk="0" h="609" w="1990">
                  <a:moveTo>
                    <a:pt x="387" y="1"/>
                  </a:moveTo>
                  <a:cubicBezTo>
                    <a:pt x="1" y="1"/>
                    <a:pt x="1" y="609"/>
                    <a:pt x="387" y="609"/>
                  </a:cubicBezTo>
                  <a:lnTo>
                    <a:pt x="1603" y="609"/>
                  </a:lnTo>
                  <a:cubicBezTo>
                    <a:pt x="1989" y="609"/>
                    <a:pt x="1989" y="1"/>
                    <a:pt x="1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118"/>
          <p:cNvSpPr/>
          <p:nvPr/>
        </p:nvSpPr>
        <p:spPr>
          <a:xfrm>
            <a:off x="3316648" y="4113251"/>
            <a:ext cx="483665" cy="375846"/>
          </a:xfrm>
          <a:custGeom>
            <a:rect b="b" l="l" r="r" t="t"/>
            <a:pathLst>
              <a:path extrusionOk="0" h="18050" w="23228">
                <a:moveTo>
                  <a:pt x="13395" y="2707"/>
                </a:moveTo>
                <a:lnTo>
                  <a:pt x="13175" y="3149"/>
                </a:lnTo>
                <a:cubicBezTo>
                  <a:pt x="13119" y="3232"/>
                  <a:pt x="13009" y="3315"/>
                  <a:pt x="12898" y="3315"/>
                </a:cubicBezTo>
                <a:lnTo>
                  <a:pt x="10634" y="3315"/>
                </a:lnTo>
                <a:cubicBezTo>
                  <a:pt x="10523" y="3315"/>
                  <a:pt x="10413" y="3232"/>
                  <a:pt x="10357" y="3149"/>
                </a:cubicBezTo>
                <a:lnTo>
                  <a:pt x="10164" y="2707"/>
                </a:lnTo>
                <a:close/>
                <a:moveTo>
                  <a:pt x="12815" y="6905"/>
                </a:moveTo>
                <a:cubicBezTo>
                  <a:pt x="13036" y="6905"/>
                  <a:pt x="13257" y="7016"/>
                  <a:pt x="13395" y="7182"/>
                </a:cubicBezTo>
                <a:lnTo>
                  <a:pt x="13423" y="7237"/>
                </a:lnTo>
                <a:lnTo>
                  <a:pt x="12263" y="8397"/>
                </a:lnTo>
                <a:cubicBezTo>
                  <a:pt x="12153" y="8204"/>
                  <a:pt x="12070" y="8010"/>
                  <a:pt x="12070" y="7789"/>
                </a:cubicBezTo>
                <a:cubicBezTo>
                  <a:pt x="12015" y="7347"/>
                  <a:pt x="12374" y="6933"/>
                  <a:pt x="12815" y="6905"/>
                </a:cubicBezTo>
                <a:close/>
                <a:moveTo>
                  <a:pt x="14915" y="6933"/>
                </a:moveTo>
                <a:cubicBezTo>
                  <a:pt x="15136" y="6933"/>
                  <a:pt x="15329" y="7044"/>
                  <a:pt x="15495" y="7209"/>
                </a:cubicBezTo>
                <a:cubicBezTo>
                  <a:pt x="15633" y="7375"/>
                  <a:pt x="15688" y="7596"/>
                  <a:pt x="15688" y="7789"/>
                </a:cubicBezTo>
                <a:cubicBezTo>
                  <a:pt x="15688" y="8397"/>
                  <a:pt x="15136" y="8894"/>
                  <a:pt x="14224" y="9667"/>
                </a:cubicBezTo>
                <a:lnTo>
                  <a:pt x="13948" y="9916"/>
                </a:lnTo>
                <a:cubicBezTo>
                  <a:pt x="13934" y="9930"/>
                  <a:pt x="13906" y="9937"/>
                  <a:pt x="13875" y="9937"/>
                </a:cubicBezTo>
                <a:cubicBezTo>
                  <a:pt x="13844" y="9937"/>
                  <a:pt x="13810" y="9930"/>
                  <a:pt x="13782" y="9916"/>
                </a:cubicBezTo>
                <a:lnTo>
                  <a:pt x="13534" y="9667"/>
                </a:lnTo>
                <a:cubicBezTo>
                  <a:pt x="13175" y="9364"/>
                  <a:pt x="12871" y="9115"/>
                  <a:pt x="12650" y="8866"/>
                </a:cubicBezTo>
                <a:lnTo>
                  <a:pt x="14307" y="7209"/>
                </a:lnTo>
                <a:cubicBezTo>
                  <a:pt x="14335" y="7209"/>
                  <a:pt x="14335" y="7209"/>
                  <a:pt x="14335" y="7182"/>
                </a:cubicBezTo>
                <a:cubicBezTo>
                  <a:pt x="14473" y="7016"/>
                  <a:pt x="14694" y="6933"/>
                  <a:pt x="14915" y="6933"/>
                </a:cubicBezTo>
                <a:close/>
                <a:moveTo>
                  <a:pt x="14942" y="5718"/>
                </a:moveTo>
                <a:lnTo>
                  <a:pt x="13893" y="6767"/>
                </a:lnTo>
                <a:lnTo>
                  <a:pt x="13837" y="6767"/>
                </a:lnTo>
                <a:cubicBezTo>
                  <a:pt x="13589" y="6464"/>
                  <a:pt x="13202" y="6298"/>
                  <a:pt x="12815" y="6298"/>
                </a:cubicBezTo>
                <a:cubicBezTo>
                  <a:pt x="12042" y="6325"/>
                  <a:pt x="11435" y="6988"/>
                  <a:pt x="11462" y="7789"/>
                </a:cubicBezTo>
                <a:cubicBezTo>
                  <a:pt x="11462" y="8148"/>
                  <a:pt x="11600" y="8507"/>
                  <a:pt x="11821" y="8811"/>
                </a:cubicBezTo>
                <a:lnTo>
                  <a:pt x="10551" y="10082"/>
                </a:lnTo>
                <a:lnTo>
                  <a:pt x="10551" y="6022"/>
                </a:lnTo>
                <a:cubicBezTo>
                  <a:pt x="10551" y="5856"/>
                  <a:pt x="10689" y="5718"/>
                  <a:pt x="10855" y="5718"/>
                </a:cubicBezTo>
                <a:close/>
                <a:moveTo>
                  <a:pt x="16876" y="5690"/>
                </a:moveTo>
                <a:cubicBezTo>
                  <a:pt x="17041" y="5690"/>
                  <a:pt x="17179" y="5828"/>
                  <a:pt x="17179" y="5994"/>
                </a:cubicBezTo>
                <a:lnTo>
                  <a:pt x="17179" y="10800"/>
                </a:lnTo>
                <a:cubicBezTo>
                  <a:pt x="17179" y="10965"/>
                  <a:pt x="17041" y="11104"/>
                  <a:pt x="16876" y="11104"/>
                </a:cubicBezTo>
                <a:lnTo>
                  <a:pt x="13865" y="11104"/>
                </a:lnTo>
                <a:cubicBezTo>
                  <a:pt x="13699" y="11104"/>
                  <a:pt x="13561" y="11242"/>
                  <a:pt x="13561" y="11407"/>
                </a:cubicBezTo>
                <a:cubicBezTo>
                  <a:pt x="13561" y="11545"/>
                  <a:pt x="13672" y="11684"/>
                  <a:pt x="13837" y="11711"/>
                </a:cubicBezTo>
                <a:lnTo>
                  <a:pt x="13423" y="12236"/>
                </a:lnTo>
                <a:cubicBezTo>
                  <a:pt x="13368" y="12291"/>
                  <a:pt x="13313" y="12319"/>
                  <a:pt x="13257" y="12319"/>
                </a:cubicBezTo>
                <a:cubicBezTo>
                  <a:pt x="13202" y="12319"/>
                  <a:pt x="13147" y="12291"/>
                  <a:pt x="13119" y="12236"/>
                </a:cubicBezTo>
                <a:lnTo>
                  <a:pt x="12677" y="11711"/>
                </a:lnTo>
                <a:cubicBezTo>
                  <a:pt x="13082" y="11684"/>
                  <a:pt x="13065" y="11103"/>
                  <a:pt x="12677" y="11103"/>
                </a:cubicBezTo>
                <a:cubicBezTo>
                  <a:pt x="12668" y="11103"/>
                  <a:pt x="12659" y="11103"/>
                  <a:pt x="12650" y="11104"/>
                </a:cubicBezTo>
                <a:lnTo>
                  <a:pt x="10855" y="11104"/>
                </a:lnTo>
                <a:cubicBezTo>
                  <a:pt x="10744" y="11104"/>
                  <a:pt x="10606" y="11021"/>
                  <a:pt x="10578" y="10910"/>
                </a:cubicBezTo>
                <a:lnTo>
                  <a:pt x="12208" y="9281"/>
                </a:lnTo>
                <a:cubicBezTo>
                  <a:pt x="12456" y="9529"/>
                  <a:pt x="12760" y="9778"/>
                  <a:pt x="13119" y="10082"/>
                </a:cubicBezTo>
                <a:lnTo>
                  <a:pt x="13395" y="10330"/>
                </a:lnTo>
                <a:cubicBezTo>
                  <a:pt x="13534" y="10441"/>
                  <a:pt x="13699" y="10496"/>
                  <a:pt x="13865" y="10496"/>
                </a:cubicBezTo>
                <a:cubicBezTo>
                  <a:pt x="14031" y="10496"/>
                  <a:pt x="14196" y="10441"/>
                  <a:pt x="14335" y="10330"/>
                </a:cubicBezTo>
                <a:lnTo>
                  <a:pt x="14611" y="10082"/>
                </a:lnTo>
                <a:cubicBezTo>
                  <a:pt x="15605" y="9225"/>
                  <a:pt x="16268" y="8645"/>
                  <a:pt x="16268" y="7762"/>
                </a:cubicBezTo>
                <a:cubicBezTo>
                  <a:pt x="16296" y="7071"/>
                  <a:pt x="15826" y="6464"/>
                  <a:pt x="15163" y="6325"/>
                </a:cubicBezTo>
                <a:lnTo>
                  <a:pt x="15798" y="5690"/>
                </a:lnTo>
                <a:close/>
                <a:moveTo>
                  <a:pt x="15053" y="2707"/>
                </a:moveTo>
                <a:cubicBezTo>
                  <a:pt x="15218" y="2707"/>
                  <a:pt x="15356" y="2845"/>
                  <a:pt x="15356" y="3011"/>
                </a:cubicBezTo>
                <a:lnTo>
                  <a:pt x="15356" y="5110"/>
                </a:lnTo>
                <a:lnTo>
                  <a:pt x="10855" y="5110"/>
                </a:lnTo>
                <a:cubicBezTo>
                  <a:pt x="10357" y="5110"/>
                  <a:pt x="9971" y="5524"/>
                  <a:pt x="9971" y="6022"/>
                </a:cubicBezTo>
                <a:lnTo>
                  <a:pt x="9971" y="10689"/>
                </a:lnTo>
                <a:lnTo>
                  <a:pt x="8148" y="12512"/>
                </a:lnTo>
                <a:lnTo>
                  <a:pt x="8148" y="3011"/>
                </a:lnTo>
                <a:cubicBezTo>
                  <a:pt x="8148" y="2845"/>
                  <a:pt x="8286" y="2707"/>
                  <a:pt x="8452" y="2707"/>
                </a:cubicBezTo>
                <a:lnTo>
                  <a:pt x="9474" y="2707"/>
                </a:lnTo>
                <a:lnTo>
                  <a:pt x="9833" y="3398"/>
                </a:lnTo>
                <a:cubicBezTo>
                  <a:pt x="9971" y="3702"/>
                  <a:pt x="10275" y="3895"/>
                  <a:pt x="10634" y="3895"/>
                </a:cubicBezTo>
                <a:lnTo>
                  <a:pt x="12898" y="3895"/>
                </a:lnTo>
                <a:cubicBezTo>
                  <a:pt x="13230" y="3895"/>
                  <a:pt x="13561" y="3702"/>
                  <a:pt x="13699" y="3398"/>
                </a:cubicBezTo>
                <a:lnTo>
                  <a:pt x="14031" y="2707"/>
                </a:lnTo>
                <a:close/>
                <a:moveTo>
                  <a:pt x="10136" y="11352"/>
                </a:moveTo>
                <a:cubicBezTo>
                  <a:pt x="10302" y="11573"/>
                  <a:pt x="10578" y="11711"/>
                  <a:pt x="10855" y="11711"/>
                </a:cubicBezTo>
                <a:lnTo>
                  <a:pt x="11904" y="11711"/>
                </a:lnTo>
                <a:lnTo>
                  <a:pt x="12650" y="12595"/>
                </a:lnTo>
                <a:cubicBezTo>
                  <a:pt x="12802" y="12802"/>
                  <a:pt x="13030" y="12906"/>
                  <a:pt x="13261" y="12906"/>
                </a:cubicBezTo>
                <a:cubicBezTo>
                  <a:pt x="13492" y="12906"/>
                  <a:pt x="13727" y="12802"/>
                  <a:pt x="13893" y="12595"/>
                </a:cubicBezTo>
                <a:lnTo>
                  <a:pt x="14611" y="11711"/>
                </a:lnTo>
                <a:lnTo>
                  <a:pt x="15356" y="11711"/>
                </a:lnTo>
                <a:lnTo>
                  <a:pt x="15384" y="13534"/>
                </a:lnTo>
                <a:cubicBezTo>
                  <a:pt x="15384" y="13700"/>
                  <a:pt x="15246" y="13810"/>
                  <a:pt x="15080" y="13810"/>
                </a:cubicBezTo>
                <a:lnTo>
                  <a:pt x="8452" y="13810"/>
                </a:lnTo>
                <a:cubicBezTo>
                  <a:pt x="8286" y="13810"/>
                  <a:pt x="8148" y="13700"/>
                  <a:pt x="8148" y="13534"/>
                </a:cubicBezTo>
                <a:lnTo>
                  <a:pt x="8148" y="13341"/>
                </a:lnTo>
                <a:lnTo>
                  <a:pt x="10136" y="11352"/>
                </a:lnTo>
                <a:close/>
                <a:moveTo>
                  <a:pt x="12070" y="608"/>
                </a:moveTo>
                <a:cubicBezTo>
                  <a:pt x="14196" y="608"/>
                  <a:pt x="16240" y="1409"/>
                  <a:pt x="17815" y="2873"/>
                </a:cubicBezTo>
                <a:lnTo>
                  <a:pt x="15992" y="4696"/>
                </a:lnTo>
                <a:lnTo>
                  <a:pt x="15992" y="3011"/>
                </a:lnTo>
                <a:cubicBezTo>
                  <a:pt x="15992" y="2514"/>
                  <a:pt x="15577" y="2100"/>
                  <a:pt x="15080" y="2100"/>
                </a:cubicBezTo>
                <a:lnTo>
                  <a:pt x="8452" y="2100"/>
                </a:lnTo>
                <a:cubicBezTo>
                  <a:pt x="7954" y="2100"/>
                  <a:pt x="7540" y="2514"/>
                  <a:pt x="7540" y="3011"/>
                </a:cubicBezTo>
                <a:lnTo>
                  <a:pt x="7540" y="13120"/>
                </a:lnTo>
                <a:lnTo>
                  <a:pt x="5911" y="14749"/>
                </a:lnTo>
                <a:cubicBezTo>
                  <a:pt x="884" y="9364"/>
                  <a:pt x="4695" y="608"/>
                  <a:pt x="12070" y="608"/>
                </a:cubicBezTo>
                <a:close/>
                <a:moveTo>
                  <a:pt x="15384" y="14363"/>
                </a:moveTo>
                <a:lnTo>
                  <a:pt x="15384" y="15025"/>
                </a:lnTo>
                <a:cubicBezTo>
                  <a:pt x="15384" y="15191"/>
                  <a:pt x="15246" y="15329"/>
                  <a:pt x="15080" y="15329"/>
                </a:cubicBezTo>
                <a:lnTo>
                  <a:pt x="8452" y="15329"/>
                </a:lnTo>
                <a:cubicBezTo>
                  <a:pt x="8286" y="15329"/>
                  <a:pt x="8148" y="15191"/>
                  <a:pt x="8148" y="15025"/>
                </a:cubicBezTo>
                <a:lnTo>
                  <a:pt x="8148" y="14363"/>
                </a:lnTo>
                <a:cubicBezTo>
                  <a:pt x="8258" y="14390"/>
                  <a:pt x="8369" y="14418"/>
                  <a:pt x="8452" y="14418"/>
                </a:cubicBezTo>
                <a:lnTo>
                  <a:pt x="15080" y="14418"/>
                </a:lnTo>
                <a:cubicBezTo>
                  <a:pt x="15191" y="14418"/>
                  <a:pt x="15274" y="14390"/>
                  <a:pt x="15384" y="14363"/>
                </a:cubicBezTo>
                <a:close/>
                <a:moveTo>
                  <a:pt x="18229" y="3287"/>
                </a:moveTo>
                <a:lnTo>
                  <a:pt x="18229" y="3287"/>
                </a:lnTo>
                <a:cubicBezTo>
                  <a:pt x="23228" y="8673"/>
                  <a:pt x="19417" y="17428"/>
                  <a:pt x="12070" y="17428"/>
                </a:cubicBezTo>
                <a:cubicBezTo>
                  <a:pt x="9915" y="17428"/>
                  <a:pt x="7872" y="16627"/>
                  <a:pt x="6325" y="15164"/>
                </a:cubicBezTo>
                <a:lnTo>
                  <a:pt x="7540" y="13948"/>
                </a:lnTo>
                <a:lnTo>
                  <a:pt x="7540" y="15025"/>
                </a:lnTo>
                <a:cubicBezTo>
                  <a:pt x="7540" y="15523"/>
                  <a:pt x="7954" y="15909"/>
                  <a:pt x="8452" y="15909"/>
                </a:cubicBezTo>
                <a:lnTo>
                  <a:pt x="15080" y="15909"/>
                </a:lnTo>
                <a:cubicBezTo>
                  <a:pt x="15577" y="15909"/>
                  <a:pt x="15964" y="15523"/>
                  <a:pt x="15964" y="15025"/>
                </a:cubicBezTo>
                <a:lnTo>
                  <a:pt x="15964" y="11711"/>
                </a:lnTo>
                <a:lnTo>
                  <a:pt x="16876" y="11711"/>
                </a:lnTo>
                <a:cubicBezTo>
                  <a:pt x="17373" y="11711"/>
                  <a:pt x="17787" y="11297"/>
                  <a:pt x="17787" y="10800"/>
                </a:cubicBezTo>
                <a:lnTo>
                  <a:pt x="17787" y="6022"/>
                </a:lnTo>
                <a:cubicBezTo>
                  <a:pt x="17787" y="5524"/>
                  <a:pt x="17373" y="5110"/>
                  <a:pt x="16876" y="5110"/>
                </a:cubicBezTo>
                <a:lnTo>
                  <a:pt x="16406" y="5110"/>
                </a:lnTo>
                <a:lnTo>
                  <a:pt x="18229" y="3287"/>
                </a:lnTo>
                <a:close/>
                <a:moveTo>
                  <a:pt x="12070" y="1"/>
                </a:moveTo>
                <a:cubicBezTo>
                  <a:pt x="4033" y="1"/>
                  <a:pt x="0" y="9723"/>
                  <a:pt x="5690" y="15412"/>
                </a:cubicBezTo>
                <a:cubicBezTo>
                  <a:pt x="7412" y="17134"/>
                  <a:pt x="9730" y="18049"/>
                  <a:pt x="12086" y="18049"/>
                </a:cubicBezTo>
                <a:cubicBezTo>
                  <a:pt x="13244" y="18049"/>
                  <a:pt x="14412" y="17828"/>
                  <a:pt x="15522" y="17373"/>
                </a:cubicBezTo>
                <a:cubicBezTo>
                  <a:pt x="18892" y="15965"/>
                  <a:pt x="21101" y="12678"/>
                  <a:pt x="21101" y="9032"/>
                </a:cubicBezTo>
                <a:cubicBezTo>
                  <a:pt x="21101" y="4033"/>
                  <a:pt x="17041" y="1"/>
                  <a:pt x="120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2" name="Google Shape;1952;p118"/>
          <p:cNvGrpSpPr/>
          <p:nvPr/>
        </p:nvGrpSpPr>
        <p:grpSpPr>
          <a:xfrm>
            <a:off x="7496473" y="4114542"/>
            <a:ext cx="376138" cy="374264"/>
            <a:chOff x="7175577" y="4114542"/>
            <a:chExt cx="376138" cy="374264"/>
          </a:xfrm>
        </p:grpSpPr>
        <p:sp>
          <p:nvSpPr>
            <p:cNvPr id="1953" name="Google Shape;1953;p118"/>
            <p:cNvSpPr/>
            <p:nvPr/>
          </p:nvSpPr>
          <p:spPr>
            <a:xfrm>
              <a:off x="7388924" y="4294865"/>
              <a:ext cx="44310" cy="31275"/>
            </a:xfrm>
            <a:custGeom>
              <a:rect b="b" l="l" r="r" t="t"/>
              <a:pathLst>
                <a:path extrusionOk="0" h="1502" w="2128">
                  <a:moveTo>
                    <a:pt x="1829" y="1"/>
                  </a:moveTo>
                  <a:cubicBezTo>
                    <a:pt x="1769" y="1"/>
                    <a:pt x="1708" y="20"/>
                    <a:pt x="1658" y="62"/>
                  </a:cubicBezTo>
                  <a:lnTo>
                    <a:pt x="1630" y="62"/>
                  </a:lnTo>
                  <a:lnTo>
                    <a:pt x="664" y="807"/>
                  </a:lnTo>
                  <a:lnTo>
                    <a:pt x="526" y="697"/>
                  </a:lnTo>
                  <a:cubicBezTo>
                    <a:pt x="470" y="642"/>
                    <a:pt x="394" y="614"/>
                    <a:pt x="318" y="614"/>
                  </a:cubicBezTo>
                  <a:cubicBezTo>
                    <a:pt x="243" y="614"/>
                    <a:pt x="167" y="642"/>
                    <a:pt x="111" y="697"/>
                  </a:cubicBezTo>
                  <a:cubicBezTo>
                    <a:pt x="1" y="807"/>
                    <a:pt x="1" y="1001"/>
                    <a:pt x="111" y="1111"/>
                  </a:cubicBezTo>
                  <a:lnTo>
                    <a:pt x="415" y="1415"/>
                  </a:lnTo>
                  <a:cubicBezTo>
                    <a:pt x="474" y="1474"/>
                    <a:pt x="549" y="1502"/>
                    <a:pt x="623" y="1502"/>
                  </a:cubicBezTo>
                  <a:cubicBezTo>
                    <a:pt x="687" y="1502"/>
                    <a:pt x="751" y="1481"/>
                    <a:pt x="802" y="1442"/>
                  </a:cubicBezTo>
                  <a:lnTo>
                    <a:pt x="2017" y="531"/>
                  </a:lnTo>
                  <a:cubicBezTo>
                    <a:pt x="2100" y="476"/>
                    <a:pt x="2128" y="365"/>
                    <a:pt x="2128" y="255"/>
                  </a:cubicBezTo>
                  <a:cubicBezTo>
                    <a:pt x="2108" y="101"/>
                    <a:pt x="1968" y="1"/>
                    <a:pt x="18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18"/>
            <p:cNvSpPr/>
            <p:nvPr/>
          </p:nvSpPr>
          <p:spPr>
            <a:xfrm>
              <a:off x="7443563" y="4307609"/>
              <a:ext cx="85143" cy="12119"/>
            </a:xfrm>
            <a:custGeom>
              <a:rect b="b" l="l" r="r" t="t"/>
              <a:pathLst>
                <a:path extrusionOk="0" h="582" w="4089">
                  <a:moveTo>
                    <a:pt x="362" y="1"/>
                  </a:moveTo>
                  <a:cubicBezTo>
                    <a:pt x="1" y="1"/>
                    <a:pt x="9" y="582"/>
                    <a:pt x="387" y="582"/>
                  </a:cubicBezTo>
                  <a:lnTo>
                    <a:pt x="3702" y="582"/>
                  </a:lnTo>
                  <a:cubicBezTo>
                    <a:pt x="4088" y="582"/>
                    <a:pt x="4088" y="2"/>
                    <a:pt x="3702" y="2"/>
                  </a:cubicBezTo>
                  <a:lnTo>
                    <a:pt x="387" y="2"/>
                  </a:lnTo>
                  <a:cubicBezTo>
                    <a:pt x="379" y="1"/>
                    <a:pt x="370"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18"/>
            <p:cNvSpPr/>
            <p:nvPr/>
          </p:nvSpPr>
          <p:spPr>
            <a:xfrm>
              <a:off x="7386821" y="4332325"/>
              <a:ext cx="46413" cy="31442"/>
            </a:xfrm>
            <a:custGeom>
              <a:rect b="b" l="l" r="r" t="t"/>
              <a:pathLst>
                <a:path extrusionOk="0" h="1510" w="2229">
                  <a:moveTo>
                    <a:pt x="1931" y="0"/>
                  </a:moveTo>
                  <a:cubicBezTo>
                    <a:pt x="1872" y="0"/>
                    <a:pt x="1810" y="24"/>
                    <a:pt x="1759" y="58"/>
                  </a:cubicBezTo>
                  <a:lnTo>
                    <a:pt x="1731" y="58"/>
                  </a:lnTo>
                  <a:lnTo>
                    <a:pt x="765" y="804"/>
                  </a:lnTo>
                  <a:lnTo>
                    <a:pt x="627" y="693"/>
                  </a:lnTo>
                  <a:cubicBezTo>
                    <a:pt x="562" y="629"/>
                    <a:pt x="491" y="602"/>
                    <a:pt x="422" y="602"/>
                  </a:cubicBezTo>
                  <a:cubicBezTo>
                    <a:pt x="195" y="602"/>
                    <a:pt x="0" y="895"/>
                    <a:pt x="212" y="1107"/>
                  </a:cubicBezTo>
                  <a:lnTo>
                    <a:pt x="516" y="1411"/>
                  </a:lnTo>
                  <a:cubicBezTo>
                    <a:pt x="578" y="1473"/>
                    <a:pt x="658" y="1509"/>
                    <a:pt x="735" y="1509"/>
                  </a:cubicBezTo>
                  <a:cubicBezTo>
                    <a:pt x="795" y="1509"/>
                    <a:pt x="854" y="1487"/>
                    <a:pt x="903" y="1439"/>
                  </a:cubicBezTo>
                  <a:lnTo>
                    <a:pt x="2118" y="555"/>
                  </a:lnTo>
                  <a:cubicBezTo>
                    <a:pt x="2201" y="472"/>
                    <a:pt x="2229" y="362"/>
                    <a:pt x="2229" y="279"/>
                  </a:cubicBezTo>
                  <a:cubicBezTo>
                    <a:pt x="2201" y="168"/>
                    <a:pt x="2146" y="58"/>
                    <a:pt x="2035" y="30"/>
                  </a:cubicBezTo>
                  <a:cubicBezTo>
                    <a:pt x="2004" y="9"/>
                    <a:pt x="1968" y="0"/>
                    <a:pt x="19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18"/>
            <p:cNvSpPr/>
            <p:nvPr/>
          </p:nvSpPr>
          <p:spPr>
            <a:xfrm>
              <a:off x="7444146" y="4345027"/>
              <a:ext cx="83977" cy="12660"/>
            </a:xfrm>
            <a:custGeom>
              <a:rect b="b" l="l" r="r" t="t"/>
              <a:pathLst>
                <a:path extrusionOk="0" h="608" w="4033">
                  <a:moveTo>
                    <a:pt x="359" y="0"/>
                  </a:moveTo>
                  <a:cubicBezTo>
                    <a:pt x="0" y="28"/>
                    <a:pt x="0" y="553"/>
                    <a:pt x="359" y="608"/>
                  </a:cubicBezTo>
                  <a:lnTo>
                    <a:pt x="3674" y="608"/>
                  </a:lnTo>
                  <a:cubicBezTo>
                    <a:pt x="4033" y="553"/>
                    <a:pt x="4033" y="28"/>
                    <a:pt x="3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18"/>
            <p:cNvSpPr/>
            <p:nvPr/>
          </p:nvSpPr>
          <p:spPr>
            <a:xfrm>
              <a:off x="7386717" y="4369972"/>
              <a:ext cx="46517" cy="31317"/>
            </a:xfrm>
            <a:custGeom>
              <a:rect b="b" l="l" r="r" t="t"/>
              <a:pathLst>
                <a:path extrusionOk="0" h="1504" w="2234">
                  <a:moveTo>
                    <a:pt x="1941" y="1"/>
                  </a:moveTo>
                  <a:cubicBezTo>
                    <a:pt x="1880" y="1"/>
                    <a:pt x="1817" y="20"/>
                    <a:pt x="1764" y="73"/>
                  </a:cubicBezTo>
                  <a:lnTo>
                    <a:pt x="1736" y="73"/>
                  </a:lnTo>
                  <a:lnTo>
                    <a:pt x="770" y="818"/>
                  </a:lnTo>
                  <a:lnTo>
                    <a:pt x="632" y="680"/>
                  </a:lnTo>
                  <a:cubicBezTo>
                    <a:pt x="572" y="627"/>
                    <a:pt x="506" y="604"/>
                    <a:pt x="442" y="604"/>
                  </a:cubicBezTo>
                  <a:cubicBezTo>
                    <a:pt x="209" y="604"/>
                    <a:pt x="1" y="906"/>
                    <a:pt x="217" y="1122"/>
                  </a:cubicBezTo>
                  <a:lnTo>
                    <a:pt x="521" y="1426"/>
                  </a:lnTo>
                  <a:cubicBezTo>
                    <a:pt x="585" y="1474"/>
                    <a:pt x="668" y="1504"/>
                    <a:pt x="748" y="1504"/>
                  </a:cubicBezTo>
                  <a:cubicBezTo>
                    <a:pt x="806" y="1504"/>
                    <a:pt x="862" y="1488"/>
                    <a:pt x="908" y="1454"/>
                  </a:cubicBezTo>
                  <a:lnTo>
                    <a:pt x="2123" y="542"/>
                  </a:lnTo>
                  <a:cubicBezTo>
                    <a:pt x="2206" y="487"/>
                    <a:pt x="2234" y="376"/>
                    <a:pt x="2234" y="266"/>
                  </a:cubicBezTo>
                  <a:cubicBezTo>
                    <a:pt x="2206" y="156"/>
                    <a:pt x="2151" y="73"/>
                    <a:pt x="2040" y="17"/>
                  </a:cubicBezTo>
                  <a:cubicBezTo>
                    <a:pt x="2010" y="7"/>
                    <a:pt x="1976" y="1"/>
                    <a:pt x="19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18"/>
            <p:cNvSpPr/>
            <p:nvPr/>
          </p:nvSpPr>
          <p:spPr>
            <a:xfrm>
              <a:off x="7444146" y="4382403"/>
              <a:ext cx="83977" cy="12681"/>
            </a:xfrm>
            <a:custGeom>
              <a:rect b="b" l="l" r="r" t="t"/>
              <a:pathLst>
                <a:path extrusionOk="0" h="609" w="4033">
                  <a:moveTo>
                    <a:pt x="359" y="0"/>
                  </a:moveTo>
                  <a:cubicBezTo>
                    <a:pt x="0" y="56"/>
                    <a:pt x="0" y="580"/>
                    <a:pt x="359" y="608"/>
                  </a:cubicBezTo>
                  <a:lnTo>
                    <a:pt x="3674" y="608"/>
                  </a:lnTo>
                  <a:cubicBezTo>
                    <a:pt x="4033" y="580"/>
                    <a:pt x="4033" y="56"/>
                    <a:pt x="3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18"/>
            <p:cNvSpPr/>
            <p:nvPr/>
          </p:nvSpPr>
          <p:spPr>
            <a:xfrm>
              <a:off x="7386821" y="4407661"/>
              <a:ext cx="46413" cy="31192"/>
            </a:xfrm>
            <a:custGeom>
              <a:rect b="b" l="l" r="r" t="t"/>
              <a:pathLst>
                <a:path extrusionOk="0" h="1498" w="2229">
                  <a:moveTo>
                    <a:pt x="1931" y="0"/>
                  </a:moveTo>
                  <a:cubicBezTo>
                    <a:pt x="1872" y="0"/>
                    <a:pt x="1810" y="24"/>
                    <a:pt x="1759" y="58"/>
                  </a:cubicBezTo>
                  <a:lnTo>
                    <a:pt x="1731" y="58"/>
                  </a:lnTo>
                  <a:lnTo>
                    <a:pt x="765" y="804"/>
                  </a:lnTo>
                  <a:lnTo>
                    <a:pt x="627" y="693"/>
                  </a:lnTo>
                  <a:cubicBezTo>
                    <a:pt x="562" y="629"/>
                    <a:pt x="491" y="602"/>
                    <a:pt x="422" y="602"/>
                  </a:cubicBezTo>
                  <a:cubicBezTo>
                    <a:pt x="195" y="602"/>
                    <a:pt x="0" y="895"/>
                    <a:pt x="212" y="1107"/>
                  </a:cubicBezTo>
                  <a:lnTo>
                    <a:pt x="516" y="1411"/>
                  </a:lnTo>
                  <a:cubicBezTo>
                    <a:pt x="575" y="1470"/>
                    <a:pt x="650" y="1498"/>
                    <a:pt x="724" y="1498"/>
                  </a:cubicBezTo>
                  <a:cubicBezTo>
                    <a:pt x="788" y="1498"/>
                    <a:pt x="852" y="1477"/>
                    <a:pt x="903" y="1439"/>
                  </a:cubicBezTo>
                  <a:lnTo>
                    <a:pt x="2118" y="527"/>
                  </a:lnTo>
                  <a:cubicBezTo>
                    <a:pt x="2201" y="472"/>
                    <a:pt x="2229" y="362"/>
                    <a:pt x="2229" y="251"/>
                  </a:cubicBezTo>
                  <a:cubicBezTo>
                    <a:pt x="2201" y="141"/>
                    <a:pt x="2146" y="58"/>
                    <a:pt x="2035" y="30"/>
                  </a:cubicBezTo>
                  <a:cubicBezTo>
                    <a:pt x="2004" y="9"/>
                    <a:pt x="1968" y="0"/>
                    <a:pt x="19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18"/>
            <p:cNvSpPr/>
            <p:nvPr/>
          </p:nvSpPr>
          <p:spPr>
            <a:xfrm>
              <a:off x="7443563" y="4420342"/>
              <a:ext cx="85143" cy="12119"/>
            </a:xfrm>
            <a:custGeom>
              <a:rect b="b" l="l" r="r" t="t"/>
              <a:pathLst>
                <a:path extrusionOk="0" h="582" w="4089">
                  <a:moveTo>
                    <a:pt x="362" y="0"/>
                  </a:moveTo>
                  <a:cubicBezTo>
                    <a:pt x="1" y="0"/>
                    <a:pt x="9" y="581"/>
                    <a:pt x="387" y="581"/>
                  </a:cubicBezTo>
                  <a:lnTo>
                    <a:pt x="3702" y="581"/>
                  </a:lnTo>
                  <a:cubicBezTo>
                    <a:pt x="4088" y="581"/>
                    <a:pt x="4088" y="1"/>
                    <a:pt x="3702" y="1"/>
                  </a:cubicBezTo>
                  <a:lnTo>
                    <a:pt x="387" y="1"/>
                  </a:lnTo>
                  <a:cubicBezTo>
                    <a:pt x="379" y="1"/>
                    <a:pt x="370" y="0"/>
                    <a:pt x="3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18"/>
            <p:cNvSpPr/>
            <p:nvPr/>
          </p:nvSpPr>
          <p:spPr>
            <a:xfrm>
              <a:off x="7200876" y="4219654"/>
              <a:ext cx="62697" cy="62697"/>
            </a:xfrm>
            <a:custGeom>
              <a:rect b="b" l="l" r="r" t="t"/>
              <a:pathLst>
                <a:path extrusionOk="0" h="3011" w="3011">
                  <a:moveTo>
                    <a:pt x="2169" y="604"/>
                  </a:moveTo>
                  <a:cubicBezTo>
                    <a:pt x="2316" y="604"/>
                    <a:pt x="2431" y="733"/>
                    <a:pt x="2431" y="884"/>
                  </a:cubicBezTo>
                  <a:lnTo>
                    <a:pt x="2431" y="2099"/>
                  </a:lnTo>
                  <a:cubicBezTo>
                    <a:pt x="2431" y="2265"/>
                    <a:pt x="2293" y="2403"/>
                    <a:pt x="2127" y="2403"/>
                  </a:cubicBezTo>
                  <a:lnTo>
                    <a:pt x="939" y="2403"/>
                  </a:lnTo>
                  <a:cubicBezTo>
                    <a:pt x="774" y="2403"/>
                    <a:pt x="636" y="2265"/>
                    <a:pt x="636" y="2099"/>
                  </a:cubicBezTo>
                  <a:lnTo>
                    <a:pt x="636" y="884"/>
                  </a:lnTo>
                  <a:cubicBezTo>
                    <a:pt x="636" y="733"/>
                    <a:pt x="751" y="604"/>
                    <a:pt x="897" y="604"/>
                  </a:cubicBezTo>
                  <a:cubicBezTo>
                    <a:pt x="911" y="604"/>
                    <a:pt x="925" y="605"/>
                    <a:pt x="939" y="608"/>
                  </a:cubicBezTo>
                  <a:lnTo>
                    <a:pt x="2127" y="608"/>
                  </a:lnTo>
                  <a:cubicBezTo>
                    <a:pt x="2141" y="605"/>
                    <a:pt x="2155" y="604"/>
                    <a:pt x="2169" y="604"/>
                  </a:cubicBezTo>
                  <a:close/>
                  <a:moveTo>
                    <a:pt x="912" y="0"/>
                  </a:moveTo>
                  <a:cubicBezTo>
                    <a:pt x="415" y="0"/>
                    <a:pt x="0" y="414"/>
                    <a:pt x="28" y="912"/>
                  </a:cubicBezTo>
                  <a:lnTo>
                    <a:pt x="28" y="2099"/>
                  </a:lnTo>
                  <a:cubicBezTo>
                    <a:pt x="0" y="2596"/>
                    <a:pt x="415" y="3011"/>
                    <a:pt x="912" y="3011"/>
                  </a:cubicBezTo>
                  <a:lnTo>
                    <a:pt x="2127" y="3011"/>
                  </a:lnTo>
                  <a:cubicBezTo>
                    <a:pt x="2624" y="3011"/>
                    <a:pt x="3011" y="2596"/>
                    <a:pt x="3011" y="2099"/>
                  </a:cubicBezTo>
                  <a:lnTo>
                    <a:pt x="3011" y="884"/>
                  </a:lnTo>
                  <a:cubicBezTo>
                    <a:pt x="3011" y="387"/>
                    <a:pt x="2624" y="0"/>
                    <a:pt x="21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18"/>
            <p:cNvSpPr/>
            <p:nvPr/>
          </p:nvSpPr>
          <p:spPr>
            <a:xfrm>
              <a:off x="7288872" y="4219654"/>
              <a:ext cx="62697" cy="62697"/>
            </a:xfrm>
            <a:custGeom>
              <a:rect b="b" l="l" r="r" t="t"/>
              <a:pathLst>
                <a:path extrusionOk="0" h="3011" w="3011">
                  <a:moveTo>
                    <a:pt x="2099" y="608"/>
                  </a:moveTo>
                  <a:cubicBezTo>
                    <a:pt x="2265" y="608"/>
                    <a:pt x="2403" y="746"/>
                    <a:pt x="2403" y="912"/>
                  </a:cubicBezTo>
                  <a:lnTo>
                    <a:pt x="2403" y="2099"/>
                  </a:lnTo>
                  <a:cubicBezTo>
                    <a:pt x="2403" y="2265"/>
                    <a:pt x="2265" y="2403"/>
                    <a:pt x="2099" y="2403"/>
                  </a:cubicBezTo>
                  <a:lnTo>
                    <a:pt x="912" y="2403"/>
                  </a:lnTo>
                  <a:cubicBezTo>
                    <a:pt x="746" y="2403"/>
                    <a:pt x="608" y="2265"/>
                    <a:pt x="608" y="2099"/>
                  </a:cubicBezTo>
                  <a:lnTo>
                    <a:pt x="608" y="912"/>
                  </a:lnTo>
                  <a:cubicBezTo>
                    <a:pt x="608" y="746"/>
                    <a:pt x="746" y="608"/>
                    <a:pt x="912" y="608"/>
                  </a:cubicBezTo>
                  <a:close/>
                  <a:moveTo>
                    <a:pt x="912" y="0"/>
                  </a:moveTo>
                  <a:cubicBezTo>
                    <a:pt x="414" y="0"/>
                    <a:pt x="0" y="414"/>
                    <a:pt x="0" y="912"/>
                  </a:cubicBezTo>
                  <a:lnTo>
                    <a:pt x="0" y="2099"/>
                  </a:lnTo>
                  <a:cubicBezTo>
                    <a:pt x="0" y="2596"/>
                    <a:pt x="414" y="3011"/>
                    <a:pt x="912" y="3011"/>
                  </a:cubicBezTo>
                  <a:lnTo>
                    <a:pt x="2099" y="3011"/>
                  </a:lnTo>
                  <a:cubicBezTo>
                    <a:pt x="2596" y="3011"/>
                    <a:pt x="3011" y="2596"/>
                    <a:pt x="3011" y="2099"/>
                  </a:cubicBezTo>
                  <a:lnTo>
                    <a:pt x="3011" y="912"/>
                  </a:lnTo>
                  <a:cubicBezTo>
                    <a:pt x="3011" y="414"/>
                    <a:pt x="2596" y="0"/>
                    <a:pt x="20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18"/>
            <p:cNvSpPr/>
            <p:nvPr/>
          </p:nvSpPr>
          <p:spPr>
            <a:xfrm>
              <a:off x="7200876" y="4294990"/>
              <a:ext cx="63280" cy="62697"/>
            </a:xfrm>
            <a:custGeom>
              <a:rect b="b" l="l" r="r" t="t"/>
              <a:pathLst>
                <a:path extrusionOk="0" h="3011" w="3039">
                  <a:moveTo>
                    <a:pt x="2127" y="608"/>
                  </a:moveTo>
                  <a:cubicBezTo>
                    <a:pt x="2293" y="608"/>
                    <a:pt x="2431" y="718"/>
                    <a:pt x="2431" y="912"/>
                  </a:cubicBezTo>
                  <a:lnTo>
                    <a:pt x="2431" y="2099"/>
                  </a:lnTo>
                  <a:cubicBezTo>
                    <a:pt x="2431" y="2265"/>
                    <a:pt x="2293" y="2403"/>
                    <a:pt x="2127" y="2403"/>
                  </a:cubicBezTo>
                  <a:lnTo>
                    <a:pt x="912" y="2403"/>
                  </a:lnTo>
                  <a:cubicBezTo>
                    <a:pt x="746" y="2403"/>
                    <a:pt x="608" y="2265"/>
                    <a:pt x="608" y="2099"/>
                  </a:cubicBezTo>
                  <a:lnTo>
                    <a:pt x="608" y="912"/>
                  </a:lnTo>
                  <a:cubicBezTo>
                    <a:pt x="608" y="718"/>
                    <a:pt x="746" y="608"/>
                    <a:pt x="912" y="608"/>
                  </a:cubicBezTo>
                  <a:close/>
                  <a:moveTo>
                    <a:pt x="912" y="0"/>
                  </a:moveTo>
                  <a:cubicBezTo>
                    <a:pt x="415" y="0"/>
                    <a:pt x="0" y="387"/>
                    <a:pt x="28" y="912"/>
                  </a:cubicBezTo>
                  <a:lnTo>
                    <a:pt x="28" y="2099"/>
                  </a:lnTo>
                  <a:cubicBezTo>
                    <a:pt x="28" y="2597"/>
                    <a:pt x="415" y="3011"/>
                    <a:pt x="912" y="3011"/>
                  </a:cubicBezTo>
                  <a:lnTo>
                    <a:pt x="2127" y="3011"/>
                  </a:lnTo>
                  <a:cubicBezTo>
                    <a:pt x="2624" y="3011"/>
                    <a:pt x="3011" y="2597"/>
                    <a:pt x="3011" y="2099"/>
                  </a:cubicBezTo>
                  <a:lnTo>
                    <a:pt x="3011" y="912"/>
                  </a:lnTo>
                  <a:cubicBezTo>
                    <a:pt x="3038" y="387"/>
                    <a:pt x="2624" y="0"/>
                    <a:pt x="21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18"/>
            <p:cNvSpPr/>
            <p:nvPr/>
          </p:nvSpPr>
          <p:spPr>
            <a:xfrm>
              <a:off x="7200876" y="4369743"/>
              <a:ext cx="62697" cy="62717"/>
            </a:xfrm>
            <a:custGeom>
              <a:rect b="b" l="l" r="r" t="t"/>
              <a:pathLst>
                <a:path extrusionOk="0" h="3012" w="3011">
                  <a:moveTo>
                    <a:pt x="2127" y="608"/>
                  </a:moveTo>
                  <a:cubicBezTo>
                    <a:pt x="2293" y="608"/>
                    <a:pt x="2431" y="747"/>
                    <a:pt x="2431" y="912"/>
                  </a:cubicBezTo>
                  <a:lnTo>
                    <a:pt x="2431" y="2127"/>
                  </a:lnTo>
                  <a:cubicBezTo>
                    <a:pt x="2431" y="2293"/>
                    <a:pt x="2293" y="2431"/>
                    <a:pt x="2127" y="2431"/>
                  </a:cubicBezTo>
                  <a:lnTo>
                    <a:pt x="912" y="2431"/>
                  </a:lnTo>
                  <a:cubicBezTo>
                    <a:pt x="746" y="2431"/>
                    <a:pt x="608" y="2293"/>
                    <a:pt x="608" y="2127"/>
                  </a:cubicBezTo>
                  <a:lnTo>
                    <a:pt x="608" y="912"/>
                  </a:lnTo>
                  <a:cubicBezTo>
                    <a:pt x="608" y="747"/>
                    <a:pt x="746" y="608"/>
                    <a:pt x="912" y="608"/>
                  </a:cubicBezTo>
                  <a:close/>
                  <a:moveTo>
                    <a:pt x="912" y="1"/>
                  </a:moveTo>
                  <a:cubicBezTo>
                    <a:pt x="415" y="1"/>
                    <a:pt x="0" y="415"/>
                    <a:pt x="28" y="912"/>
                  </a:cubicBezTo>
                  <a:lnTo>
                    <a:pt x="28" y="2127"/>
                  </a:lnTo>
                  <a:cubicBezTo>
                    <a:pt x="0" y="2625"/>
                    <a:pt x="415" y="3011"/>
                    <a:pt x="912" y="3011"/>
                  </a:cubicBezTo>
                  <a:lnTo>
                    <a:pt x="2127" y="3011"/>
                  </a:lnTo>
                  <a:cubicBezTo>
                    <a:pt x="2624" y="3011"/>
                    <a:pt x="3011" y="2625"/>
                    <a:pt x="3011" y="2127"/>
                  </a:cubicBezTo>
                  <a:lnTo>
                    <a:pt x="3011" y="912"/>
                  </a:lnTo>
                  <a:cubicBezTo>
                    <a:pt x="3011" y="415"/>
                    <a:pt x="2624" y="1"/>
                    <a:pt x="2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18"/>
            <p:cNvSpPr/>
            <p:nvPr/>
          </p:nvSpPr>
          <p:spPr>
            <a:xfrm>
              <a:off x="7288872" y="4369743"/>
              <a:ext cx="62697" cy="62717"/>
            </a:xfrm>
            <a:custGeom>
              <a:rect b="b" l="l" r="r" t="t"/>
              <a:pathLst>
                <a:path extrusionOk="0" h="3012" w="3011">
                  <a:moveTo>
                    <a:pt x="2099" y="608"/>
                  </a:moveTo>
                  <a:cubicBezTo>
                    <a:pt x="2265" y="608"/>
                    <a:pt x="2403" y="747"/>
                    <a:pt x="2403" y="912"/>
                  </a:cubicBezTo>
                  <a:lnTo>
                    <a:pt x="2403" y="2127"/>
                  </a:lnTo>
                  <a:cubicBezTo>
                    <a:pt x="2403" y="2293"/>
                    <a:pt x="2265" y="2431"/>
                    <a:pt x="2099" y="2431"/>
                  </a:cubicBezTo>
                  <a:lnTo>
                    <a:pt x="912" y="2431"/>
                  </a:lnTo>
                  <a:cubicBezTo>
                    <a:pt x="746" y="2404"/>
                    <a:pt x="608" y="2293"/>
                    <a:pt x="608" y="2127"/>
                  </a:cubicBezTo>
                  <a:lnTo>
                    <a:pt x="608" y="912"/>
                  </a:lnTo>
                  <a:cubicBezTo>
                    <a:pt x="608" y="747"/>
                    <a:pt x="746" y="608"/>
                    <a:pt x="912" y="608"/>
                  </a:cubicBezTo>
                  <a:close/>
                  <a:moveTo>
                    <a:pt x="912" y="1"/>
                  </a:moveTo>
                  <a:cubicBezTo>
                    <a:pt x="414" y="1"/>
                    <a:pt x="0" y="415"/>
                    <a:pt x="0" y="912"/>
                  </a:cubicBezTo>
                  <a:lnTo>
                    <a:pt x="0" y="2127"/>
                  </a:lnTo>
                  <a:cubicBezTo>
                    <a:pt x="0" y="2625"/>
                    <a:pt x="414" y="3011"/>
                    <a:pt x="912" y="3011"/>
                  </a:cubicBezTo>
                  <a:lnTo>
                    <a:pt x="2099" y="3011"/>
                  </a:lnTo>
                  <a:cubicBezTo>
                    <a:pt x="2596" y="3011"/>
                    <a:pt x="3011" y="2625"/>
                    <a:pt x="3011" y="2127"/>
                  </a:cubicBezTo>
                  <a:lnTo>
                    <a:pt x="3011" y="912"/>
                  </a:lnTo>
                  <a:cubicBezTo>
                    <a:pt x="3011" y="415"/>
                    <a:pt x="2596" y="1"/>
                    <a:pt x="20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18"/>
            <p:cNvSpPr/>
            <p:nvPr/>
          </p:nvSpPr>
          <p:spPr>
            <a:xfrm>
              <a:off x="7175577" y="4114542"/>
              <a:ext cx="376138" cy="374264"/>
            </a:xfrm>
            <a:custGeom>
              <a:rect b="b" l="l" r="r" t="t"/>
              <a:pathLst>
                <a:path extrusionOk="0" h="17974" w="18064">
                  <a:moveTo>
                    <a:pt x="11148" y="560"/>
                  </a:moveTo>
                  <a:cubicBezTo>
                    <a:pt x="11290" y="560"/>
                    <a:pt x="11435" y="657"/>
                    <a:pt x="11462" y="850"/>
                  </a:cubicBezTo>
                  <a:lnTo>
                    <a:pt x="11462" y="2341"/>
                  </a:lnTo>
                  <a:cubicBezTo>
                    <a:pt x="11435" y="2521"/>
                    <a:pt x="11290" y="2611"/>
                    <a:pt x="11148" y="2611"/>
                  </a:cubicBezTo>
                  <a:cubicBezTo>
                    <a:pt x="11006" y="2611"/>
                    <a:pt x="10868" y="2521"/>
                    <a:pt x="10854" y="2341"/>
                  </a:cubicBezTo>
                  <a:lnTo>
                    <a:pt x="10854" y="850"/>
                  </a:lnTo>
                  <a:cubicBezTo>
                    <a:pt x="10868" y="657"/>
                    <a:pt x="11006" y="560"/>
                    <a:pt x="11148" y="560"/>
                  </a:cubicBezTo>
                  <a:close/>
                  <a:moveTo>
                    <a:pt x="2734" y="539"/>
                  </a:moveTo>
                  <a:cubicBezTo>
                    <a:pt x="2886" y="539"/>
                    <a:pt x="3038" y="643"/>
                    <a:pt x="3038" y="850"/>
                  </a:cubicBezTo>
                  <a:lnTo>
                    <a:pt x="3038" y="2341"/>
                  </a:lnTo>
                  <a:cubicBezTo>
                    <a:pt x="3038" y="2535"/>
                    <a:pt x="2886" y="2631"/>
                    <a:pt x="2734" y="2631"/>
                  </a:cubicBezTo>
                  <a:cubicBezTo>
                    <a:pt x="2582" y="2631"/>
                    <a:pt x="2431" y="2535"/>
                    <a:pt x="2431" y="2341"/>
                  </a:cubicBezTo>
                  <a:lnTo>
                    <a:pt x="2431" y="850"/>
                  </a:lnTo>
                  <a:cubicBezTo>
                    <a:pt x="2431" y="643"/>
                    <a:pt x="2582" y="539"/>
                    <a:pt x="2734" y="539"/>
                  </a:cubicBezTo>
                  <a:close/>
                  <a:moveTo>
                    <a:pt x="6946" y="539"/>
                  </a:moveTo>
                  <a:cubicBezTo>
                    <a:pt x="7091" y="539"/>
                    <a:pt x="7236" y="643"/>
                    <a:pt x="7236" y="850"/>
                  </a:cubicBezTo>
                  <a:lnTo>
                    <a:pt x="7236" y="2341"/>
                  </a:lnTo>
                  <a:cubicBezTo>
                    <a:pt x="7236" y="2535"/>
                    <a:pt x="7091" y="2631"/>
                    <a:pt x="6946" y="2631"/>
                  </a:cubicBezTo>
                  <a:cubicBezTo>
                    <a:pt x="6801" y="2631"/>
                    <a:pt x="6656" y="2535"/>
                    <a:pt x="6656" y="2341"/>
                  </a:cubicBezTo>
                  <a:lnTo>
                    <a:pt x="6656" y="850"/>
                  </a:lnTo>
                  <a:cubicBezTo>
                    <a:pt x="6656" y="643"/>
                    <a:pt x="6801" y="539"/>
                    <a:pt x="6946" y="539"/>
                  </a:cubicBezTo>
                  <a:close/>
                  <a:moveTo>
                    <a:pt x="3591" y="2645"/>
                  </a:moveTo>
                  <a:cubicBezTo>
                    <a:pt x="3618" y="2728"/>
                    <a:pt x="3646" y="2839"/>
                    <a:pt x="3646" y="2949"/>
                  </a:cubicBezTo>
                  <a:cubicBezTo>
                    <a:pt x="3604" y="3515"/>
                    <a:pt x="3169" y="3798"/>
                    <a:pt x="2734" y="3798"/>
                  </a:cubicBezTo>
                  <a:cubicBezTo>
                    <a:pt x="2299" y="3798"/>
                    <a:pt x="1864" y="3515"/>
                    <a:pt x="1823" y="2949"/>
                  </a:cubicBezTo>
                  <a:cubicBezTo>
                    <a:pt x="1823" y="2839"/>
                    <a:pt x="1851" y="2728"/>
                    <a:pt x="1878" y="2645"/>
                  </a:cubicBezTo>
                  <a:cubicBezTo>
                    <a:pt x="2030" y="3046"/>
                    <a:pt x="2382" y="3246"/>
                    <a:pt x="2734" y="3246"/>
                  </a:cubicBezTo>
                  <a:cubicBezTo>
                    <a:pt x="3087" y="3246"/>
                    <a:pt x="3439" y="3046"/>
                    <a:pt x="3591" y="2645"/>
                  </a:cubicBezTo>
                  <a:close/>
                  <a:moveTo>
                    <a:pt x="7789" y="2645"/>
                  </a:moveTo>
                  <a:cubicBezTo>
                    <a:pt x="7816" y="2728"/>
                    <a:pt x="7844" y="2839"/>
                    <a:pt x="7844" y="2949"/>
                  </a:cubicBezTo>
                  <a:cubicBezTo>
                    <a:pt x="7816" y="3515"/>
                    <a:pt x="7381" y="3798"/>
                    <a:pt x="6946" y="3798"/>
                  </a:cubicBezTo>
                  <a:cubicBezTo>
                    <a:pt x="6511" y="3798"/>
                    <a:pt x="6076" y="3515"/>
                    <a:pt x="6049" y="2949"/>
                  </a:cubicBezTo>
                  <a:cubicBezTo>
                    <a:pt x="6049" y="2839"/>
                    <a:pt x="6076" y="2728"/>
                    <a:pt x="6104" y="2645"/>
                  </a:cubicBezTo>
                  <a:cubicBezTo>
                    <a:pt x="6242" y="3046"/>
                    <a:pt x="6594" y="3246"/>
                    <a:pt x="6946" y="3246"/>
                  </a:cubicBezTo>
                  <a:cubicBezTo>
                    <a:pt x="7299" y="3246"/>
                    <a:pt x="7651" y="3046"/>
                    <a:pt x="7789" y="2645"/>
                  </a:cubicBezTo>
                  <a:close/>
                  <a:moveTo>
                    <a:pt x="12015" y="2645"/>
                  </a:moveTo>
                  <a:cubicBezTo>
                    <a:pt x="12042" y="2728"/>
                    <a:pt x="12070" y="2839"/>
                    <a:pt x="12070" y="2949"/>
                  </a:cubicBezTo>
                  <a:cubicBezTo>
                    <a:pt x="12028" y="3515"/>
                    <a:pt x="11593" y="3798"/>
                    <a:pt x="11158" y="3798"/>
                  </a:cubicBezTo>
                  <a:cubicBezTo>
                    <a:pt x="10723" y="3798"/>
                    <a:pt x="10288" y="3515"/>
                    <a:pt x="10247" y="2949"/>
                  </a:cubicBezTo>
                  <a:cubicBezTo>
                    <a:pt x="10247" y="2839"/>
                    <a:pt x="10274" y="2728"/>
                    <a:pt x="10302" y="2645"/>
                  </a:cubicBezTo>
                  <a:cubicBezTo>
                    <a:pt x="10440" y="3046"/>
                    <a:pt x="10792" y="3246"/>
                    <a:pt x="11148" y="3246"/>
                  </a:cubicBezTo>
                  <a:cubicBezTo>
                    <a:pt x="11504" y="3246"/>
                    <a:pt x="11863" y="3046"/>
                    <a:pt x="12015" y="2645"/>
                  </a:cubicBezTo>
                  <a:close/>
                  <a:moveTo>
                    <a:pt x="11766" y="5656"/>
                  </a:moveTo>
                  <a:cubicBezTo>
                    <a:pt x="11932" y="5656"/>
                    <a:pt x="12070" y="5794"/>
                    <a:pt x="12070" y="5960"/>
                  </a:cubicBezTo>
                  <a:lnTo>
                    <a:pt x="12070" y="6567"/>
                  </a:lnTo>
                  <a:lnTo>
                    <a:pt x="10247" y="6567"/>
                  </a:lnTo>
                  <a:lnTo>
                    <a:pt x="10247" y="5960"/>
                  </a:lnTo>
                  <a:cubicBezTo>
                    <a:pt x="10247" y="5794"/>
                    <a:pt x="10385" y="5656"/>
                    <a:pt x="10551" y="5656"/>
                  </a:cubicBezTo>
                  <a:close/>
                  <a:moveTo>
                    <a:pt x="7582" y="9253"/>
                  </a:moveTo>
                  <a:cubicBezTo>
                    <a:pt x="7595" y="9253"/>
                    <a:pt x="7609" y="9260"/>
                    <a:pt x="7623" y="9274"/>
                  </a:cubicBezTo>
                  <a:lnTo>
                    <a:pt x="7236" y="9578"/>
                  </a:lnTo>
                  <a:cubicBezTo>
                    <a:pt x="6850" y="9854"/>
                    <a:pt x="6850" y="10434"/>
                    <a:pt x="7236" y="10738"/>
                  </a:cubicBezTo>
                  <a:lnTo>
                    <a:pt x="7623" y="11042"/>
                  </a:lnTo>
                  <a:cubicBezTo>
                    <a:pt x="7609" y="11055"/>
                    <a:pt x="7595" y="11062"/>
                    <a:pt x="7582" y="11062"/>
                  </a:cubicBezTo>
                  <a:cubicBezTo>
                    <a:pt x="7568" y="11062"/>
                    <a:pt x="7554" y="11055"/>
                    <a:pt x="7540" y="11042"/>
                  </a:cubicBezTo>
                  <a:lnTo>
                    <a:pt x="6325" y="11042"/>
                  </a:lnTo>
                  <a:cubicBezTo>
                    <a:pt x="6311" y="11044"/>
                    <a:pt x="6296" y="11045"/>
                    <a:pt x="6283" y="11045"/>
                  </a:cubicBezTo>
                  <a:cubicBezTo>
                    <a:pt x="6136" y="11045"/>
                    <a:pt x="6021" y="10917"/>
                    <a:pt x="6021" y="10765"/>
                  </a:cubicBezTo>
                  <a:lnTo>
                    <a:pt x="6021" y="9578"/>
                  </a:lnTo>
                  <a:cubicBezTo>
                    <a:pt x="6021" y="9384"/>
                    <a:pt x="6159" y="9274"/>
                    <a:pt x="6325" y="9274"/>
                  </a:cubicBezTo>
                  <a:lnTo>
                    <a:pt x="7540" y="9274"/>
                  </a:lnTo>
                  <a:cubicBezTo>
                    <a:pt x="7554" y="9260"/>
                    <a:pt x="7568" y="9253"/>
                    <a:pt x="7582" y="9253"/>
                  </a:cubicBezTo>
                  <a:close/>
                  <a:moveTo>
                    <a:pt x="12374" y="1430"/>
                  </a:moveTo>
                  <a:cubicBezTo>
                    <a:pt x="12871" y="1430"/>
                    <a:pt x="13285" y="1844"/>
                    <a:pt x="13285" y="2341"/>
                  </a:cubicBezTo>
                  <a:lnTo>
                    <a:pt x="13285" y="6540"/>
                  </a:lnTo>
                  <a:lnTo>
                    <a:pt x="12677" y="6540"/>
                  </a:lnTo>
                  <a:lnTo>
                    <a:pt x="12677" y="5960"/>
                  </a:lnTo>
                  <a:cubicBezTo>
                    <a:pt x="12677" y="5462"/>
                    <a:pt x="12291" y="5048"/>
                    <a:pt x="11794" y="5048"/>
                  </a:cubicBezTo>
                  <a:lnTo>
                    <a:pt x="10551" y="5048"/>
                  </a:lnTo>
                  <a:cubicBezTo>
                    <a:pt x="10054" y="5048"/>
                    <a:pt x="9639" y="5462"/>
                    <a:pt x="9639" y="5960"/>
                  </a:cubicBezTo>
                  <a:lnTo>
                    <a:pt x="9639" y="6622"/>
                  </a:lnTo>
                  <a:cubicBezTo>
                    <a:pt x="9280" y="6733"/>
                    <a:pt x="9059" y="7064"/>
                    <a:pt x="9059" y="7451"/>
                  </a:cubicBezTo>
                  <a:lnTo>
                    <a:pt x="9059" y="8197"/>
                  </a:lnTo>
                  <a:lnTo>
                    <a:pt x="8148" y="8887"/>
                  </a:lnTo>
                  <a:cubicBezTo>
                    <a:pt x="7982" y="8722"/>
                    <a:pt x="7761" y="8639"/>
                    <a:pt x="7540" y="8639"/>
                  </a:cubicBezTo>
                  <a:lnTo>
                    <a:pt x="6325" y="8639"/>
                  </a:lnTo>
                  <a:cubicBezTo>
                    <a:pt x="5828" y="8639"/>
                    <a:pt x="5441" y="9053"/>
                    <a:pt x="5441" y="9578"/>
                  </a:cubicBezTo>
                  <a:lnTo>
                    <a:pt x="5441" y="10765"/>
                  </a:lnTo>
                  <a:cubicBezTo>
                    <a:pt x="5441" y="11263"/>
                    <a:pt x="5855" y="11677"/>
                    <a:pt x="6353" y="11677"/>
                  </a:cubicBezTo>
                  <a:lnTo>
                    <a:pt x="7540" y="11677"/>
                  </a:lnTo>
                  <a:cubicBezTo>
                    <a:pt x="7761" y="11677"/>
                    <a:pt x="7982" y="11594"/>
                    <a:pt x="8148" y="11428"/>
                  </a:cubicBezTo>
                  <a:lnTo>
                    <a:pt x="9059" y="12119"/>
                  </a:lnTo>
                  <a:lnTo>
                    <a:pt x="9059" y="15903"/>
                  </a:lnTo>
                  <a:lnTo>
                    <a:pt x="1519" y="15875"/>
                  </a:lnTo>
                  <a:cubicBezTo>
                    <a:pt x="1022" y="15875"/>
                    <a:pt x="635" y="15461"/>
                    <a:pt x="635" y="14963"/>
                  </a:cubicBezTo>
                  <a:lnTo>
                    <a:pt x="635" y="2341"/>
                  </a:lnTo>
                  <a:cubicBezTo>
                    <a:pt x="635" y="1844"/>
                    <a:pt x="1022" y="1430"/>
                    <a:pt x="1519" y="1430"/>
                  </a:cubicBezTo>
                  <a:lnTo>
                    <a:pt x="1823" y="1430"/>
                  </a:lnTo>
                  <a:lnTo>
                    <a:pt x="1823" y="1734"/>
                  </a:lnTo>
                  <a:cubicBezTo>
                    <a:pt x="663" y="2618"/>
                    <a:pt x="1298" y="4441"/>
                    <a:pt x="2734" y="4441"/>
                  </a:cubicBezTo>
                  <a:cubicBezTo>
                    <a:pt x="4171" y="4441"/>
                    <a:pt x="4806" y="2618"/>
                    <a:pt x="3646" y="1734"/>
                  </a:cubicBezTo>
                  <a:lnTo>
                    <a:pt x="3646" y="1430"/>
                  </a:lnTo>
                  <a:lnTo>
                    <a:pt x="6049" y="1430"/>
                  </a:lnTo>
                  <a:lnTo>
                    <a:pt x="6049" y="1734"/>
                  </a:lnTo>
                  <a:cubicBezTo>
                    <a:pt x="4889" y="2618"/>
                    <a:pt x="5496" y="4441"/>
                    <a:pt x="6960" y="4441"/>
                  </a:cubicBezTo>
                  <a:cubicBezTo>
                    <a:pt x="8396" y="4441"/>
                    <a:pt x="9004" y="2618"/>
                    <a:pt x="7872" y="1734"/>
                  </a:cubicBezTo>
                  <a:lnTo>
                    <a:pt x="7872" y="1430"/>
                  </a:lnTo>
                  <a:lnTo>
                    <a:pt x="10274" y="1430"/>
                  </a:lnTo>
                  <a:lnTo>
                    <a:pt x="10274" y="1734"/>
                  </a:lnTo>
                  <a:cubicBezTo>
                    <a:pt x="9114" y="2618"/>
                    <a:pt x="9722" y="4441"/>
                    <a:pt x="11186" y="4441"/>
                  </a:cubicBezTo>
                  <a:cubicBezTo>
                    <a:pt x="12622" y="4441"/>
                    <a:pt x="13230" y="2618"/>
                    <a:pt x="12070" y="1734"/>
                  </a:cubicBezTo>
                  <a:lnTo>
                    <a:pt x="12070" y="1430"/>
                  </a:lnTo>
                  <a:close/>
                  <a:moveTo>
                    <a:pt x="17179" y="7147"/>
                  </a:moveTo>
                  <a:cubicBezTo>
                    <a:pt x="17345" y="7147"/>
                    <a:pt x="17483" y="7285"/>
                    <a:pt x="17483" y="7451"/>
                  </a:cubicBezTo>
                  <a:lnTo>
                    <a:pt x="17456" y="17090"/>
                  </a:lnTo>
                  <a:cubicBezTo>
                    <a:pt x="17456" y="17256"/>
                    <a:pt x="17317" y="17394"/>
                    <a:pt x="17152" y="17394"/>
                  </a:cubicBezTo>
                  <a:lnTo>
                    <a:pt x="9943" y="17394"/>
                  </a:lnTo>
                  <a:cubicBezTo>
                    <a:pt x="9777" y="17394"/>
                    <a:pt x="9667" y="17256"/>
                    <a:pt x="9667" y="17090"/>
                  </a:cubicBezTo>
                  <a:lnTo>
                    <a:pt x="9667" y="10765"/>
                  </a:lnTo>
                  <a:cubicBezTo>
                    <a:pt x="9653" y="10572"/>
                    <a:pt x="9501" y="10475"/>
                    <a:pt x="9353" y="10475"/>
                  </a:cubicBezTo>
                  <a:cubicBezTo>
                    <a:pt x="9204" y="10475"/>
                    <a:pt x="9059" y="10572"/>
                    <a:pt x="9059" y="10765"/>
                  </a:cubicBezTo>
                  <a:lnTo>
                    <a:pt x="9059" y="11373"/>
                  </a:lnTo>
                  <a:lnTo>
                    <a:pt x="7595" y="10268"/>
                  </a:lnTo>
                  <a:cubicBezTo>
                    <a:pt x="7540" y="10213"/>
                    <a:pt x="7540" y="10102"/>
                    <a:pt x="7595" y="10047"/>
                  </a:cubicBezTo>
                  <a:lnTo>
                    <a:pt x="9059" y="8942"/>
                  </a:lnTo>
                  <a:lnTo>
                    <a:pt x="9059" y="9578"/>
                  </a:lnTo>
                  <a:cubicBezTo>
                    <a:pt x="9059" y="9771"/>
                    <a:pt x="9211" y="9868"/>
                    <a:pt x="9363" y="9868"/>
                  </a:cubicBezTo>
                  <a:cubicBezTo>
                    <a:pt x="9515" y="9868"/>
                    <a:pt x="9667" y="9771"/>
                    <a:pt x="9667" y="9578"/>
                  </a:cubicBezTo>
                  <a:lnTo>
                    <a:pt x="9667" y="7451"/>
                  </a:lnTo>
                  <a:cubicBezTo>
                    <a:pt x="9667" y="7285"/>
                    <a:pt x="9777" y="7147"/>
                    <a:pt x="9943" y="7147"/>
                  </a:cubicBezTo>
                  <a:close/>
                  <a:moveTo>
                    <a:pt x="2710" y="1"/>
                  </a:moveTo>
                  <a:cubicBezTo>
                    <a:pt x="2279" y="1"/>
                    <a:pt x="1851" y="284"/>
                    <a:pt x="1823" y="850"/>
                  </a:cubicBezTo>
                  <a:lnTo>
                    <a:pt x="1519" y="850"/>
                  </a:lnTo>
                  <a:cubicBezTo>
                    <a:pt x="691" y="850"/>
                    <a:pt x="0" y="1513"/>
                    <a:pt x="0" y="2341"/>
                  </a:cubicBezTo>
                  <a:lnTo>
                    <a:pt x="0" y="14963"/>
                  </a:lnTo>
                  <a:cubicBezTo>
                    <a:pt x="0" y="15792"/>
                    <a:pt x="691" y="16483"/>
                    <a:pt x="1519" y="16483"/>
                  </a:cubicBezTo>
                  <a:lnTo>
                    <a:pt x="9032" y="16483"/>
                  </a:lnTo>
                  <a:lnTo>
                    <a:pt x="9032" y="17090"/>
                  </a:lnTo>
                  <a:cubicBezTo>
                    <a:pt x="9032" y="17587"/>
                    <a:pt x="9446" y="17974"/>
                    <a:pt x="9943" y="17974"/>
                  </a:cubicBezTo>
                  <a:lnTo>
                    <a:pt x="17152" y="17974"/>
                  </a:lnTo>
                  <a:cubicBezTo>
                    <a:pt x="17649" y="17974"/>
                    <a:pt x="18063" y="17587"/>
                    <a:pt x="18063" y="17090"/>
                  </a:cubicBezTo>
                  <a:lnTo>
                    <a:pt x="18063" y="7451"/>
                  </a:lnTo>
                  <a:cubicBezTo>
                    <a:pt x="18063" y="6954"/>
                    <a:pt x="17676" y="6567"/>
                    <a:pt x="17179" y="6540"/>
                  </a:cubicBezTo>
                  <a:lnTo>
                    <a:pt x="13865" y="6540"/>
                  </a:lnTo>
                  <a:lnTo>
                    <a:pt x="13865" y="2341"/>
                  </a:lnTo>
                  <a:cubicBezTo>
                    <a:pt x="13865" y="1513"/>
                    <a:pt x="13202" y="850"/>
                    <a:pt x="12374" y="850"/>
                  </a:cubicBezTo>
                  <a:lnTo>
                    <a:pt x="12070" y="850"/>
                  </a:lnTo>
                  <a:cubicBezTo>
                    <a:pt x="12028" y="284"/>
                    <a:pt x="11593" y="1"/>
                    <a:pt x="11158" y="1"/>
                  </a:cubicBezTo>
                  <a:cubicBezTo>
                    <a:pt x="10723" y="1"/>
                    <a:pt x="10288" y="284"/>
                    <a:pt x="10247" y="850"/>
                  </a:cubicBezTo>
                  <a:lnTo>
                    <a:pt x="7844" y="850"/>
                  </a:lnTo>
                  <a:cubicBezTo>
                    <a:pt x="7803" y="284"/>
                    <a:pt x="7368" y="1"/>
                    <a:pt x="6933" y="1"/>
                  </a:cubicBezTo>
                  <a:cubicBezTo>
                    <a:pt x="6498" y="1"/>
                    <a:pt x="6063" y="284"/>
                    <a:pt x="6021" y="850"/>
                  </a:cubicBezTo>
                  <a:lnTo>
                    <a:pt x="3618" y="850"/>
                  </a:lnTo>
                  <a:cubicBezTo>
                    <a:pt x="3577" y="284"/>
                    <a:pt x="3142" y="1"/>
                    <a:pt x="27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118"/>
          <p:cNvGrpSpPr/>
          <p:nvPr/>
        </p:nvGrpSpPr>
        <p:grpSpPr>
          <a:xfrm>
            <a:off x="6145338" y="2101673"/>
            <a:ext cx="393962" cy="375909"/>
            <a:chOff x="5925290" y="2101673"/>
            <a:chExt cx="393962" cy="375909"/>
          </a:xfrm>
        </p:grpSpPr>
        <p:sp>
          <p:nvSpPr>
            <p:cNvPr id="1968" name="Google Shape;1968;p118"/>
            <p:cNvSpPr/>
            <p:nvPr/>
          </p:nvSpPr>
          <p:spPr>
            <a:xfrm>
              <a:off x="6165686" y="2295926"/>
              <a:ext cx="44310" cy="37605"/>
            </a:xfrm>
            <a:custGeom>
              <a:rect b="b" l="l" r="r" t="t"/>
              <a:pathLst>
                <a:path extrusionOk="0" h="1806" w="2128">
                  <a:moveTo>
                    <a:pt x="1213" y="600"/>
                  </a:moveTo>
                  <a:cubicBezTo>
                    <a:pt x="1370" y="600"/>
                    <a:pt x="1520" y="717"/>
                    <a:pt x="1520" y="884"/>
                  </a:cubicBezTo>
                  <a:cubicBezTo>
                    <a:pt x="1520" y="1050"/>
                    <a:pt x="1381" y="1188"/>
                    <a:pt x="1216" y="1188"/>
                  </a:cubicBezTo>
                  <a:cubicBezTo>
                    <a:pt x="940" y="1188"/>
                    <a:pt x="801" y="884"/>
                    <a:pt x="995" y="691"/>
                  </a:cubicBezTo>
                  <a:cubicBezTo>
                    <a:pt x="1058" y="628"/>
                    <a:pt x="1136" y="600"/>
                    <a:pt x="1213" y="600"/>
                  </a:cubicBezTo>
                  <a:close/>
                  <a:moveTo>
                    <a:pt x="1216" y="0"/>
                  </a:moveTo>
                  <a:cubicBezTo>
                    <a:pt x="415" y="0"/>
                    <a:pt x="0" y="967"/>
                    <a:pt x="580" y="1547"/>
                  </a:cubicBezTo>
                  <a:cubicBezTo>
                    <a:pt x="758" y="1725"/>
                    <a:pt x="981" y="1805"/>
                    <a:pt x="1202" y="1805"/>
                  </a:cubicBezTo>
                  <a:cubicBezTo>
                    <a:pt x="1669" y="1805"/>
                    <a:pt x="2127" y="1447"/>
                    <a:pt x="2127" y="884"/>
                  </a:cubicBezTo>
                  <a:cubicBezTo>
                    <a:pt x="2127" y="387"/>
                    <a:pt x="1713" y="0"/>
                    <a:pt x="12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18"/>
            <p:cNvSpPr/>
            <p:nvPr/>
          </p:nvSpPr>
          <p:spPr>
            <a:xfrm>
              <a:off x="6221469" y="2245723"/>
              <a:ext cx="28589" cy="25133"/>
            </a:xfrm>
            <a:custGeom>
              <a:rect b="b" l="l" r="r" t="t"/>
              <a:pathLst>
                <a:path extrusionOk="0" h="1207" w="1373">
                  <a:moveTo>
                    <a:pt x="938" y="0"/>
                  </a:moveTo>
                  <a:cubicBezTo>
                    <a:pt x="866" y="0"/>
                    <a:pt x="789" y="27"/>
                    <a:pt x="719" y="91"/>
                  </a:cubicBezTo>
                  <a:lnTo>
                    <a:pt x="636" y="174"/>
                  </a:lnTo>
                  <a:lnTo>
                    <a:pt x="553" y="91"/>
                  </a:lnTo>
                  <a:cubicBezTo>
                    <a:pt x="498" y="36"/>
                    <a:pt x="422" y="9"/>
                    <a:pt x="346" y="9"/>
                  </a:cubicBezTo>
                  <a:cubicBezTo>
                    <a:pt x="270" y="9"/>
                    <a:pt x="194" y="36"/>
                    <a:pt x="139" y="91"/>
                  </a:cubicBezTo>
                  <a:cubicBezTo>
                    <a:pt x="1" y="202"/>
                    <a:pt x="1" y="395"/>
                    <a:pt x="139" y="506"/>
                  </a:cubicBezTo>
                  <a:lnTo>
                    <a:pt x="221" y="589"/>
                  </a:lnTo>
                  <a:lnTo>
                    <a:pt x="139" y="699"/>
                  </a:lnTo>
                  <a:cubicBezTo>
                    <a:pt x="56" y="754"/>
                    <a:pt x="28" y="865"/>
                    <a:pt x="56" y="975"/>
                  </a:cubicBezTo>
                  <a:cubicBezTo>
                    <a:pt x="83" y="1086"/>
                    <a:pt x="166" y="1169"/>
                    <a:pt x="249" y="1196"/>
                  </a:cubicBezTo>
                  <a:cubicBezTo>
                    <a:pt x="277" y="1203"/>
                    <a:pt x="304" y="1207"/>
                    <a:pt x="332" y="1207"/>
                  </a:cubicBezTo>
                  <a:cubicBezTo>
                    <a:pt x="413" y="1207"/>
                    <a:pt x="491" y="1176"/>
                    <a:pt x="553" y="1113"/>
                  </a:cubicBezTo>
                  <a:lnTo>
                    <a:pt x="636" y="1031"/>
                  </a:lnTo>
                  <a:lnTo>
                    <a:pt x="719" y="1113"/>
                  </a:lnTo>
                  <a:cubicBezTo>
                    <a:pt x="789" y="1178"/>
                    <a:pt x="866" y="1204"/>
                    <a:pt x="938" y="1204"/>
                  </a:cubicBezTo>
                  <a:cubicBezTo>
                    <a:pt x="1178" y="1204"/>
                    <a:pt x="1373" y="911"/>
                    <a:pt x="1161" y="699"/>
                  </a:cubicBezTo>
                  <a:lnTo>
                    <a:pt x="1078" y="589"/>
                  </a:lnTo>
                  <a:lnTo>
                    <a:pt x="1161" y="506"/>
                  </a:lnTo>
                  <a:cubicBezTo>
                    <a:pt x="1373" y="294"/>
                    <a:pt x="1178" y="0"/>
                    <a:pt x="9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18"/>
            <p:cNvSpPr/>
            <p:nvPr/>
          </p:nvSpPr>
          <p:spPr>
            <a:xfrm>
              <a:off x="6157149" y="2220590"/>
              <a:ext cx="28110" cy="25174"/>
            </a:xfrm>
            <a:custGeom>
              <a:rect b="b" l="l" r="r" t="t"/>
              <a:pathLst>
                <a:path extrusionOk="0" h="1209" w="1350">
                  <a:moveTo>
                    <a:pt x="1018" y="0"/>
                  </a:moveTo>
                  <a:cubicBezTo>
                    <a:pt x="942" y="0"/>
                    <a:pt x="866" y="28"/>
                    <a:pt x="797" y="83"/>
                  </a:cubicBezTo>
                  <a:lnTo>
                    <a:pt x="714" y="194"/>
                  </a:lnTo>
                  <a:lnTo>
                    <a:pt x="631" y="83"/>
                  </a:lnTo>
                  <a:cubicBezTo>
                    <a:pt x="572" y="30"/>
                    <a:pt x="506" y="7"/>
                    <a:pt x="442" y="7"/>
                  </a:cubicBezTo>
                  <a:cubicBezTo>
                    <a:pt x="209" y="7"/>
                    <a:pt x="0" y="308"/>
                    <a:pt x="217" y="525"/>
                  </a:cubicBezTo>
                  <a:lnTo>
                    <a:pt x="300" y="608"/>
                  </a:lnTo>
                  <a:lnTo>
                    <a:pt x="217" y="691"/>
                  </a:lnTo>
                  <a:cubicBezTo>
                    <a:pt x="79" y="801"/>
                    <a:pt x="79" y="995"/>
                    <a:pt x="217" y="1133"/>
                  </a:cubicBezTo>
                  <a:lnTo>
                    <a:pt x="217" y="1105"/>
                  </a:lnTo>
                  <a:cubicBezTo>
                    <a:pt x="272" y="1174"/>
                    <a:pt x="348" y="1209"/>
                    <a:pt x="424" y="1209"/>
                  </a:cubicBezTo>
                  <a:cubicBezTo>
                    <a:pt x="500" y="1209"/>
                    <a:pt x="576" y="1174"/>
                    <a:pt x="631" y="1105"/>
                  </a:cubicBezTo>
                  <a:lnTo>
                    <a:pt x="714" y="1022"/>
                  </a:lnTo>
                  <a:lnTo>
                    <a:pt x="797" y="1105"/>
                  </a:lnTo>
                  <a:cubicBezTo>
                    <a:pt x="866" y="1160"/>
                    <a:pt x="942" y="1188"/>
                    <a:pt x="1018" y="1188"/>
                  </a:cubicBezTo>
                  <a:cubicBezTo>
                    <a:pt x="1094" y="1188"/>
                    <a:pt x="1170" y="1160"/>
                    <a:pt x="1239" y="1105"/>
                  </a:cubicBezTo>
                  <a:cubicBezTo>
                    <a:pt x="1350" y="995"/>
                    <a:pt x="1350" y="801"/>
                    <a:pt x="1239" y="691"/>
                  </a:cubicBezTo>
                  <a:lnTo>
                    <a:pt x="1156" y="608"/>
                  </a:lnTo>
                  <a:lnTo>
                    <a:pt x="1239" y="525"/>
                  </a:lnTo>
                  <a:cubicBezTo>
                    <a:pt x="1350" y="387"/>
                    <a:pt x="1350" y="221"/>
                    <a:pt x="1239" y="83"/>
                  </a:cubicBezTo>
                  <a:cubicBezTo>
                    <a:pt x="1170" y="28"/>
                    <a:pt x="1094" y="0"/>
                    <a:pt x="10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18"/>
            <p:cNvSpPr/>
            <p:nvPr/>
          </p:nvSpPr>
          <p:spPr>
            <a:xfrm>
              <a:off x="5925290" y="2101673"/>
              <a:ext cx="393962" cy="275565"/>
            </a:xfrm>
            <a:custGeom>
              <a:rect b="b" l="l" r="r" t="t"/>
              <a:pathLst>
                <a:path extrusionOk="0" h="13234" w="18920">
                  <a:moveTo>
                    <a:pt x="8148" y="2423"/>
                  </a:moveTo>
                  <a:cubicBezTo>
                    <a:pt x="8175" y="2423"/>
                    <a:pt x="8203" y="2423"/>
                    <a:pt x="8231" y="2425"/>
                  </a:cubicBezTo>
                  <a:cubicBezTo>
                    <a:pt x="9474" y="2425"/>
                    <a:pt x="10026" y="3088"/>
                    <a:pt x="10026" y="4524"/>
                  </a:cubicBezTo>
                  <a:lnTo>
                    <a:pt x="10026" y="10241"/>
                  </a:lnTo>
                  <a:lnTo>
                    <a:pt x="6436" y="10241"/>
                  </a:lnTo>
                  <a:lnTo>
                    <a:pt x="6436" y="9495"/>
                  </a:lnTo>
                  <a:cubicBezTo>
                    <a:pt x="6436" y="8749"/>
                    <a:pt x="6823" y="8059"/>
                    <a:pt x="7458" y="7700"/>
                  </a:cubicBezTo>
                  <a:cubicBezTo>
                    <a:pt x="7762" y="7507"/>
                    <a:pt x="7955" y="7175"/>
                    <a:pt x="7955" y="6844"/>
                  </a:cubicBezTo>
                  <a:lnTo>
                    <a:pt x="7955" y="6208"/>
                  </a:lnTo>
                  <a:cubicBezTo>
                    <a:pt x="8060" y="6241"/>
                    <a:pt x="8167" y="6257"/>
                    <a:pt x="8273" y="6257"/>
                  </a:cubicBezTo>
                  <a:cubicBezTo>
                    <a:pt x="8530" y="6257"/>
                    <a:pt x="8781" y="6164"/>
                    <a:pt x="8977" y="5988"/>
                  </a:cubicBezTo>
                  <a:cubicBezTo>
                    <a:pt x="9281" y="5767"/>
                    <a:pt x="9446" y="5408"/>
                    <a:pt x="9446" y="5048"/>
                  </a:cubicBezTo>
                  <a:cubicBezTo>
                    <a:pt x="9446" y="4895"/>
                    <a:pt x="9328" y="4742"/>
                    <a:pt x="9179" y="4742"/>
                  </a:cubicBezTo>
                  <a:cubicBezTo>
                    <a:pt x="9167" y="4742"/>
                    <a:pt x="9155" y="4743"/>
                    <a:pt x="9143" y="4745"/>
                  </a:cubicBezTo>
                  <a:cubicBezTo>
                    <a:pt x="8977" y="4745"/>
                    <a:pt x="8839" y="4855"/>
                    <a:pt x="8839" y="5021"/>
                  </a:cubicBezTo>
                  <a:cubicBezTo>
                    <a:pt x="8839" y="5352"/>
                    <a:pt x="8563" y="5628"/>
                    <a:pt x="8231" y="5628"/>
                  </a:cubicBezTo>
                  <a:lnTo>
                    <a:pt x="8093" y="5628"/>
                  </a:lnTo>
                  <a:cubicBezTo>
                    <a:pt x="7915" y="5579"/>
                    <a:pt x="7731" y="5555"/>
                    <a:pt x="7546" y="5555"/>
                  </a:cubicBezTo>
                  <a:cubicBezTo>
                    <a:pt x="7212" y="5555"/>
                    <a:pt x="6876" y="5634"/>
                    <a:pt x="6574" y="5794"/>
                  </a:cubicBezTo>
                  <a:cubicBezTo>
                    <a:pt x="6381" y="5905"/>
                    <a:pt x="6132" y="6043"/>
                    <a:pt x="5911" y="6208"/>
                  </a:cubicBezTo>
                  <a:lnTo>
                    <a:pt x="5607" y="5767"/>
                  </a:lnTo>
                  <a:lnTo>
                    <a:pt x="7071" y="4303"/>
                  </a:lnTo>
                  <a:cubicBezTo>
                    <a:pt x="7264" y="4109"/>
                    <a:pt x="7320" y="3778"/>
                    <a:pt x="7154" y="3557"/>
                  </a:cubicBezTo>
                  <a:lnTo>
                    <a:pt x="6795" y="3032"/>
                  </a:lnTo>
                  <a:cubicBezTo>
                    <a:pt x="7162" y="2665"/>
                    <a:pt x="7629" y="2423"/>
                    <a:pt x="8148" y="2423"/>
                  </a:cubicBezTo>
                  <a:close/>
                  <a:moveTo>
                    <a:pt x="10358" y="10821"/>
                  </a:moveTo>
                  <a:cubicBezTo>
                    <a:pt x="10689" y="10821"/>
                    <a:pt x="10938" y="11097"/>
                    <a:pt x="10938" y="11429"/>
                  </a:cubicBezTo>
                  <a:lnTo>
                    <a:pt x="10938" y="12561"/>
                  </a:lnTo>
                  <a:cubicBezTo>
                    <a:pt x="10303" y="12450"/>
                    <a:pt x="9695" y="12174"/>
                    <a:pt x="9198" y="11732"/>
                  </a:cubicBezTo>
                  <a:cubicBezTo>
                    <a:pt x="9087" y="11650"/>
                    <a:pt x="8949" y="11594"/>
                    <a:pt x="8811" y="11594"/>
                  </a:cubicBezTo>
                  <a:cubicBezTo>
                    <a:pt x="8673" y="11594"/>
                    <a:pt x="8535" y="11650"/>
                    <a:pt x="8424" y="11732"/>
                  </a:cubicBezTo>
                  <a:cubicBezTo>
                    <a:pt x="7935" y="12124"/>
                    <a:pt x="7338" y="12323"/>
                    <a:pt x="6739" y="12323"/>
                  </a:cubicBezTo>
                  <a:cubicBezTo>
                    <a:pt x="6324" y="12323"/>
                    <a:pt x="5908" y="12228"/>
                    <a:pt x="5524" y="12036"/>
                  </a:cubicBezTo>
                  <a:lnTo>
                    <a:pt x="5524" y="11429"/>
                  </a:lnTo>
                  <a:cubicBezTo>
                    <a:pt x="5524" y="11097"/>
                    <a:pt x="5801" y="10821"/>
                    <a:pt x="6132" y="10821"/>
                  </a:cubicBezTo>
                  <a:close/>
                  <a:moveTo>
                    <a:pt x="8232" y="617"/>
                  </a:moveTo>
                  <a:cubicBezTo>
                    <a:pt x="9224" y="617"/>
                    <a:pt x="10223" y="1138"/>
                    <a:pt x="10717" y="2259"/>
                  </a:cubicBezTo>
                  <a:cubicBezTo>
                    <a:pt x="10801" y="2470"/>
                    <a:pt x="11016" y="2601"/>
                    <a:pt x="11248" y="2601"/>
                  </a:cubicBezTo>
                  <a:cubicBezTo>
                    <a:pt x="11319" y="2601"/>
                    <a:pt x="11391" y="2589"/>
                    <a:pt x="11463" y="2563"/>
                  </a:cubicBezTo>
                  <a:cubicBezTo>
                    <a:pt x="11791" y="2436"/>
                    <a:pt x="12128" y="2376"/>
                    <a:pt x="12459" y="2376"/>
                  </a:cubicBezTo>
                  <a:cubicBezTo>
                    <a:pt x="13575" y="2376"/>
                    <a:pt x="14621" y="3057"/>
                    <a:pt x="15026" y="4165"/>
                  </a:cubicBezTo>
                  <a:cubicBezTo>
                    <a:pt x="15098" y="4405"/>
                    <a:pt x="15316" y="4562"/>
                    <a:pt x="15572" y="4562"/>
                  </a:cubicBezTo>
                  <a:cubicBezTo>
                    <a:pt x="15610" y="4562"/>
                    <a:pt x="15649" y="4558"/>
                    <a:pt x="15688" y="4551"/>
                  </a:cubicBezTo>
                  <a:cubicBezTo>
                    <a:pt x="15826" y="4524"/>
                    <a:pt x="15965" y="4510"/>
                    <a:pt x="16103" y="4510"/>
                  </a:cubicBezTo>
                  <a:cubicBezTo>
                    <a:pt x="16241" y="4510"/>
                    <a:pt x="16379" y="4524"/>
                    <a:pt x="16517" y="4551"/>
                  </a:cubicBezTo>
                  <a:cubicBezTo>
                    <a:pt x="17346" y="4717"/>
                    <a:pt x="17981" y="5352"/>
                    <a:pt x="18146" y="6181"/>
                  </a:cubicBezTo>
                  <a:cubicBezTo>
                    <a:pt x="18423" y="7507"/>
                    <a:pt x="17401" y="8722"/>
                    <a:pt x="16075" y="8722"/>
                  </a:cubicBezTo>
                  <a:lnTo>
                    <a:pt x="15771" y="8722"/>
                  </a:lnTo>
                  <a:cubicBezTo>
                    <a:pt x="15440" y="8722"/>
                    <a:pt x="15191" y="8943"/>
                    <a:pt x="15164" y="9274"/>
                  </a:cubicBezTo>
                  <a:cubicBezTo>
                    <a:pt x="15026" y="11152"/>
                    <a:pt x="13451" y="12616"/>
                    <a:pt x="11573" y="12644"/>
                  </a:cubicBezTo>
                  <a:lnTo>
                    <a:pt x="11573" y="11429"/>
                  </a:lnTo>
                  <a:cubicBezTo>
                    <a:pt x="11545" y="10876"/>
                    <a:pt x="11186" y="10407"/>
                    <a:pt x="10662" y="10269"/>
                  </a:cubicBezTo>
                  <a:lnTo>
                    <a:pt x="10662" y="9689"/>
                  </a:lnTo>
                  <a:lnTo>
                    <a:pt x="11325" y="8308"/>
                  </a:lnTo>
                  <a:lnTo>
                    <a:pt x="11960" y="8611"/>
                  </a:lnTo>
                  <a:cubicBezTo>
                    <a:pt x="12048" y="8664"/>
                    <a:pt x="12142" y="8689"/>
                    <a:pt x="12235" y="8689"/>
                  </a:cubicBezTo>
                  <a:cubicBezTo>
                    <a:pt x="12431" y="8689"/>
                    <a:pt x="12620" y="8578"/>
                    <a:pt x="12733" y="8390"/>
                  </a:cubicBezTo>
                  <a:lnTo>
                    <a:pt x="14197" y="5905"/>
                  </a:lnTo>
                  <a:cubicBezTo>
                    <a:pt x="14248" y="6037"/>
                    <a:pt x="14355" y="6095"/>
                    <a:pt x="14464" y="6095"/>
                  </a:cubicBezTo>
                  <a:cubicBezTo>
                    <a:pt x="14649" y="6095"/>
                    <a:pt x="14836" y="5928"/>
                    <a:pt x="14749" y="5684"/>
                  </a:cubicBezTo>
                  <a:lnTo>
                    <a:pt x="14556" y="4993"/>
                  </a:lnTo>
                  <a:cubicBezTo>
                    <a:pt x="14528" y="4938"/>
                    <a:pt x="14473" y="4855"/>
                    <a:pt x="14418" y="4828"/>
                  </a:cubicBezTo>
                  <a:cubicBezTo>
                    <a:pt x="14369" y="4795"/>
                    <a:pt x="14321" y="4782"/>
                    <a:pt x="14278" y="4782"/>
                  </a:cubicBezTo>
                  <a:cubicBezTo>
                    <a:pt x="14247" y="4782"/>
                    <a:pt x="14220" y="4788"/>
                    <a:pt x="14197" y="4800"/>
                  </a:cubicBezTo>
                  <a:lnTo>
                    <a:pt x="13506" y="4993"/>
                  </a:lnTo>
                  <a:cubicBezTo>
                    <a:pt x="13153" y="5094"/>
                    <a:pt x="13261" y="5587"/>
                    <a:pt x="13577" y="5587"/>
                  </a:cubicBezTo>
                  <a:cubicBezTo>
                    <a:pt x="13607" y="5587"/>
                    <a:pt x="13639" y="5583"/>
                    <a:pt x="13672" y="5573"/>
                  </a:cubicBezTo>
                  <a:lnTo>
                    <a:pt x="13672" y="5573"/>
                  </a:lnTo>
                  <a:lnTo>
                    <a:pt x="12236" y="8087"/>
                  </a:lnTo>
                  <a:lnTo>
                    <a:pt x="11573" y="7755"/>
                  </a:lnTo>
                  <a:cubicBezTo>
                    <a:pt x="11494" y="7716"/>
                    <a:pt x="11408" y="7696"/>
                    <a:pt x="11322" y="7696"/>
                  </a:cubicBezTo>
                  <a:cubicBezTo>
                    <a:pt x="11109" y="7696"/>
                    <a:pt x="10898" y="7815"/>
                    <a:pt x="10800" y="8031"/>
                  </a:cubicBezTo>
                  <a:lnTo>
                    <a:pt x="10662" y="8335"/>
                  </a:lnTo>
                  <a:lnTo>
                    <a:pt x="10662" y="4496"/>
                  </a:lnTo>
                  <a:cubicBezTo>
                    <a:pt x="10662" y="2259"/>
                    <a:pt x="9336" y="1789"/>
                    <a:pt x="8231" y="1789"/>
                  </a:cubicBezTo>
                  <a:cubicBezTo>
                    <a:pt x="7513" y="1789"/>
                    <a:pt x="6850" y="2093"/>
                    <a:pt x="6353" y="2618"/>
                  </a:cubicBezTo>
                  <a:cubicBezTo>
                    <a:pt x="6160" y="2811"/>
                    <a:pt x="6132" y="3115"/>
                    <a:pt x="6298" y="3364"/>
                  </a:cubicBezTo>
                  <a:lnTo>
                    <a:pt x="6657" y="3861"/>
                  </a:lnTo>
                  <a:lnTo>
                    <a:pt x="5193" y="5325"/>
                  </a:lnTo>
                  <a:cubicBezTo>
                    <a:pt x="5000" y="5518"/>
                    <a:pt x="4944" y="5849"/>
                    <a:pt x="5110" y="6070"/>
                  </a:cubicBezTo>
                  <a:lnTo>
                    <a:pt x="5414" y="6512"/>
                  </a:lnTo>
                  <a:cubicBezTo>
                    <a:pt x="5515" y="6698"/>
                    <a:pt x="5699" y="6791"/>
                    <a:pt x="5890" y="6791"/>
                  </a:cubicBezTo>
                  <a:cubicBezTo>
                    <a:pt x="6011" y="6791"/>
                    <a:pt x="6135" y="6753"/>
                    <a:pt x="6243" y="6678"/>
                  </a:cubicBezTo>
                  <a:cubicBezTo>
                    <a:pt x="6463" y="6540"/>
                    <a:pt x="6684" y="6402"/>
                    <a:pt x="6878" y="6291"/>
                  </a:cubicBezTo>
                  <a:cubicBezTo>
                    <a:pt x="7016" y="6236"/>
                    <a:pt x="7182" y="6181"/>
                    <a:pt x="7347" y="6153"/>
                  </a:cubicBezTo>
                  <a:lnTo>
                    <a:pt x="7347" y="6816"/>
                  </a:lnTo>
                  <a:cubicBezTo>
                    <a:pt x="7320" y="6954"/>
                    <a:pt x="7237" y="7092"/>
                    <a:pt x="7126" y="7175"/>
                  </a:cubicBezTo>
                  <a:cubicBezTo>
                    <a:pt x="6325" y="7672"/>
                    <a:pt x="5828" y="8529"/>
                    <a:pt x="5828" y="9468"/>
                  </a:cubicBezTo>
                  <a:lnTo>
                    <a:pt x="5828" y="10269"/>
                  </a:lnTo>
                  <a:cubicBezTo>
                    <a:pt x="5303" y="10379"/>
                    <a:pt x="4917" y="10876"/>
                    <a:pt x="4917" y="11429"/>
                  </a:cubicBezTo>
                  <a:lnTo>
                    <a:pt x="4917" y="11650"/>
                  </a:lnTo>
                  <a:cubicBezTo>
                    <a:pt x="4475" y="11235"/>
                    <a:pt x="4171" y="10683"/>
                    <a:pt x="4061" y="10103"/>
                  </a:cubicBezTo>
                  <a:lnTo>
                    <a:pt x="4088" y="10075"/>
                  </a:lnTo>
                  <a:cubicBezTo>
                    <a:pt x="4039" y="9803"/>
                    <a:pt x="3767" y="9597"/>
                    <a:pt x="3493" y="9597"/>
                  </a:cubicBezTo>
                  <a:cubicBezTo>
                    <a:pt x="3461" y="9597"/>
                    <a:pt x="3429" y="9600"/>
                    <a:pt x="3398" y="9606"/>
                  </a:cubicBezTo>
                  <a:cubicBezTo>
                    <a:pt x="3315" y="9619"/>
                    <a:pt x="3232" y="9626"/>
                    <a:pt x="3149" y="9626"/>
                  </a:cubicBezTo>
                  <a:cubicBezTo>
                    <a:pt x="3066" y="9626"/>
                    <a:pt x="2983" y="9619"/>
                    <a:pt x="2901" y="9606"/>
                  </a:cubicBezTo>
                  <a:cubicBezTo>
                    <a:pt x="1161" y="9385"/>
                    <a:pt x="719" y="7065"/>
                    <a:pt x="2265" y="6236"/>
                  </a:cubicBezTo>
                  <a:cubicBezTo>
                    <a:pt x="2431" y="6126"/>
                    <a:pt x="2542" y="5988"/>
                    <a:pt x="2569" y="5794"/>
                  </a:cubicBezTo>
                  <a:cubicBezTo>
                    <a:pt x="2790" y="4607"/>
                    <a:pt x="3784" y="3723"/>
                    <a:pt x="5000" y="3612"/>
                  </a:cubicBezTo>
                  <a:cubicBezTo>
                    <a:pt x="5276" y="3585"/>
                    <a:pt x="5497" y="3364"/>
                    <a:pt x="5524" y="3060"/>
                  </a:cubicBezTo>
                  <a:cubicBezTo>
                    <a:pt x="5680" y="1487"/>
                    <a:pt x="6951" y="617"/>
                    <a:pt x="8232" y="617"/>
                  </a:cubicBezTo>
                  <a:close/>
                  <a:moveTo>
                    <a:pt x="8276" y="1"/>
                  </a:moveTo>
                  <a:cubicBezTo>
                    <a:pt x="6705" y="1"/>
                    <a:pt x="5144" y="1072"/>
                    <a:pt x="4972" y="3005"/>
                  </a:cubicBezTo>
                  <a:cubicBezTo>
                    <a:pt x="3481" y="3143"/>
                    <a:pt x="2265" y="4220"/>
                    <a:pt x="1989" y="5684"/>
                  </a:cubicBezTo>
                  <a:cubicBezTo>
                    <a:pt x="1" y="6844"/>
                    <a:pt x="553" y="9854"/>
                    <a:pt x="2845" y="10186"/>
                  </a:cubicBezTo>
                  <a:cubicBezTo>
                    <a:pt x="2956" y="10199"/>
                    <a:pt x="3059" y="10206"/>
                    <a:pt x="3163" y="10206"/>
                  </a:cubicBezTo>
                  <a:cubicBezTo>
                    <a:pt x="3267" y="10206"/>
                    <a:pt x="3370" y="10199"/>
                    <a:pt x="3481" y="10186"/>
                  </a:cubicBezTo>
                  <a:cubicBezTo>
                    <a:pt x="3757" y="11760"/>
                    <a:pt x="5138" y="12920"/>
                    <a:pt x="6740" y="12920"/>
                  </a:cubicBezTo>
                  <a:cubicBezTo>
                    <a:pt x="7485" y="12920"/>
                    <a:pt x="8231" y="12671"/>
                    <a:pt x="8811" y="12202"/>
                  </a:cubicBezTo>
                  <a:cubicBezTo>
                    <a:pt x="9634" y="12912"/>
                    <a:pt x="10600" y="13234"/>
                    <a:pt x="11547" y="13234"/>
                  </a:cubicBezTo>
                  <a:cubicBezTo>
                    <a:pt x="13621" y="13234"/>
                    <a:pt x="15601" y="11691"/>
                    <a:pt x="15771" y="9302"/>
                  </a:cubicBezTo>
                  <a:lnTo>
                    <a:pt x="15771" y="9329"/>
                  </a:lnTo>
                  <a:lnTo>
                    <a:pt x="16075" y="9329"/>
                  </a:lnTo>
                  <a:cubicBezTo>
                    <a:pt x="17456" y="9329"/>
                    <a:pt x="18616" y="8280"/>
                    <a:pt x="18754" y="6899"/>
                  </a:cubicBezTo>
                  <a:cubicBezTo>
                    <a:pt x="18920" y="5518"/>
                    <a:pt x="17981" y="4248"/>
                    <a:pt x="16627" y="3971"/>
                  </a:cubicBezTo>
                  <a:cubicBezTo>
                    <a:pt x="16448" y="3930"/>
                    <a:pt x="16268" y="3909"/>
                    <a:pt x="16089" y="3909"/>
                  </a:cubicBezTo>
                  <a:cubicBezTo>
                    <a:pt x="15909" y="3909"/>
                    <a:pt x="15730" y="3930"/>
                    <a:pt x="15550" y="3971"/>
                  </a:cubicBezTo>
                  <a:cubicBezTo>
                    <a:pt x="15081" y="2673"/>
                    <a:pt x="13838" y="1789"/>
                    <a:pt x="12457" y="1789"/>
                  </a:cubicBezTo>
                  <a:cubicBezTo>
                    <a:pt x="12043" y="1789"/>
                    <a:pt x="11656" y="1872"/>
                    <a:pt x="11297" y="2010"/>
                  </a:cubicBezTo>
                  <a:cubicBezTo>
                    <a:pt x="10707" y="639"/>
                    <a:pt x="9489" y="1"/>
                    <a:pt x="82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18"/>
            <p:cNvSpPr/>
            <p:nvPr/>
          </p:nvSpPr>
          <p:spPr>
            <a:xfrm>
              <a:off x="5959231" y="2439705"/>
              <a:ext cx="43727" cy="37876"/>
            </a:xfrm>
            <a:custGeom>
              <a:rect b="b" l="l" r="r" t="t"/>
              <a:pathLst>
                <a:path extrusionOk="0" h="1819" w="2100">
                  <a:moveTo>
                    <a:pt x="1202" y="601"/>
                  </a:moveTo>
                  <a:cubicBezTo>
                    <a:pt x="1352" y="601"/>
                    <a:pt x="1492" y="724"/>
                    <a:pt x="1492" y="912"/>
                  </a:cubicBezTo>
                  <a:cubicBezTo>
                    <a:pt x="1492" y="1077"/>
                    <a:pt x="1381" y="1216"/>
                    <a:pt x="1215" y="1216"/>
                  </a:cubicBezTo>
                  <a:cubicBezTo>
                    <a:pt x="939" y="1216"/>
                    <a:pt x="801" y="884"/>
                    <a:pt x="994" y="691"/>
                  </a:cubicBezTo>
                  <a:cubicBezTo>
                    <a:pt x="1057" y="629"/>
                    <a:pt x="1130" y="601"/>
                    <a:pt x="1202" y="601"/>
                  </a:cubicBezTo>
                  <a:close/>
                  <a:moveTo>
                    <a:pt x="1215" y="0"/>
                  </a:moveTo>
                  <a:cubicBezTo>
                    <a:pt x="387" y="0"/>
                    <a:pt x="0" y="967"/>
                    <a:pt x="552" y="1547"/>
                  </a:cubicBezTo>
                  <a:cubicBezTo>
                    <a:pt x="740" y="1735"/>
                    <a:pt x="968" y="1818"/>
                    <a:pt x="1191" y="1818"/>
                  </a:cubicBezTo>
                  <a:cubicBezTo>
                    <a:pt x="1657" y="1818"/>
                    <a:pt x="2099" y="1453"/>
                    <a:pt x="2099" y="912"/>
                  </a:cubicBezTo>
                  <a:cubicBezTo>
                    <a:pt x="2099" y="415"/>
                    <a:pt x="1713" y="0"/>
                    <a:pt x="1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18"/>
            <p:cNvSpPr/>
            <p:nvPr/>
          </p:nvSpPr>
          <p:spPr>
            <a:xfrm>
              <a:off x="6015577" y="2427254"/>
              <a:ext cx="48183" cy="43165"/>
            </a:xfrm>
            <a:custGeom>
              <a:rect b="b" l="l" r="r" t="t"/>
              <a:pathLst>
                <a:path extrusionOk="0" h="2073" w="2314">
                  <a:moveTo>
                    <a:pt x="1050" y="598"/>
                  </a:moveTo>
                  <a:cubicBezTo>
                    <a:pt x="1299" y="598"/>
                    <a:pt x="1492" y="819"/>
                    <a:pt x="1492" y="1040"/>
                  </a:cubicBezTo>
                  <a:cubicBezTo>
                    <a:pt x="1492" y="1321"/>
                    <a:pt x="1276" y="1501"/>
                    <a:pt x="1042" y="1501"/>
                  </a:cubicBezTo>
                  <a:cubicBezTo>
                    <a:pt x="931" y="1501"/>
                    <a:pt x="817" y="1460"/>
                    <a:pt x="719" y="1372"/>
                  </a:cubicBezTo>
                  <a:cubicBezTo>
                    <a:pt x="443" y="1095"/>
                    <a:pt x="664" y="598"/>
                    <a:pt x="1050" y="598"/>
                  </a:cubicBezTo>
                  <a:close/>
                  <a:moveTo>
                    <a:pt x="1011" y="1"/>
                  </a:moveTo>
                  <a:cubicBezTo>
                    <a:pt x="767" y="1"/>
                    <a:pt x="517" y="89"/>
                    <a:pt x="305" y="295"/>
                  </a:cubicBezTo>
                  <a:cubicBezTo>
                    <a:pt x="111" y="515"/>
                    <a:pt x="1" y="764"/>
                    <a:pt x="1" y="1040"/>
                  </a:cubicBezTo>
                  <a:cubicBezTo>
                    <a:pt x="1" y="1694"/>
                    <a:pt x="526" y="2072"/>
                    <a:pt x="1050" y="2072"/>
                  </a:cubicBezTo>
                  <a:cubicBezTo>
                    <a:pt x="1433" y="2072"/>
                    <a:pt x="1814" y="1870"/>
                    <a:pt x="1989" y="1427"/>
                  </a:cubicBezTo>
                  <a:cubicBezTo>
                    <a:pt x="2314" y="676"/>
                    <a:pt x="1685" y="1"/>
                    <a:pt x="10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18"/>
            <p:cNvSpPr/>
            <p:nvPr/>
          </p:nvSpPr>
          <p:spPr>
            <a:xfrm>
              <a:off x="6049517" y="2383339"/>
              <a:ext cx="66153" cy="56658"/>
            </a:xfrm>
            <a:custGeom>
              <a:rect b="b" l="l" r="r" t="t"/>
              <a:pathLst>
                <a:path extrusionOk="0" h="2721" w="3177">
                  <a:moveTo>
                    <a:pt x="1820" y="609"/>
                  </a:moveTo>
                  <a:cubicBezTo>
                    <a:pt x="2203" y="609"/>
                    <a:pt x="2569" y="906"/>
                    <a:pt x="2569" y="1354"/>
                  </a:cubicBezTo>
                  <a:cubicBezTo>
                    <a:pt x="2569" y="1768"/>
                    <a:pt x="2238" y="2100"/>
                    <a:pt x="1823" y="2100"/>
                  </a:cubicBezTo>
                  <a:cubicBezTo>
                    <a:pt x="1160" y="2100"/>
                    <a:pt x="829" y="1299"/>
                    <a:pt x="1298" y="829"/>
                  </a:cubicBezTo>
                  <a:cubicBezTo>
                    <a:pt x="1451" y="677"/>
                    <a:pt x="1637" y="609"/>
                    <a:pt x="1820" y="609"/>
                  </a:cubicBezTo>
                  <a:close/>
                  <a:moveTo>
                    <a:pt x="1823" y="1"/>
                  </a:moveTo>
                  <a:cubicBezTo>
                    <a:pt x="608" y="1"/>
                    <a:pt x="0" y="1464"/>
                    <a:pt x="857" y="2321"/>
                  </a:cubicBezTo>
                  <a:cubicBezTo>
                    <a:pt x="1133" y="2597"/>
                    <a:pt x="1473" y="2721"/>
                    <a:pt x="1806" y="2721"/>
                  </a:cubicBezTo>
                  <a:cubicBezTo>
                    <a:pt x="2506" y="2721"/>
                    <a:pt x="3177" y="2177"/>
                    <a:pt x="3177" y="1354"/>
                  </a:cubicBezTo>
                  <a:cubicBezTo>
                    <a:pt x="3177" y="608"/>
                    <a:pt x="2569" y="1"/>
                    <a:pt x="18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118"/>
          <p:cNvGrpSpPr/>
          <p:nvPr/>
        </p:nvGrpSpPr>
        <p:grpSpPr>
          <a:xfrm>
            <a:off x="5457392" y="2101548"/>
            <a:ext cx="398001" cy="375825"/>
            <a:chOff x="5322000" y="2101548"/>
            <a:chExt cx="398001" cy="375825"/>
          </a:xfrm>
        </p:grpSpPr>
        <p:sp>
          <p:nvSpPr>
            <p:cNvPr id="1976" name="Google Shape;1976;p118"/>
            <p:cNvSpPr/>
            <p:nvPr/>
          </p:nvSpPr>
          <p:spPr>
            <a:xfrm>
              <a:off x="5322000" y="2101548"/>
              <a:ext cx="398001" cy="375825"/>
            </a:xfrm>
            <a:custGeom>
              <a:rect b="b" l="l" r="r" t="t"/>
              <a:pathLst>
                <a:path extrusionOk="0" h="18049" w="19114">
                  <a:moveTo>
                    <a:pt x="6933" y="608"/>
                  </a:moveTo>
                  <a:cubicBezTo>
                    <a:pt x="7486" y="608"/>
                    <a:pt x="7734" y="1243"/>
                    <a:pt x="7375" y="1630"/>
                  </a:cubicBezTo>
                  <a:cubicBezTo>
                    <a:pt x="7251" y="1745"/>
                    <a:pt x="7101" y="1798"/>
                    <a:pt x="6955" y="1798"/>
                  </a:cubicBezTo>
                  <a:cubicBezTo>
                    <a:pt x="6646" y="1798"/>
                    <a:pt x="6353" y="1563"/>
                    <a:pt x="6353" y="1188"/>
                  </a:cubicBezTo>
                  <a:cubicBezTo>
                    <a:pt x="6353" y="856"/>
                    <a:pt x="6602" y="608"/>
                    <a:pt x="6933" y="608"/>
                  </a:cubicBezTo>
                  <a:close/>
                  <a:moveTo>
                    <a:pt x="6918" y="2401"/>
                  </a:moveTo>
                  <a:cubicBezTo>
                    <a:pt x="9724" y="2401"/>
                    <a:pt x="12043" y="4663"/>
                    <a:pt x="12071" y="7513"/>
                  </a:cubicBezTo>
                  <a:lnTo>
                    <a:pt x="12071" y="10855"/>
                  </a:lnTo>
                  <a:cubicBezTo>
                    <a:pt x="10551" y="11794"/>
                    <a:pt x="9889" y="13644"/>
                    <a:pt x="10441" y="15329"/>
                  </a:cubicBezTo>
                  <a:lnTo>
                    <a:pt x="1741" y="15329"/>
                  </a:lnTo>
                  <a:cubicBezTo>
                    <a:pt x="1725" y="15330"/>
                    <a:pt x="1708" y="15330"/>
                    <a:pt x="1692" y="15330"/>
                  </a:cubicBezTo>
                  <a:cubicBezTo>
                    <a:pt x="1133" y="15330"/>
                    <a:pt x="663" y="14871"/>
                    <a:pt x="636" y="14307"/>
                  </a:cubicBezTo>
                  <a:cubicBezTo>
                    <a:pt x="608" y="13976"/>
                    <a:pt x="747" y="13672"/>
                    <a:pt x="995" y="13478"/>
                  </a:cubicBezTo>
                  <a:cubicBezTo>
                    <a:pt x="1520" y="13064"/>
                    <a:pt x="1824" y="12456"/>
                    <a:pt x="1824" y="11794"/>
                  </a:cubicBezTo>
                  <a:lnTo>
                    <a:pt x="1824" y="7651"/>
                  </a:lnTo>
                  <a:cubicBezTo>
                    <a:pt x="1824" y="4861"/>
                    <a:pt x="3978" y="2569"/>
                    <a:pt x="6768" y="2403"/>
                  </a:cubicBezTo>
                  <a:cubicBezTo>
                    <a:pt x="6818" y="2402"/>
                    <a:pt x="6868" y="2401"/>
                    <a:pt x="6918" y="2401"/>
                  </a:cubicBezTo>
                  <a:close/>
                  <a:moveTo>
                    <a:pt x="8729" y="15937"/>
                  </a:moveTo>
                  <a:cubicBezTo>
                    <a:pt x="8590" y="16820"/>
                    <a:pt x="7817" y="17456"/>
                    <a:pt x="6933" y="17456"/>
                  </a:cubicBezTo>
                  <a:lnTo>
                    <a:pt x="6933" y="17428"/>
                  </a:lnTo>
                  <a:cubicBezTo>
                    <a:pt x="6077" y="17428"/>
                    <a:pt x="5304" y="16793"/>
                    <a:pt x="5166" y="15937"/>
                  </a:cubicBezTo>
                  <a:close/>
                  <a:moveTo>
                    <a:pt x="14473" y="10855"/>
                  </a:moveTo>
                  <a:cubicBezTo>
                    <a:pt x="14832" y="10910"/>
                    <a:pt x="15191" y="10993"/>
                    <a:pt x="15551" y="11158"/>
                  </a:cubicBezTo>
                  <a:lnTo>
                    <a:pt x="15412" y="11407"/>
                  </a:lnTo>
                  <a:cubicBezTo>
                    <a:pt x="15357" y="11490"/>
                    <a:pt x="15357" y="11600"/>
                    <a:pt x="15412" y="11711"/>
                  </a:cubicBezTo>
                  <a:cubicBezTo>
                    <a:pt x="15468" y="11807"/>
                    <a:pt x="15564" y="11856"/>
                    <a:pt x="15664" y="11856"/>
                  </a:cubicBezTo>
                  <a:cubicBezTo>
                    <a:pt x="15765" y="11856"/>
                    <a:pt x="15868" y="11807"/>
                    <a:pt x="15937" y="11711"/>
                  </a:cubicBezTo>
                  <a:lnTo>
                    <a:pt x="16075" y="11462"/>
                  </a:lnTo>
                  <a:cubicBezTo>
                    <a:pt x="16379" y="11683"/>
                    <a:pt x="16655" y="11959"/>
                    <a:pt x="16849" y="12263"/>
                  </a:cubicBezTo>
                  <a:lnTo>
                    <a:pt x="16600" y="12401"/>
                  </a:lnTo>
                  <a:cubicBezTo>
                    <a:pt x="16319" y="12565"/>
                    <a:pt x="16495" y="12968"/>
                    <a:pt x="16757" y="12968"/>
                  </a:cubicBezTo>
                  <a:cubicBezTo>
                    <a:pt x="16804" y="12968"/>
                    <a:pt x="16854" y="12955"/>
                    <a:pt x="16904" y="12926"/>
                  </a:cubicBezTo>
                  <a:lnTo>
                    <a:pt x="17152" y="12788"/>
                  </a:lnTo>
                  <a:cubicBezTo>
                    <a:pt x="17318" y="13119"/>
                    <a:pt x="17429" y="13478"/>
                    <a:pt x="17456" y="13865"/>
                  </a:cubicBezTo>
                  <a:lnTo>
                    <a:pt x="17180" y="13865"/>
                  </a:lnTo>
                  <a:cubicBezTo>
                    <a:pt x="16821" y="13893"/>
                    <a:pt x="16821" y="14417"/>
                    <a:pt x="17180" y="14473"/>
                  </a:cubicBezTo>
                  <a:lnTo>
                    <a:pt x="17456" y="14473"/>
                  </a:lnTo>
                  <a:cubicBezTo>
                    <a:pt x="17429" y="14832"/>
                    <a:pt x="17318" y="15191"/>
                    <a:pt x="17180" y="15550"/>
                  </a:cubicBezTo>
                  <a:lnTo>
                    <a:pt x="16932" y="15412"/>
                  </a:lnTo>
                  <a:cubicBezTo>
                    <a:pt x="16876" y="15384"/>
                    <a:pt x="16821" y="15370"/>
                    <a:pt x="16769" y="15370"/>
                  </a:cubicBezTo>
                  <a:cubicBezTo>
                    <a:pt x="16717" y="15370"/>
                    <a:pt x="16669" y="15384"/>
                    <a:pt x="16628" y="15412"/>
                  </a:cubicBezTo>
                  <a:cubicBezTo>
                    <a:pt x="16407" y="15522"/>
                    <a:pt x="16407" y="15798"/>
                    <a:pt x="16628" y="15909"/>
                  </a:cubicBezTo>
                  <a:lnTo>
                    <a:pt x="16876" y="16047"/>
                  </a:lnTo>
                  <a:cubicBezTo>
                    <a:pt x="16655" y="16378"/>
                    <a:pt x="16379" y="16627"/>
                    <a:pt x="16075" y="16848"/>
                  </a:cubicBezTo>
                  <a:lnTo>
                    <a:pt x="16075" y="16820"/>
                  </a:lnTo>
                  <a:lnTo>
                    <a:pt x="15937" y="16599"/>
                  </a:lnTo>
                  <a:cubicBezTo>
                    <a:pt x="15868" y="16489"/>
                    <a:pt x="15765" y="16434"/>
                    <a:pt x="15664" y="16434"/>
                  </a:cubicBezTo>
                  <a:cubicBezTo>
                    <a:pt x="15564" y="16434"/>
                    <a:pt x="15468" y="16489"/>
                    <a:pt x="15412" y="16599"/>
                  </a:cubicBezTo>
                  <a:cubicBezTo>
                    <a:pt x="15357" y="16682"/>
                    <a:pt x="15357" y="16793"/>
                    <a:pt x="15412" y="16876"/>
                  </a:cubicBezTo>
                  <a:lnTo>
                    <a:pt x="15551" y="17124"/>
                  </a:lnTo>
                  <a:cubicBezTo>
                    <a:pt x="15191" y="17290"/>
                    <a:pt x="14832" y="17400"/>
                    <a:pt x="14473" y="17428"/>
                  </a:cubicBezTo>
                  <a:lnTo>
                    <a:pt x="14473" y="17179"/>
                  </a:lnTo>
                  <a:cubicBezTo>
                    <a:pt x="14473" y="16972"/>
                    <a:pt x="14321" y="16869"/>
                    <a:pt x="14170" y="16869"/>
                  </a:cubicBezTo>
                  <a:cubicBezTo>
                    <a:pt x="14018" y="16869"/>
                    <a:pt x="13866" y="16972"/>
                    <a:pt x="13866" y="17179"/>
                  </a:cubicBezTo>
                  <a:lnTo>
                    <a:pt x="13866" y="17456"/>
                  </a:lnTo>
                  <a:cubicBezTo>
                    <a:pt x="13479" y="17428"/>
                    <a:pt x="13120" y="17317"/>
                    <a:pt x="12789" y="17152"/>
                  </a:cubicBezTo>
                  <a:lnTo>
                    <a:pt x="12927" y="16903"/>
                  </a:lnTo>
                  <a:cubicBezTo>
                    <a:pt x="13037" y="16710"/>
                    <a:pt x="12899" y="16461"/>
                    <a:pt x="12651" y="16461"/>
                  </a:cubicBezTo>
                  <a:cubicBezTo>
                    <a:pt x="12540" y="16461"/>
                    <a:pt x="12457" y="16517"/>
                    <a:pt x="12402" y="16627"/>
                  </a:cubicBezTo>
                  <a:lnTo>
                    <a:pt x="12264" y="16848"/>
                  </a:lnTo>
                  <a:cubicBezTo>
                    <a:pt x="11960" y="16627"/>
                    <a:pt x="11684" y="16378"/>
                    <a:pt x="11463" y="16075"/>
                  </a:cubicBezTo>
                  <a:lnTo>
                    <a:pt x="11711" y="15937"/>
                  </a:lnTo>
                  <a:cubicBezTo>
                    <a:pt x="11850" y="15854"/>
                    <a:pt x="11905" y="15660"/>
                    <a:pt x="11822" y="15522"/>
                  </a:cubicBezTo>
                  <a:cubicBezTo>
                    <a:pt x="11769" y="15416"/>
                    <a:pt x="11670" y="15366"/>
                    <a:pt x="11570" y="15366"/>
                  </a:cubicBezTo>
                  <a:cubicBezTo>
                    <a:pt x="11514" y="15366"/>
                    <a:pt x="11457" y="15382"/>
                    <a:pt x="11408" y="15412"/>
                  </a:cubicBezTo>
                  <a:lnTo>
                    <a:pt x="11159" y="15550"/>
                  </a:lnTo>
                  <a:cubicBezTo>
                    <a:pt x="10993" y="15191"/>
                    <a:pt x="10910" y="14832"/>
                    <a:pt x="10883" y="14473"/>
                  </a:cubicBezTo>
                  <a:lnTo>
                    <a:pt x="11159" y="14473"/>
                  </a:lnTo>
                  <a:cubicBezTo>
                    <a:pt x="11546" y="14473"/>
                    <a:pt x="11546" y="13865"/>
                    <a:pt x="11159" y="13865"/>
                  </a:cubicBezTo>
                  <a:lnTo>
                    <a:pt x="10855" y="13865"/>
                  </a:lnTo>
                  <a:cubicBezTo>
                    <a:pt x="10910" y="13478"/>
                    <a:pt x="10993" y="13119"/>
                    <a:pt x="11159" y="12788"/>
                  </a:cubicBezTo>
                  <a:lnTo>
                    <a:pt x="11408" y="12926"/>
                  </a:lnTo>
                  <a:cubicBezTo>
                    <a:pt x="11449" y="12954"/>
                    <a:pt x="11497" y="12967"/>
                    <a:pt x="11549" y="12967"/>
                  </a:cubicBezTo>
                  <a:cubicBezTo>
                    <a:pt x="11601" y="12967"/>
                    <a:pt x="11656" y="12954"/>
                    <a:pt x="11711" y="12926"/>
                  </a:cubicBezTo>
                  <a:cubicBezTo>
                    <a:pt x="11794" y="12871"/>
                    <a:pt x="11850" y="12760"/>
                    <a:pt x="11850" y="12650"/>
                  </a:cubicBezTo>
                  <a:cubicBezTo>
                    <a:pt x="11850" y="12539"/>
                    <a:pt x="11794" y="12456"/>
                    <a:pt x="11711" y="12401"/>
                  </a:cubicBezTo>
                  <a:lnTo>
                    <a:pt x="11463" y="12263"/>
                  </a:lnTo>
                  <a:cubicBezTo>
                    <a:pt x="11684" y="11959"/>
                    <a:pt x="11932" y="11683"/>
                    <a:pt x="12264" y="11462"/>
                  </a:cubicBezTo>
                  <a:lnTo>
                    <a:pt x="12402" y="11711"/>
                  </a:lnTo>
                  <a:cubicBezTo>
                    <a:pt x="12463" y="11815"/>
                    <a:pt x="12557" y="11859"/>
                    <a:pt x="12651" y="11859"/>
                  </a:cubicBezTo>
                  <a:cubicBezTo>
                    <a:pt x="12855" y="11859"/>
                    <a:pt x="13059" y="11653"/>
                    <a:pt x="12927" y="11407"/>
                  </a:cubicBezTo>
                  <a:lnTo>
                    <a:pt x="12789" y="11158"/>
                  </a:lnTo>
                  <a:cubicBezTo>
                    <a:pt x="13120" y="10993"/>
                    <a:pt x="13479" y="10910"/>
                    <a:pt x="13866" y="10882"/>
                  </a:cubicBezTo>
                  <a:lnTo>
                    <a:pt x="13866" y="11158"/>
                  </a:lnTo>
                  <a:cubicBezTo>
                    <a:pt x="13866" y="11352"/>
                    <a:pt x="14018" y="11448"/>
                    <a:pt x="14170" y="11448"/>
                  </a:cubicBezTo>
                  <a:cubicBezTo>
                    <a:pt x="14321" y="11448"/>
                    <a:pt x="14473" y="11352"/>
                    <a:pt x="14473" y="11158"/>
                  </a:cubicBezTo>
                  <a:lnTo>
                    <a:pt x="14473" y="10855"/>
                  </a:lnTo>
                  <a:close/>
                  <a:moveTo>
                    <a:pt x="6961" y="0"/>
                  </a:moveTo>
                  <a:cubicBezTo>
                    <a:pt x="5967" y="0"/>
                    <a:pt x="5387" y="1105"/>
                    <a:pt x="5967" y="1906"/>
                  </a:cubicBezTo>
                  <a:cubicBezTo>
                    <a:pt x="3205" y="2431"/>
                    <a:pt x="1244" y="4834"/>
                    <a:pt x="1216" y="7651"/>
                  </a:cubicBezTo>
                  <a:lnTo>
                    <a:pt x="1216" y="11794"/>
                  </a:lnTo>
                  <a:cubicBezTo>
                    <a:pt x="1216" y="12291"/>
                    <a:pt x="995" y="12733"/>
                    <a:pt x="608" y="13036"/>
                  </a:cubicBezTo>
                  <a:cubicBezTo>
                    <a:pt x="222" y="13340"/>
                    <a:pt x="1" y="13810"/>
                    <a:pt x="28" y="14335"/>
                  </a:cubicBezTo>
                  <a:cubicBezTo>
                    <a:pt x="56" y="15229"/>
                    <a:pt x="801" y="15937"/>
                    <a:pt x="1690" y="15937"/>
                  </a:cubicBezTo>
                  <a:cubicBezTo>
                    <a:pt x="1707" y="15937"/>
                    <a:pt x="1724" y="15937"/>
                    <a:pt x="1741" y="15937"/>
                  </a:cubicBezTo>
                  <a:lnTo>
                    <a:pt x="4558" y="15937"/>
                  </a:lnTo>
                  <a:cubicBezTo>
                    <a:pt x="4779" y="17290"/>
                    <a:pt x="5863" y="17967"/>
                    <a:pt x="6947" y="17967"/>
                  </a:cubicBezTo>
                  <a:cubicBezTo>
                    <a:pt x="8031" y="17967"/>
                    <a:pt x="9115" y="17290"/>
                    <a:pt x="9336" y="15937"/>
                  </a:cubicBezTo>
                  <a:lnTo>
                    <a:pt x="10717" y="15937"/>
                  </a:lnTo>
                  <a:cubicBezTo>
                    <a:pt x="11445" y="17335"/>
                    <a:pt x="12822" y="18048"/>
                    <a:pt x="14201" y="18048"/>
                  </a:cubicBezTo>
                  <a:cubicBezTo>
                    <a:pt x="15489" y="18048"/>
                    <a:pt x="16778" y="17425"/>
                    <a:pt x="17539" y="16157"/>
                  </a:cubicBezTo>
                  <a:cubicBezTo>
                    <a:pt x="19113" y="13534"/>
                    <a:pt x="17235" y="10219"/>
                    <a:pt x="14170" y="10219"/>
                  </a:cubicBezTo>
                  <a:cubicBezTo>
                    <a:pt x="13645" y="10219"/>
                    <a:pt x="13148" y="10330"/>
                    <a:pt x="12651" y="10523"/>
                  </a:cubicBezTo>
                  <a:lnTo>
                    <a:pt x="12651" y="7513"/>
                  </a:lnTo>
                  <a:cubicBezTo>
                    <a:pt x="12651" y="4751"/>
                    <a:pt x="10662" y="2375"/>
                    <a:pt x="7928" y="1906"/>
                  </a:cubicBezTo>
                  <a:cubicBezTo>
                    <a:pt x="8508" y="1105"/>
                    <a:pt x="7928" y="0"/>
                    <a:pt x="69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18"/>
            <p:cNvSpPr/>
            <p:nvPr/>
          </p:nvSpPr>
          <p:spPr>
            <a:xfrm>
              <a:off x="5592297" y="2352147"/>
              <a:ext cx="58116" cy="62426"/>
            </a:xfrm>
            <a:custGeom>
              <a:rect b="b" l="l" r="r" t="t"/>
              <a:pathLst>
                <a:path extrusionOk="0" h="2998" w="2791">
                  <a:moveTo>
                    <a:pt x="1182" y="1795"/>
                  </a:moveTo>
                  <a:cubicBezTo>
                    <a:pt x="1340" y="1795"/>
                    <a:pt x="1492" y="1919"/>
                    <a:pt x="1492" y="2106"/>
                  </a:cubicBezTo>
                  <a:cubicBezTo>
                    <a:pt x="1492" y="2272"/>
                    <a:pt x="1354" y="2410"/>
                    <a:pt x="1189" y="2410"/>
                  </a:cubicBezTo>
                  <a:cubicBezTo>
                    <a:pt x="912" y="2410"/>
                    <a:pt x="774" y="2079"/>
                    <a:pt x="968" y="1885"/>
                  </a:cubicBezTo>
                  <a:cubicBezTo>
                    <a:pt x="1030" y="1823"/>
                    <a:pt x="1106" y="1795"/>
                    <a:pt x="1182" y="1795"/>
                  </a:cubicBezTo>
                  <a:close/>
                  <a:moveTo>
                    <a:pt x="1189" y="0"/>
                  </a:moveTo>
                  <a:cubicBezTo>
                    <a:pt x="1037" y="0"/>
                    <a:pt x="885" y="104"/>
                    <a:pt x="885" y="311"/>
                  </a:cubicBezTo>
                  <a:lnTo>
                    <a:pt x="885" y="1250"/>
                  </a:lnTo>
                  <a:cubicBezTo>
                    <a:pt x="1" y="1581"/>
                    <a:pt x="139" y="2880"/>
                    <a:pt x="1078" y="2990"/>
                  </a:cubicBezTo>
                  <a:cubicBezTo>
                    <a:pt x="1117" y="2995"/>
                    <a:pt x="1155" y="2998"/>
                    <a:pt x="1194" y="2998"/>
                  </a:cubicBezTo>
                  <a:cubicBezTo>
                    <a:pt x="1567" y="2998"/>
                    <a:pt x="1920" y="2761"/>
                    <a:pt x="2045" y="2410"/>
                  </a:cubicBezTo>
                  <a:lnTo>
                    <a:pt x="2376" y="2410"/>
                  </a:lnTo>
                  <a:cubicBezTo>
                    <a:pt x="2791" y="2410"/>
                    <a:pt x="2791" y="1802"/>
                    <a:pt x="2376" y="1802"/>
                  </a:cubicBezTo>
                  <a:lnTo>
                    <a:pt x="2045" y="1802"/>
                  </a:lnTo>
                  <a:cubicBezTo>
                    <a:pt x="1962" y="1554"/>
                    <a:pt x="1741" y="1361"/>
                    <a:pt x="1492" y="1250"/>
                  </a:cubicBezTo>
                  <a:lnTo>
                    <a:pt x="1492" y="311"/>
                  </a:lnTo>
                  <a:cubicBezTo>
                    <a:pt x="1492" y="104"/>
                    <a:pt x="1340" y="0"/>
                    <a:pt x="1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18"/>
            <p:cNvSpPr/>
            <p:nvPr/>
          </p:nvSpPr>
          <p:spPr>
            <a:xfrm>
              <a:off x="5376076" y="2164723"/>
              <a:ext cx="86497" cy="74295"/>
            </a:xfrm>
            <a:custGeom>
              <a:rect b="b" l="l" r="r" t="t"/>
              <a:pathLst>
                <a:path extrusionOk="0" h="3568" w="4154">
                  <a:moveTo>
                    <a:pt x="3752" y="1"/>
                  </a:moveTo>
                  <a:cubicBezTo>
                    <a:pt x="3735" y="1"/>
                    <a:pt x="3719" y="2"/>
                    <a:pt x="3701" y="4"/>
                  </a:cubicBezTo>
                  <a:lnTo>
                    <a:pt x="3701" y="32"/>
                  </a:lnTo>
                  <a:cubicBezTo>
                    <a:pt x="1989" y="308"/>
                    <a:pt x="580" y="1523"/>
                    <a:pt x="55" y="3208"/>
                  </a:cubicBezTo>
                  <a:cubicBezTo>
                    <a:pt x="0" y="3346"/>
                    <a:pt x="83" y="3512"/>
                    <a:pt x="249" y="3567"/>
                  </a:cubicBezTo>
                  <a:lnTo>
                    <a:pt x="331" y="3567"/>
                  </a:lnTo>
                  <a:cubicBezTo>
                    <a:pt x="470" y="3567"/>
                    <a:pt x="580" y="3484"/>
                    <a:pt x="635" y="3374"/>
                  </a:cubicBezTo>
                  <a:cubicBezTo>
                    <a:pt x="1077" y="1910"/>
                    <a:pt x="2292" y="860"/>
                    <a:pt x="3784" y="612"/>
                  </a:cubicBezTo>
                  <a:cubicBezTo>
                    <a:pt x="4153" y="533"/>
                    <a:pt x="4094" y="1"/>
                    <a:pt x="37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18"/>
            <p:cNvSpPr/>
            <p:nvPr/>
          </p:nvSpPr>
          <p:spPr>
            <a:xfrm>
              <a:off x="5370308" y="2251637"/>
              <a:ext cx="14971" cy="12827"/>
            </a:xfrm>
            <a:custGeom>
              <a:rect b="b" l="l" r="r" t="t"/>
              <a:pathLst>
                <a:path extrusionOk="0" h="616" w="719">
                  <a:moveTo>
                    <a:pt x="415" y="1"/>
                  </a:moveTo>
                  <a:cubicBezTo>
                    <a:pt x="139" y="1"/>
                    <a:pt x="1" y="332"/>
                    <a:pt x="194" y="526"/>
                  </a:cubicBezTo>
                  <a:cubicBezTo>
                    <a:pt x="256" y="588"/>
                    <a:pt x="333" y="616"/>
                    <a:pt x="408" y="616"/>
                  </a:cubicBezTo>
                  <a:cubicBezTo>
                    <a:pt x="567" y="616"/>
                    <a:pt x="719" y="492"/>
                    <a:pt x="719" y="305"/>
                  </a:cubicBezTo>
                  <a:cubicBezTo>
                    <a:pt x="719" y="139"/>
                    <a:pt x="581" y="1"/>
                    <a:pt x="4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118"/>
          <p:cNvGrpSpPr/>
          <p:nvPr/>
        </p:nvGrpSpPr>
        <p:grpSpPr>
          <a:xfrm>
            <a:off x="4077334" y="2104422"/>
            <a:ext cx="400021" cy="369808"/>
            <a:chOff x="4067986" y="2104422"/>
            <a:chExt cx="400021" cy="369808"/>
          </a:xfrm>
        </p:grpSpPr>
        <p:sp>
          <p:nvSpPr>
            <p:cNvPr id="1981" name="Google Shape;1981;p118"/>
            <p:cNvSpPr/>
            <p:nvPr/>
          </p:nvSpPr>
          <p:spPr>
            <a:xfrm>
              <a:off x="4254014" y="2141361"/>
              <a:ext cx="40312" cy="30942"/>
            </a:xfrm>
            <a:custGeom>
              <a:rect b="b" l="l" r="r" t="t"/>
              <a:pathLst>
                <a:path extrusionOk="0" h="1486" w="1936">
                  <a:moveTo>
                    <a:pt x="1617" y="1"/>
                  </a:moveTo>
                  <a:cubicBezTo>
                    <a:pt x="1541" y="1"/>
                    <a:pt x="1466" y="35"/>
                    <a:pt x="1410" y="104"/>
                  </a:cubicBezTo>
                  <a:lnTo>
                    <a:pt x="720" y="795"/>
                  </a:lnTo>
                  <a:lnTo>
                    <a:pt x="637" y="684"/>
                  </a:lnTo>
                  <a:cubicBezTo>
                    <a:pt x="571" y="631"/>
                    <a:pt x="502" y="608"/>
                    <a:pt x="436" y="608"/>
                  </a:cubicBezTo>
                  <a:cubicBezTo>
                    <a:pt x="196" y="608"/>
                    <a:pt x="0" y="910"/>
                    <a:pt x="195" y="1126"/>
                  </a:cubicBezTo>
                  <a:lnTo>
                    <a:pt x="499" y="1402"/>
                  </a:lnTo>
                  <a:cubicBezTo>
                    <a:pt x="554" y="1458"/>
                    <a:pt x="630" y="1485"/>
                    <a:pt x="706" y="1485"/>
                  </a:cubicBezTo>
                  <a:cubicBezTo>
                    <a:pt x="782" y="1485"/>
                    <a:pt x="858" y="1458"/>
                    <a:pt x="913" y="1402"/>
                  </a:cubicBezTo>
                  <a:lnTo>
                    <a:pt x="1825" y="519"/>
                  </a:lnTo>
                  <a:cubicBezTo>
                    <a:pt x="1935" y="408"/>
                    <a:pt x="1935" y="215"/>
                    <a:pt x="1825" y="104"/>
                  </a:cubicBezTo>
                  <a:cubicBezTo>
                    <a:pt x="1769" y="35"/>
                    <a:pt x="1693" y="1"/>
                    <a:pt x="16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18"/>
            <p:cNvSpPr/>
            <p:nvPr/>
          </p:nvSpPr>
          <p:spPr>
            <a:xfrm>
              <a:off x="4151671" y="2264880"/>
              <a:ext cx="216262" cy="185112"/>
            </a:xfrm>
            <a:custGeom>
              <a:rect b="b" l="l" r="r" t="t"/>
              <a:pathLst>
                <a:path extrusionOk="0" h="8890" w="10386">
                  <a:moveTo>
                    <a:pt x="6270" y="580"/>
                  </a:moveTo>
                  <a:cubicBezTo>
                    <a:pt x="6740" y="635"/>
                    <a:pt x="7209" y="746"/>
                    <a:pt x="7623" y="967"/>
                  </a:cubicBezTo>
                  <a:lnTo>
                    <a:pt x="7485" y="1188"/>
                  </a:lnTo>
                  <a:cubicBezTo>
                    <a:pt x="7430" y="1298"/>
                    <a:pt x="7430" y="1409"/>
                    <a:pt x="7485" y="1491"/>
                  </a:cubicBezTo>
                  <a:cubicBezTo>
                    <a:pt x="7541" y="1574"/>
                    <a:pt x="7651" y="1657"/>
                    <a:pt x="7761" y="1657"/>
                  </a:cubicBezTo>
                  <a:cubicBezTo>
                    <a:pt x="7844" y="1657"/>
                    <a:pt x="7955" y="1574"/>
                    <a:pt x="8010" y="1491"/>
                  </a:cubicBezTo>
                  <a:lnTo>
                    <a:pt x="8148" y="1243"/>
                  </a:lnTo>
                  <a:cubicBezTo>
                    <a:pt x="8535" y="1519"/>
                    <a:pt x="8866" y="1851"/>
                    <a:pt x="9142" y="2237"/>
                  </a:cubicBezTo>
                  <a:lnTo>
                    <a:pt x="8894" y="2403"/>
                  </a:lnTo>
                  <a:cubicBezTo>
                    <a:pt x="8701" y="2513"/>
                    <a:pt x="8701" y="2790"/>
                    <a:pt x="8894" y="2900"/>
                  </a:cubicBezTo>
                  <a:cubicBezTo>
                    <a:pt x="8949" y="2928"/>
                    <a:pt x="9004" y="2941"/>
                    <a:pt x="9056" y="2941"/>
                  </a:cubicBezTo>
                  <a:cubicBezTo>
                    <a:pt x="9108" y="2941"/>
                    <a:pt x="9156" y="2928"/>
                    <a:pt x="9198" y="2900"/>
                  </a:cubicBezTo>
                  <a:lnTo>
                    <a:pt x="9446" y="2762"/>
                  </a:lnTo>
                  <a:cubicBezTo>
                    <a:pt x="9640" y="3176"/>
                    <a:pt x="9778" y="3646"/>
                    <a:pt x="9805" y="4115"/>
                  </a:cubicBezTo>
                  <a:lnTo>
                    <a:pt x="9529" y="4115"/>
                  </a:lnTo>
                  <a:cubicBezTo>
                    <a:pt x="9170" y="4171"/>
                    <a:pt x="9170" y="4668"/>
                    <a:pt x="9529" y="4723"/>
                  </a:cubicBezTo>
                  <a:lnTo>
                    <a:pt x="9805" y="4723"/>
                  </a:lnTo>
                  <a:cubicBezTo>
                    <a:pt x="9778" y="5192"/>
                    <a:pt x="9640" y="5662"/>
                    <a:pt x="9446" y="6076"/>
                  </a:cubicBezTo>
                  <a:lnTo>
                    <a:pt x="9198" y="5938"/>
                  </a:lnTo>
                  <a:cubicBezTo>
                    <a:pt x="9156" y="5911"/>
                    <a:pt x="9108" y="5897"/>
                    <a:pt x="9056" y="5897"/>
                  </a:cubicBezTo>
                  <a:cubicBezTo>
                    <a:pt x="9004" y="5897"/>
                    <a:pt x="8949" y="5911"/>
                    <a:pt x="8894" y="5938"/>
                  </a:cubicBezTo>
                  <a:cubicBezTo>
                    <a:pt x="8811" y="5993"/>
                    <a:pt x="8756" y="6104"/>
                    <a:pt x="8756" y="6214"/>
                  </a:cubicBezTo>
                  <a:cubicBezTo>
                    <a:pt x="8756" y="6297"/>
                    <a:pt x="8811" y="6408"/>
                    <a:pt x="8894" y="6463"/>
                  </a:cubicBezTo>
                  <a:lnTo>
                    <a:pt x="9142" y="6601"/>
                  </a:lnTo>
                  <a:cubicBezTo>
                    <a:pt x="8866" y="6988"/>
                    <a:pt x="8507" y="7319"/>
                    <a:pt x="8121" y="7595"/>
                  </a:cubicBezTo>
                  <a:lnTo>
                    <a:pt x="7982" y="7347"/>
                  </a:lnTo>
                  <a:cubicBezTo>
                    <a:pt x="7921" y="7224"/>
                    <a:pt x="7821" y="7174"/>
                    <a:pt x="7720" y="7174"/>
                  </a:cubicBezTo>
                  <a:cubicBezTo>
                    <a:pt x="7504" y="7174"/>
                    <a:pt x="7288" y="7406"/>
                    <a:pt x="7458" y="7651"/>
                  </a:cubicBezTo>
                  <a:lnTo>
                    <a:pt x="7596" y="7899"/>
                  </a:lnTo>
                  <a:cubicBezTo>
                    <a:pt x="7181" y="8093"/>
                    <a:pt x="6712" y="8231"/>
                    <a:pt x="6242" y="8258"/>
                  </a:cubicBezTo>
                  <a:lnTo>
                    <a:pt x="6242" y="7982"/>
                  </a:lnTo>
                  <a:cubicBezTo>
                    <a:pt x="6256" y="7761"/>
                    <a:pt x="6097" y="7651"/>
                    <a:pt x="5939" y="7651"/>
                  </a:cubicBezTo>
                  <a:cubicBezTo>
                    <a:pt x="5780" y="7651"/>
                    <a:pt x="5621" y="7761"/>
                    <a:pt x="5635" y="7982"/>
                  </a:cubicBezTo>
                  <a:lnTo>
                    <a:pt x="5635" y="8258"/>
                  </a:lnTo>
                  <a:cubicBezTo>
                    <a:pt x="5165" y="8231"/>
                    <a:pt x="4696" y="8093"/>
                    <a:pt x="4254" y="7899"/>
                  </a:cubicBezTo>
                  <a:lnTo>
                    <a:pt x="4392" y="7651"/>
                  </a:lnTo>
                  <a:cubicBezTo>
                    <a:pt x="4447" y="7568"/>
                    <a:pt x="4447" y="7430"/>
                    <a:pt x="4392" y="7347"/>
                  </a:cubicBezTo>
                  <a:cubicBezTo>
                    <a:pt x="4337" y="7264"/>
                    <a:pt x="4254" y="7209"/>
                    <a:pt x="4143" y="7209"/>
                  </a:cubicBezTo>
                  <a:cubicBezTo>
                    <a:pt x="4033" y="7209"/>
                    <a:pt x="3950" y="7264"/>
                    <a:pt x="3895" y="7347"/>
                  </a:cubicBezTo>
                  <a:lnTo>
                    <a:pt x="3757" y="7595"/>
                  </a:lnTo>
                  <a:cubicBezTo>
                    <a:pt x="3370" y="7319"/>
                    <a:pt x="3011" y="6988"/>
                    <a:pt x="2735" y="6601"/>
                  </a:cubicBezTo>
                  <a:lnTo>
                    <a:pt x="2983" y="6463"/>
                  </a:lnTo>
                  <a:cubicBezTo>
                    <a:pt x="3204" y="6352"/>
                    <a:pt x="3204" y="6049"/>
                    <a:pt x="2983" y="5938"/>
                  </a:cubicBezTo>
                  <a:cubicBezTo>
                    <a:pt x="2942" y="5911"/>
                    <a:pt x="2894" y="5897"/>
                    <a:pt x="2845" y="5897"/>
                  </a:cubicBezTo>
                  <a:cubicBezTo>
                    <a:pt x="2797" y="5897"/>
                    <a:pt x="2749" y="5911"/>
                    <a:pt x="2707" y="5938"/>
                  </a:cubicBezTo>
                  <a:lnTo>
                    <a:pt x="2459" y="6076"/>
                  </a:lnTo>
                  <a:cubicBezTo>
                    <a:pt x="2238" y="5662"/>
                    <a:pt x="2127" y="5192"/>
                    <a:pt x="2100" y="4723"/>
                  </a:cubicBezTo>
                  <a:lnTo>
                    <a:pt x="2376" y="4723"/>
                  </a:lnTo>
                  <a:cubicBezTo>
                    <a:pt x="2393" y="4725"/>
                    <a:pt x="2409" y="4726"/>
                    <a:pt x="2425" y="4726"/>
                  </a:cubicBezTo>
                  <a:cubicBezTo>
                    <a:pt x="2801" y="4726"/>
                    <a:pt x="2801" y="4140"/>
                    <a:pt x="2425" y="4140"/>
                  </a:cubicBezTo>
                  <a:cubicBezTo>
                    <a:pt x="2409" y="4140"/>
                    <a:pt x="2393" y="4141"/>
                    <a:pt x="2376" y="4143"/>
                  </a:cubicBezTo>
                  <a:lnTo>
                    <a:pt x="2100" y="4143"/>
                  </a:lnTo>
                  <a:cubicBezTo>
                    <a:pt x="2127" y="3646"/>
                    <a:pt x="2265" y="3176"/>
                    <a:pt x="2486" y="2762"/>
                  </a:cubicBezTo>
                  <a:lnTo>
                    <a:pt x="2735" y="2900"/>
                  </a:lnTo>
                  <a:cubicBezTo>
                    <a:pt x="2776" y="2928"/>
                    <a:pt x="2825" y="2941"/>
                    <a:pt x="2876" y="2941"/>
                  </a:cubicBezTo>
                  <a:cubicBezTo>
                    <a:pt x="2928" y="2941"/>
                    <a:pt x="2983" y="2928"/>
                    <a:pt x="3039" y="2900"/>
                  </a:cubicBezTo>
                  <a:cubicBezTo>
                    <a:pt x="3232" y="2790"/>
                    <a:pt x="3232" y="2513"/>
                    <a:pt x="3039" y="2375"/>
                  </a:cubicBezTo>
                  <a:lnTo>
                    <a:pt x="2790" y="2237"/>
                  </a:lnTo>
                  <a:cubicBezTo>
                    <a:pt x="3039" y="1851"/>
                    <a:pt x="3398" y="1519"/>
                    <a:pt x="3784" y="1243"/>
                  </a:cubicBezTo>
                  <a:lnTo>
                    <a:pt x="3922" y="1491"/>
                  </a:lnTo>
                  <a:cubicBezTo>
                    <a:pt x="3978" y="1574"/>
                    <a:pt x="4060" y="1630"/>
                    <a:pt x="4171" y="1657"/>
                  </a:cubicBezTo>
                  <a:cubicBezTo>
                    <a:pt x="4392" y="1630"/>
                    <a:pt x="4558" y="1409"/>
                    <a:pt x="4447" y="1188"/>
                  </a:cubicBezTo>
                  <a:lnTo>
                    <a:pt x="4281" y="967"/>
                  </a:lnTo>
                  <a:cubicBezTo>
                    <a:pt x="4723" y="746"/>
                    <a:pt x="5193" y="635"/>
                    <a:pt x="5662" y="580"/>
                  </a:cubicBezTo>
                  <a:lnTo>
                    <a:pt x="5662" y="884"/>
                  </a:lnTo>
                  <a:cubicBezTo>
                    <a:pt x="5649" y="1091"/>
                    <a:pt x="5807" y="1195"/>
                    <a:pt x="5966" y="1195"/>
                  </a:cubicBezTo>
                  <a:cubicBezTo>
                    <a:pt x="6125" y="1195"/>
                    <a:pt x="6284" y="1091"/>
                    <a:pt x="6270" y="884"/>
                  </a:cubicBezTo>
                  <a:lnTo>
                    <a:pt x="6270" y="580"/>
                  </a:lnTo>
                  <a:close/>
                  <a:moveTo>
                    <a:pt x="5939" y="0"/>
                  </a:moveTo>
                  <a:cubicBezTo>
                    <a:pt x="1989" y="0"/>
                    <a:pt x="0" y="4778"/>
                    <a:pt x="2790" y="7568"/>
                  </a:cubicBezTo>
                  <a:cubicBezTo>
                    <a:pt x="3694" y="8481"/>
                    <a:pt x="4811" y="8889"/>
                    <a:pt x="5907" y="8889"/>
                  </a:cubicBezTo>
                  <a:cubicBezTo>
                    <a:pt x="8191" y="8889"/>
                    <a:pt x="10385" y="7116"/>
                    <a:pt x="10385" y="4447"/>
                  </a:cubicBezTo>
                  <a:cubicBezTo>
                    <a:pt x="10385" y="1989"/>
                    <a:pt x="8397" y="0"/>
                    <a:pt x="59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18"/>
            <p:cNvSpPr/>
            <p:nvPr/>
          </p:nvSpPr>
          <p:spPr>
            <a:xfrm>
              <a:off x="4252306" y="2307420"/>
              <a:ext cx="62363" cy="68464"/>
            </a:xfrm>
            <a:custGeom>
              <a:rect b="b" l="l" r="r" t="t"/>
              <a:pathLst>
                <a:path extrusionOk="0" h="3288" w="2995">
                  <a:moveTo>
                    <a:pt x="1099" y="2093"/>
                  </a:moveTo>
                  <a:cubicBezTo>
                    <a:pt x="1257" y="2093"/>
                    <a:pt x="1409" y="2216"/>
                    <a:pt x="1409" y="2404"/>
                  </a:cubicBezTo>
                  <a:cubicBezTo>
                    <a:pt x="1409" y="2542"/>
                    <a:pt x="1271" y="2680"/>
                    <a:pt x="1106" y="2680"/>
                  </a:cubicBezTo>
                  <a:cubicBezTo>
                    <a:pt x="829" y="2680"/>
                    <a:pt x="691" y="2376"/>
                    <a:pt x="885" y="2183"/>
                  </a:cubicBezTo>
                  <a:cubicBezTo>
                    <a:pt x="947" y="2121"/>
                    <a:pt x="1023" y="2093"/>
                    <a:pt x="1099" y="2093"/>
                  </a:cubicBezTo>
                  <a:close/>
                  <a:moveTo>
                    <a:pt x="1095" y="1"/>
                  </a:moveTo>
                  <a:cubicBezTo>
                    <a:pt x="933" y="1"/>
                    <a:pt x="774" y="111"/>
                    <a:pt x="802" y="332"/>
                  </a:cubicBezTo>
                  <a:lnTo>
                    <a:pt x="802" y="1575"/>
                  </a:lnTo>
                  <a:cubicBezTo>
                    <a:pt x="194" y="1769"/>
                    <a:pt x="1" y="2569"/>
                    <a:pt x="470" y="3039"/>
                  </a:cubicBezTo>
                  <a:cubicBezTo>
                    <a:pt x="649" y="3207"/>
                    <a:pt x="871" y="3287"/>
                    <a:pt x="1090" y="3287"/>
                  </a:cubicBezTo>
                  <a:cubicBezTo>
                    <a:pt x="1448" y="3287"/>
                    <a:pt x="1797" y="3074"/>
                    <a:pt x="1934" y="2680"/>
                  </a:cubicBezTo>
                  <a:lnTo>
                    <a:pt x="2569" y="2680"/>
                  </a:lnTo>
                  <a:cubicBezTo>
                    <a:pt x="2586" y="2682"/>
                    <a:pt x="2603" y="2683"/>
                    <a:pt x="2619" y="2683"/>
                  </a:cubicBezTo>
                  <a:cubicBezTo>
                    <a:pt x="2995" y="2683"/>
                    <a:pt x="2995" y="2097"/>
                    <a:pt x="2619" y="2097"/>
                  </a:cubicBezTo>
                  <a:cubicBezTo>
                    <a:pt x="2603" y="2097"/>
                    <a:pt x="2586" y="2098"/>
                    <a:pt x="2569" y="2100"/>
                  </a:cubicBezTo>
                  <a:lnTo>
                    <a:pt x="1934" y="2100"/>
                  </a:lnTo>
                  <a:cubicBezTo>
                    <a:pt x="1851" y="1851"/>
                    <a:pt x="1658" y="1658"/>
                    <a:pt x="1409" y="1575"/>
                  </a:cubicBezTo>
                  <a:lnTo>
                    <a:pt x="1409" y="332"/>
                  </a:lnTo>
                  <a:cubicBezTo>
                    <a:pt x="1423" y="111"/>
                    <a:pt x="1257"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18"/>
            <p:cNvSpPr/>
            <p:nvPr/>
          </p:nvSpPr>
          <p:spPr>
            <a:xfrm>
              <a:off x="4120604" y="2203328"/>
              <a:ext cx="37980" cy="30505"/>
            </a:xfrm>
            <a:custGeom>
              <a:rect b="b" l="l" r="r" t="t"/>
              <a:pathLst>
                <a:path extrusionOk="0" h="1465" w="1824">
                  <a:moveTo>
                    <a:pt x="1506" y="1"/>
                  </a:moveTo>
                  <a:cubicBezTo>
                    <a:pt x="1430" y="1"/>
                    <a:pt x="1354" y="28"/>
                    <a:pt x="1299" y="84"/>
                  </a:cubicBezTo>
                  <a:lnTo>
                    <a:pt x="609" y="774"/>
                  </a:lnTo>
                  <a:lnTo>
                    <a:pt x="526" y="691"/>
                  </a:lnTo>
                  <a:cubicBezTo>
                    <a:pt x="471" y="622"/>
                    <a:pt x="395" y="588"/>
                    <a:pt x="319" y="588"/>
                  </a:cubicBezTo>
                  <a:cubicBezTo>
                    <a:pt x="243" y="588"/>
                    <a:pt x="167" y="622"/>
                    <a:pt x="111" y="691"/>
                  </a:cubicBezTo>
                  <a:cubicBezTo>
                    <a:pt x="1" y="802"/>
                    <a:pt x="1" y="967"/>
                    <a:pt x="111" y="1106"/>
                  </a:cubicBezTo>
                  <a:lnTo>
                    <a:pt x="415" y="1382"/>
                  </a:lnTo>
                  <a:cubicBezTo>
                    <a:pt x="471" y="1437"/>
                    <a:pt x="540" y="1465"/>
                    <a:pt x="612" y="1465"/>
                  </a:cubicBezTo>
                  <a:cubicBezTo>
                    <a:pt x="685" y="1465"/>
                    <a:pt x="761" y="1437"/>
                    <a:pt x="830" y="1382"/>
                  </a:cubicBezTo>
                  <a:lnTo>
                    <a:pt x="1713" y="498"/>
                  </a:lnTo>
                  <a:cubicBezTo>
                    <a:pt x="1824" y="387"/>
                    <a:pt x="1824" y="194"/>
                    <a:pt x="1713" y="84"/>
                  </a:cubicBezTo>
                  <a:cubicBezTo>
                    <a:pt x="1658" y="28"/>
                    <a:pt x="1582" y="1"/>
                    <a:pt x="15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18"/>
            <p:cNvSpPr/>
            <p:nvPr/>
          </p:nvSpPr>
          <p:spPr>
            <a:xfrm>
              <a:off x="4392067" y="2203328"/>
              <a:ext cx="37980" cy="30505"/>
            </a:xfrm>
            <a:custGeom>
              <a:rect b="b" l="l" r="r" t="t"/>
              <a:pathLst>
                <a:path extrusionOk="0" h="1465" w="1824">
                  <a:moveTo>
                    <a:pt x="1506" y="1"/>
                  </a:moveTo>
                  <a:cubicBezTo>
                    <a:pt x="1430" y="1"/>
                    <a:pt x="1354" y="28"/>
                    <a:pt x="1298" y="84"/>
                  </a:cubicBezTo>
                  <a:lnTo>
                    <a:pt x="608" y="774"/>
                  </a:lnTo>
                  <a:lnTo>
                    <a:pt x="525" y="691"/>
                  </a:lnTo>
                  <a:cubicBezTo>
                    <a:pt x="470" y="622"/>
                    <a:pt x="394" y="588"/>
                    <a:pt x="318" y="588"/>
                  </a:cubicBezTo>
                  <a:cubicBezTo>
                    <a:pt x="242" y="588"/>
                    <a:pt x="166" y="622"/>
                    <a:pt x="111" y="691"/>
                  </a:cubicBezTo>
                  <a:cubicBezTo>
                    <a:pt x="0" y="802"/>
                    <a:pt x="0" y="967"/>
                    <a:pt x="111" y="1106"/>
                  </a:cubicBezTo>
                  <a:lnTo>
                    <a:pt x="415" y="1382"/>
                  </a:lnTo>
                  <a:cubicBezTo>
                    <a:pt x="470" y="1437"/>
                    <a:pt x="539" y="1465"/>
                    <a:pt x="611" y="1465"/>
                  </a:cubicBezTo>
                  <a:cubicBezTo>
                    <a:pt x="684" y="1465"/>
                    <a:pt x="760" y="1437"/>
                    <a:pt x="829" y="1382"/>
                  </a:cubicBezTo>
                  <a:lnTo>
                    <a:pt x="1713" y="498"/>
                  </a:lnTo>
                  <a:cubicBezTo>
                    <a:pt x="1823" y="387"/>
                    <a:pt x="1823" y="194"/>
                    <a:pt x="1713" y="84"/>
                  </a:cubicBezTo>
                  <a:cubicBezTo>
                    <a:pt x="1657" y="28"/>
                    <a:pt x="1582" y="1"/>
                    <a:pt x="15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18"/>
            <p:cNvSpPr/>
            <p:nvPr/>
          </p:nvSpPr>
          <p:spPr>
            <a:xfrm>
              <a:off x="4067986" y="2104422"/>
              <a:ext cx="400021" cy="369808"/>
            </a:xfrm>
            <a:custGeom>
              <a:rect b="b" l="l" r="r" t="t"/>
              <a:pathLst>
                <a:path extrusionOk="0" h="17760" w="19211">
                  <a:moveTo>
                    <a:pt x="9965" y="601"/>
                  </a:moveTo>
                  <a:cubicBezTo>
                    <a:pt x="10399" y="601"/>
                    <a:pt x="10842" y="765"/>
                    <a:pt x="11200" y="1133"/>
                  </a:cubicBezTo>
                  <a:cubicBezTo>
                    <a:pt x="12333" y="2237"/>
                    <a:pt x="11532" y="4143"/>
                    <a:pt x="9958" y="4143"/>
                  </a:cubicBezTo>
                  <a:cubicBezTo>
                    <a:pt x="8963" y="4143"/>
                    <a:pt x="8190" y="3342"/>
                    <a:pt x="8190" y="2376"/>
                  </a:cubicBezTo>
                  <a:cubicBezTo>
                    <a:pt x="8190" y="1312"/>
                    <a:pt x="9060" y="601"/>
                    <a:pt x="9965" y="601"/>
                  </a:cubicBezTo>
                  <a:close/>
                  <a:moveTo>
                    <a:pt x="3455" y="3557"/>
                  </a:moveTo>
                  <a:cubicBezTo>
                    <a:pt x="3894" y="3557"/>
                    <a:pt x="4343" y="3721"/>
                    <a:pt x="4710" y="4088"/>
                  </a:cubicBezTo>
                  <a:cubicBezTo>
                    <a:pt x="5815" y="5193"/>
                    <a:pt x="5041" y="7098"/>
                    <a:pt x="3439" y="7098"/>
                  </a:cubicBezTo>
                  <a:cubicBezTo>
                    <a:pt x="2473" y="7098"/>
                    <a:pt x="1672" y="6325"/>
                    <a:pt x="1672" y="5331"/>
                  </a:cubicBezTo>
                  <a:cubicBezTo>
                    <a:pt x="1672" y="4267"/>
                    <a:pt x="2542" y="3557"/>
                    <a:pt x="3455" y="3557"/>
                  </a:cubicBezTo>
                  <a:close/>
                  <a:moveTo>
                    <a:pt x="16448" y="3557"/>
                  </a:moveTo>
                  <a:cubicBezTo>
                    <a:pt x="17361" y="3557"/>
                    <a:pt x="18243" y="4267"/>
                    <a:pt x="18243" y="5331"/>
                  </a:cubicBezTo>
                  <a:cubicBezTo>
                    <a:pt x="18243" y="6325"/>
                    <a:pt x="17442" y="7098"/>
                    <a:pt x="16476" y="7098"/>
                  </a:cubicBezTo>
                  <a:cubicBezTo>
                    <a:pt x="14874" y="7098"/>
                    <a:pt x="14073" y="5193"/>
                    <a:pt x="15205" y="4088"/>
                  </a:cubicBezTo>
                  <a:cubicBezTo>
                    <a:pt x="15564" y="3721"/>
                    <a:pt x="16009" y="3557"/>
                    <a:pt x="16448" y="3557"/>
                  </a:cubicBezTo>
                  <a:close/>
                  <a:moveTo>
                    <a:pt x="9925" y="7100"/>
                  </a:moveTo>
                  <a:cubicBezTo>
                    <a:pt x="12510" y="7100"/>
                    <a:pt x="14984" y="9109"/>
                    <a:pt x="14984" y="12153"/>
                  </a:cubicBezTo>
                  <a:cubicBezTo>
                    <a:pt x="14984" y="14915"/>
                    <a:pt x="12747" y="17179"/>
                    <a:pt x="9958" y="17179"/>
                  </a:cubicBezTo>
                  <a:cubicBezTo>
                    <a:pt x="5483" y="17179"/>
                    <a:pt x="3218" y="11738"/>
                    <a:pt x="6395" y="8590"/>
                  </a:cubicBezTo>
                  <a:cubicBezTo>
                    <a:pt x="7423" y="7561"/>
                    <a:pt x="8687" y="7100"/>
                    <a:pt x="9925" y="7100"/>
                  </a:cubicBezTo>
                  <a:close/>
                  <a:moveTo>
                    <a:pt x="9958" y="0"/>
                  </a:moveTo>
                  <a:cubicBezTo>
                    <a:pt x="7002" y="0"/>
                    <a:pt x="6699" y="4336"/>
                    <a:pt x="9654" y="4723"/>
                  </a:cubicBezTo>
                  <a:lnTo>
                    <a:pt x="9654" y="6546"/>
                  </a:lnTo>
                  <a:cubicBezTo>
                    <a:pt x="8411" y="6601"/>
                    <a:pt x="7223" y="7071"/>
                    <a:pt x="6284" y="7872"/>
                  </a:cubicBezTo>
                  <a:lnTo>
                    <a:pt x="5290" y="6822"/>
                  </a:lnTo>
                  <a:cubicBezTo>
                    <a:pt x="6769" y="5026"/>
                    <a:pt x="5209" y="2843"/>
                    <a:pt x="3405" y="2843"/>
                  </a:cubicBezTo>
                  <a:cubicBezTo>
                    <a:pt x="2851" y="2843"/>
                    <a:pt x="2274" y="3049"/>
                    <a:pt x="1755" y="3536"/>
                  </a:cubicBezTo>
                  <a:cubicBezTo>
                    <a:pt x="1" y="5201"/>
                    <a:pt x="1477" y="7740"/>
                    <a:pt x="3400" y="7740"/>
                  </a:cubicBezTo>
                  <a:cubicBezTo>
                    <a:pt x="3870" y="7740"/>
                    <a:pt x="4366" y="7589"/>
                    <a:pt x="4848" y="7237"/>
                  </a:cubicBezTo>
                  <a:lnTo>
                    <a:pt x="5870" y="8286"/>
                  </a:lnTo>
                  <a:cubicBezTo>
                    <a:pt x="2473" y="11877"/>
                    <a:pt x="5014" y="17759"/>
                    <a:pt x="9958" y="17759"/>
                  </a:cubicBezTo>
                  <a:cubicBezTo>
                    <a:pt x="14874" y="17759"/>
                    <a:pt x="17415" y="11877"/>
                    <a:pt x="14045" y="8286"/>
                  </a:cubicBezTo>
                  <a:lnTo>
                    <a:pt x="15067" y="7237"/>
                  </a:lnTo>
                  <a:cubicBezTo>
                    <a:pt x="15495" y="7555"/>
                    <a:pt x="15984" y="7703"/>
                    <a:pt x="16464" y="7703"/>
                  </a:cubicBezTo>
                  <a:cubicBezTo>
                    <a:pt x="17439" y="7703"/>
                    <a:pt x="18380" y="7094"/>
                    <a:pt x="18713" y="6076"/>
                  </a:cubicBezTo>
                  <a:cubicBezTo>
                    <a:pt x="19210" y="4530"/>
                    <a:pt x="18078" y="2956"/>
                    <a:pt x="16476" y="2956"/>
                  </a:cubicBezTo>
                  <a:cubicBezTo>
                    <a:pt x="14460" y="2956"/>
                    <a:pt x="13355" y="5276"/>
                    <a:pt x="14625" y="6822"/>
                  </a:cubicBezTo>
                  <a:lnTo>
                    <a:pt x="13631" y="7872"/>
                  </a:lnTo>
                  <a:cubicBezTo>
                    <a:pt x="12664" y="7071"/>
                    <a:pt x="11477" y="6601"/>
                    <a:pt x="10261" y="6546"/>
                  </a:cubicBezTo>
                  <a:lnTo>
                    <a:pt x="10261" y="4723"/>
                  </a:lnTo>
                  <a:cubicBezTo>
                    <a:pt x="11477" y="4557"/>
                    <a:pt x="12388" y="3480"/>
                    <a:pt x="12305" y="2210"/>
                  </a:cubicBezTo>
                  <a:cubicBezTo>
                    <a:pt x="12250" y="967"/>
                    <a:pt x="11200" y="0"/>
                    <a:pt x="99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7" name="Google Shape;1987;p118"/>
          <p:cNvSpPr/>
          <p:nvPr/>
        </p:nvSpPr>
        <p:spPr>
          <a:xfrm>
            <a:off x="2642243" y="2101548"/>
            <a:ext cx="464696" cy="375825"/>
          </a:xfrm>
          <a:custGeom>
            <a:rect b="b" l="l" r="r" t="t"/>
            <a:pathLst>
              <a:path extrusionOk="0" h="18049" w="22317">
                <a:moveTo>
                  <a:pt x="12760" y="2403"/>
                </a:moveTo>
                <a:lnTo>
                  <a:pt x="12512" y="2845"/>
                </a:lnTo>
                <a:cubicBezTo>
                  <a:pt x="12457" y="2955"/>
                  <a:pt x="12346" y="3011"/>
                  <a:pt x="12236" y="3011"/>
                </a:cubicBezTo>
                <a:lnTo>
                  <a:pt x="10689" y="3011"/>
                </a:lnTo>
                <a:cubicBezTo>
                  <a:pt x="10578" y="3011"/>
                  <a:pt x="10468" y="2955"/>
                  <a:pt x="10440" y="2845"/>
                </a:cubicBezTo>
                <a:lnTo>
                  <a:pt x="10192" y="2403"/>
                </a:lnTo>
                <a:close/>
                <a:moveTo>
                  <a:pt x="8359" y="5818"/>
                </a:moveTo>
                <a:cubicBezTo>
                  <a:pt x="8405" y="5818"/>
                  <a:pt x="8455" y="5829"/>
                  <a:pt x="8507" y="5855"/>
                </a:cubicBezTo>
                <a:lnTo>
                  <a:pt x="10081" y="6491"/>
                </a:lnTo>
                <a:cubicBezTo>
                  <a:pt x="10219" y="6546"/>
                  <a:pt x="10302" y="6739"/>
                  <a:pt x="10247" y="6877"/>
                </a:cubicBezTo>
                <a:cubicBezTo>
                  <a:pt x="10186" y="6999"/>
                  <a:pt x="10081" y="7076"/>
                  <a:pt x="9964" y="7076"/>
                </a:cubicBezTo>
                <a:cubicBezTo>
                  <a:pt x="9922" y="7076"/>
                  <a:pt x="9877" y="7065"/>
                  <a:pt x="9833" y="7043"/>
                </a:cubicBezTo>
                <a:lnTo>
                  <a:pt x="8258" y="6408"/>
                </a:lnTo>
                <a:cubicBezTo>
                  <a:pt x="7924" y="6288"/>
                  <a:pt x="8065" y="5818"/>
                  <a:pt x="8359" y="5818"/>
                </a:cubicBezTo>
                <a:close/>
                <a:moveTo>
                  <a:pt x="8029" y="6984"/>
                </a:moveTo>
                <a:cubicBezTo>
                  <a:pt x="8069" y="6984"/>
                  <a:pt x="8110" y="6994"/>
                  <a:pt x="8148" y="7015"/>
                </a:cubicBezTo>
                <a:lnTo>
                  <a:pt x="9612" y="7623"/>
                </a:lnTo>
                <a:cubicBezTo>
                  <a:pt x="9778" y="7678"/>
                  <a:pt x="9833" y="7844"/>
                  <a:pt x="9778" y="8010"/>
                </a:cubicBezTo>
                <a:cubicBezTo>
                  <a:pt x="9734" y="8118"/>
                  <a:pt x="9622" y="8193"/>
                  <a:pt x="9496" y="8193"/>
                </a:cubicBezTo>
                <a:cubicBezTo>
                  <a:pt x="9462" y="8193"/>
                  <a:pt x="9426" y="8187"/>
                  <a:pt x="9391" y="8175"/>
                </a:cubicBezTo>
                <a:lnTo>
                  <a:pt x="8203" y="7678"/>
                </a:lnTo>
                <a:lnTo>
                  <a:pt x="7927" y="7568"/>
                </a:lnTo>
                <a:cubicBezTo>
                  <a:pt x="7817" y="7540"/>
                  <a:pt x="7761" y="7457"/>
                  <a:pt x="7734" y="7347"/>
                </a:cubicBezTo>
                <a:cubicBezTo>
                  <a:pt x="7712" y="7147"/>
                  <a:pt x="7867" y="6984"/>
                  <a:pt x="8029" y="6984"/>
                </a:cubicBezTo>
                <a:close/>
                <a:moveTo>
                  <a:pt x="7877" y="8213"/>
                </a:moveTo>
                <a:cubicBezTo>
                  <a:pt x="7911" y="8213"/>
                  <a:pt x="7947" y="8219"/>
                  <a:pt x="7982" y="8231"/>
                </a:cubicBezTo>
                <a:lnTo>
                  <a:pt x="9170" y="8728"/>
                </a:lnTo>
                <a:cubicBezTo>
                  <a:pt x="9253" y="8755"/>
                  <a:pt x="9336" y="8866"/>
                  <a:pt x="9363" y="8976"/>
                </a:cubicBezTo>
                <a:cubicBezTo>
                  <a:pt x="9385" y="9153"/>
                  <a:pt x="9231" y="9312"/>
                  <a:pt x="9055" y="9312"/>
                </a:cubicBezTo>
                <a:cubicBezTo>
                  <a:pt x="9011" y="9312"/>
                  <a:pt x="8966" y="9302"/>
                  <a:pt x="8921" y="9280"/>
                </a:cubicBezTo>
                <a:lnTo>
                  <a:pt x="7734" y="8811"/>
                </a:lnTo>
                <a:cubicBezTo>
                  <a:pt x="7596" y="8728"/>
                  <a:pt x="7540" y="8562"/>
                  <a:pt x="7596" y="8396"/>
                </a:cubicBezTo>
                <a:lnTo>
                  <a:pt x="7568" y="8396"/>
                </a:lnTo>
                <a:cubicBezTo>
                  <a:pt x="7633" y="8288"/>
                  <a:pt x="7750" y="8213"/>
                  <a:pt x="7877" y="8213"/>
                </a:cubicBezTo>
                <a:close/>
                <a:moveTo>
                  <a:pt x="7932" y="9539"/>
                </a:moveTo>
                <a:cubicBezTo>
                  <a:pt x="7967" y="9539"/>
                  <a:pt x="8002" y="9545"/>
                  <a:pt x="8038" y="9556"/>
                </a:cubicBezTo>
                <a:lnTo>
                  <a:pt x="8866" y="9915"/>
                </a:lnTo>
                <a:cubicBezTo>
                  <a:pt x="9224" y="10035"/>
                  <a:pt x="9087" y="10506"/>
                  <a:pt x="8793" y="10506"/>
                </a:cubicBezTo>
                <a:cubicBezTo>
                  <a:pt x="8747" y="10506"/>
                  <a:pt x="8697" y="10494"/>
                  <a:pt x="8645" y="10468"/>
                </a:cubicBezTo>
                <a:lnTo>
                  <a:pt x="7817" y="10109"/>
                </a:lnTo>
                <a:cubicBezTo>
                  <a:pt x="7651" y="10054"/>
                  <a:pt x="7568" y="9888"/>
                  <a:pt x="7651" y="9722"/>
                </a:cubicBezTo>
                <a:cubicBezTo>
                  <a:pt x="7694" y="9614"/>
                  <a:pt x="7806" y="9539"/>
                  <a:pt x="7932" y="9539"/>
                </a:cubicBezTo>
                <a:close/>
                <a:moveTo>
                  <a:pt x="13865" y="2403"/>
                </a:moveTo>
                <a:cubicBezTo>
                  <a:pt x="14031" y="2403"/>
                  <a:pt x="14169" y="2541"/>
                  <a:pt x="14169" y="2707"/>
                </a:cubicBezTo>
                <a:lnTo>
                  <a:pt x="14169" y="6518"/>
                </a:lnTo>
                <a:lnTo>
                  <a:pt x="10137" y="10523"/>
                </a:lnTo>
                <a:lnTo>
                  <a:pt x="9612" y="10523"/>
                </a:lnTo>
                <a:cubicBezTo>
                  <a:pt x="9695" y="10275"/>
                  <a:pt x="9695" y="9998"/>
                  <a:pt x="9557" y="9777"/>
                </a:cubicBezTo>
                <a:cubicBezTo>
                  <a:pt x="9722" y="9667"/>
                  <a:pt x="9833" y="9529"/>
                  <a:pt x="9888" y="9363"/>
                </a:cubicBezTo>
                <a:cubicBezTo>
                  <a:pt x="9971" y="9142"/>
                  <a:pt x="9971" y="8921"/>
                  <a:pt x="9888" y="8700"/>
                </a:cubicBezTo>
                <a:cubicBezTo>
                  <a:pt x="10302" y="8507"/>
                  <a:pt x="10523" y="8037"/>
                  <a:pt x="10358" y="7595"/>
                </a:cubicBezTo>
                <a:cubicBezTo>
                  <a:pt x="11048" y="7264"/>
                  <a:pt x="11020" y="6242"/>
                  <a:pt x="10302" y="5938"/>
                </a:cubicBezTo>
                <a:lnTo>
                  <a:pt x="8756" y="5331"/>
                </a:lnTo>
                <a:lnTo>
                  <a:pt x="8756" y="2707"/>
                </a:lnTo>
                <a:cubicBezTo>
                  <a:pt x="8756" y="2541"/>
                  <a:pt x="8894" y="2403"/>
                  <a:pt x="9059" y="2403"/>
                </a:cubicBezTo>
                <a:lnTo>
                  <a:pt x="9474" y="2403"/>
                </a:lnTo>
                <a:lnTo>
                  <a:pt x="9888" y="3149"/>
                </a:lnTo>
                <a:cubicBezTo>
                  <a:pt x="10054" y="3453"/>
                  <a:pt x="10358" y="3618"/>
                  <a:pt x="10689" y="3618"/>
                </a:cubicBezTo>
                <a:lnTo>
                  <a:pt x="12236" y="3618"/>
                </a:lnTo>
                <a:cubicBezTo>
                  <a:pt x="12567" y="3618"/>
                  <a:pt x="12871" y="3453"/>
                  <a:pt x="13037" y="3149"/>
                </a:cubicBezTo>
                <a:lnTo>
                  <a:pt x="13451" y="2403"/>
                </a:lnTo>
                <a:close/>
                <a:moveTo>
                  <a:pt x="14169" y="7347"/>
                </a:moveTo>
                <a:lnTo>
                  <a:pt x="14169" y="8175"/>
                </a:lnTo>
                <a:lnTo>
                  <a:pt x="14169" y="10219"/>
                </a:lnTo>
                <a:cubicBezTo>
                  <a:pt x="14169" y="10385"/>
                  <a:pt x="14059" y="10523"/>
                  <a:pt x="13893" y="10523"/>
                </a:cubicBezTo>
                <a:lnTo>
                  <a:pt x="10993" y="10523"/>
                </a:lnTo>
                <a:lnTo>
                  <a:pt x="14169" y="7347"/>
                </a:lnTo>
                <a:close/>
                <a:moveTo>
                  <a:pt x="8756" y="11075"/>
                </a:moveTo>
                <a:cubicBezTo>
                  <a:pt x="8838" y="11103"/>
                  <a:pt x="8949" y="11131"/>
                  <a:pt x="9059" y="11131"/>
                </a:cubicBezTo>
                <a:lnTo>
                  <a:pt x="9529" y="11131"/>
                </a:lnTo>
                <a:lnTo>
                  <a:pt x="8977" y="11711"/>
                </a:lnTo>
                <a:cubicBezTo>
                  <a:pt x="8838" y="11656"/>
                  <a:pt x="8783" y="11545"/>
                  <a:pt x="8783" y="11435"/>
                </a:cubicBezTo>
                <a:lnTo>
                  <a:pt x="8756" y="11435"/>
                </a:lnTo>
                <a:lnTo>
                  <a:pt x="8756" y="11075"/>
                </a:lnTo>
                <a:close/>
                <a:moveTo>
                  <a:pt x="14169" y="11075"/>
                </a:moveTo>
                <a:lnTo>
                  <a:pt x="14169" y="11435"/>
                </a:lnTo>
                <a:cubicBezTo>
                  <a:pt x="14169" y="11600"/>
                  <a:pt x="14031" y="11711"/>
                  <a:pt x="13865" y="11711"/>
                </a:cubicBezTo>
                <a:lnTo>
                  <a:pt x="9805" y="11711"/>
                </a:lnTo>
                <a:lnTo>
                  <a:pt x="10385" y="11131"/>
                </a:lnTo>
                <a:lnTo>
                  <a:pt x="13865" y="11131"/>
                </a:lnTo>
                <a:cubicBezTo>
                  <a:pt x="13976" y="11131"/>
                  <a:pt x="14059" y="11103"/>
                  <a:pt x="14169" y="11075"/>
                </a:cubicBezTo>
                <a:close/>
                <a:moveTo>
                  <a:pt x="12070" y="608"/>
                </a:moveTo>
                <a:cubicBezTo>
                  <a:pt x="14197" y="608"/>
                  <a:pt x="16240" y="1409"/>
                  <a:pt x="17815" y="2873"/>
                </a:cubicBezTo>
                <a:lnTo>
                  <a:pt x="14777" y="5883"/>
                </a:lnTo>
                <a:lnTo>
                  <a:pt x="14777" y="2707"/>
                </a:lnTo>
                <a:cubicBezTo>
                  <a:pt x="14777" y="2210"/>
                  <a:pt x="14362" y="1795"/>
                  <a:pt x="13865" y="1795"/>
                </a:cubicBezTo>
                <a:lnTo>
                  <a:pt x="9087" y="1795"/>
                </a:lnTo>
                <a:cubicBezTo>
                  <a:pt x="8562" y="1795"/>
                  <a:pt x="8176" y="2210"/>
                  <a:pt x="8176" y="2707"/>
                </a:cubicBezTo>
                <a:lnTo>
                  <a:pt x="8176" y="5275"/>
                </a:lnTo>
                <a:lnTo>
                  <a:pt x="8038" y="5303"/>
                </a:lnTo>
                <a:cubicBezTo>
                  <a:pt x="7817" y="5386"/>
                  <a:pt x="7651" y="5579"/>
                  <a:pt x="7568" y="5828"/>
                </a:cubicBezTo>
                <a:cubicBezTo>
                  <a:pt x="7485" y="6049"/>
                  <a:pt x="7485" y="6297"/>
                  <a:pt x="7596" y="6546"/>
                </a:cubicBezTo>
                <a:cubicBezTo>
                  <a:pt x="7430" y="6629"/>
                  <a:pt x="7292" y="6767"/>
                  <a:pt x="7237" y="6960"/>
                </a:cubicBezTo>
                <a:cubicBezTo>
                  <a:pt x="7126" y="7236"/>
                  <a:pt x="7154" y="7568"/>
                  <a:pt x="7319" y="7816"/>
                </a:cubicBezTo>
                <a:cubicBezTo>
                  <a:pt x="6878" y="8148"/>
                  <a:pt x="6878" y="8838"/>
                  <a:pt x="7292" y="9197"/>
                </a:cubicBezTo>
                <a:cubicBezTo>
                  <a:pt x="6850" y="9639"/>
                  <a:pt x="7016" y="10413"/>
                  <a:pt x="7596" y="10661"/>
                </a:cubicBezTo>
                <a:lnTo>
                  <a:pt x="8176" y="10910"/>
                </a:lnTo>
                <a:lnTo>
                  <a:pt x="8176" y="11435"/>
                </a:lnTo>
                <a:cubicBezTo>
                  <a:pt x="8176" y="11711"/>
                  <a:pt x="8286" y="11959"/>
                  <a:pt x="8507" y="12153"/>
                </a:cubicBezTo>
                <a:lnTo>
                  <a:pt x="5911" y="14749"/>
                </a:lnTo>
                <a:cubicBezTo>
                  <a:pt x="912" y="9363"/>
                  <a:pt x="4723" y="608"/>
                  <a:pt x="12070" y="608"/>
                </a:cubicBezTo>
                <a:close/>
                <a:moveTo>
                  <a:pt x="18229" y="3287"/>
                </a:moveTo>
                <a:lnTo>
                  <a:pt x="18229" y="3287"/>
                </a:lnTo>
                <a:cubicBezTo>
                  <a:pt x="22317" y="7651"/>
                  <a:pt x="20660" y="14749"/>
                  <a:pt x="15080" y="16876"/>
                </a:cubicBezTo>
                <a:lnTo>
                  <a:pt x="15080" y="14915"/>
                </a:lnTo>
                <a:cubicBezTo>
                  <a:pt x="15080" y="14721"/>
                  <a:pt x="15136" y="14500"/>
                  <a:pt x="15246" y="14335"/>
                </a:cubicBezTo>
                <a:cubicBezTo>
                  <a:pt x="15743" y="13506"/>
                  <a:pt x="15992" y="11517"/>
                  <a:pt x="15992" y="8452"/>
                </a:cubicBezTo>
                <a:lnTo>
                  <a:pt x="15992" y="8148"/>
                </a:lnTo>
                <a:cubicBezTo>
                  <a:pt x="15992" y="7899"/>
                  <a:pt x="15909" y="7678"/>
                  <a:pt x="15716" y="7513"/>
                </a:cubicBezTo>
                <a:cubicBezTo>
                  <a:pt x="15550" y="7319"/>
                  <a:pt x="15274" y="7236"/>
                  <a:pt x="14998" y="7236"/>
                </a:cubicBezTo>
                <a:cubicBezTo>
                  <a:pt x="14942" y="7264"/>
                  <a:pt x="14860" y="7264"/>
                  <a:pt x="14777" y="7292"/>
                </a:cubicBezTo>
                <a:lnTo>
                  <a:pt x="14777" y="6739"/>
                </a:lnTo>
                <a:lnTo>
                  <a:pt x="18229" y="3287"/>
                </a:lnTo>
                <a:close/>
                <a:moveTo>
                  <a:pt x="9253" y="12346"/>
                </a:moveTo>
                <a:cubicBezTo>
                  <a:pt x="9474" y="12926"/>
                  <a:pt x="9833" y="13423"/>
                  <a:pt x="10302" y="13810"/>
                </a:cubicBezTo>
                <a:cubicBezTo>
                  <a:pt x="10882" y="14224"/>
                  <a:pt x="11214" y="14915"/>
                  <a:pt x="11159" y="15633"/>
                </a:cubicBezTo>
                <a:lnTo>
                  <a:pt x="11159" y="17400"/>
                </a:lnTo>
                <a:cubicBezTo>
                  <a:pt x="9363" y="17207"/>
                  <a:pt x="7678" y="16434"/>
                  <a:pt x="6325" y="15191"/>
                </a:cubicBezTo>
                <a:lnTo>
                  <a:pt x="9198" y="12346"/>
                </a:lnTo>
                <a:close/>
                <a:moveTo>
                  <a:pt x="15053" y="7844"/>
                </a:moveTo>
                <a:cubicBezTo>
                  <a:pt x="15163" y="7844"/>
                  <a:pt x="15246" y="7872"/>
                  <a:pt x="15301" y="7927"/>
                </a:cubicBezTo>
                <a:cubicBezTo>
                  <a:pt x="15357" y="7982"/>
                  <a:pt x="15384" y="8065"/>
                  <a:pt x="15384" y="8148"/>
                </a:cubicBezTo>
                <a:lnTo>
                  <a:pt x="15384" y="8452"/>
                </a:lnTo>
                <a:cubicBezTo>
                  <a:pt x="15384" y="12318"/>
                  <a:pt x="14970" y="13589"/>
                  <a:pt x="14721" y="14003"/>
                </a:cubicBezTo>
                <a:cubicBezTo>
                  <a:pt x="14583" y="14279"/>
                  <a:pt x="14500" y="14583"/>
                  <a:pt x="14473" y="14915"/>
                </a:cubicBezTo>
                <a:lnTo>
                  <a:pt x="14473" y="17097"/>
                </a:lnTo>
                <a:cubicBezTo>
                  <a:pt x="13699" y="17317"/>
                  <a:pt x="12899" y="17428"/>
                  <a:pt x="12070" y="17428"/>
                </a:cubicBezTo>
                <a:lnTo>
                  <a:pt x="11766" y="17428"/>
                </a:lnTo>
                <a:lnTo>
                  <a:pt x="11766" y="15633"/>
                </a:lnTo>
                <a:cubicBezTo>
                  <a:pt x="11821" y="14749"/>
                  <a:pt x="11435" y="13893"/>
                  <a:pt x="10717" y="13368"/>
                </a:cubicBezTo>
                <a:cubicBezTo>
                  <a:pt x="10385" y="13092"/>
                  <a:pt x="10109" y="12733"/>
                  <a:pt x="9916" y="12346"/>
                </a:cubicBezTo>
                <a:lnTo>
                  <a:pt x="13893" y="12346"/>
                </a:lnTo>
                <a:cubicBezTo>
                  <a:pt x="14390" y="12346"/>
                  <a:pt x="14804" y="11932"/>
                  <a:pt x="14804" y="11435"/>
                </a:cubicBezTo>
                <a:lnTo>
                  <a:pt x="14804" y="8203"/>
                </a:lnTo>
                <a:cubicBezTo>
                  <a:pt x="14777" y="8010"/>
                  <a:pt x="14887" y="7872"/>
                  <a:pt x="15053" y="7844"/>
                </a:cubicBezTo>
                <a:close/>
                <a:moveTo>
                  <a:pt x="12070" y="0"/>
                </a:moveTo>
                <a:cubicBezTo>
                  <a:pt x="4033" y="0"/>
                  <a:pt x="0" y="9722"/>
                  <a:pt x="5690" y="15412"/>
                </a:cubicBezTo>
                <a:cubicBezTo>
                  <a:pt x="7412" y="17134"/>
                  <a:pt x="9730" y="18049"/>
                  <a:pt x="12086" y="18049"/>
                </a:cubicBezTo>
                <a:cubicBezTo>
                  <a:pt x="13244" y="18049"/>
                  <a:pt x="14412" y="17828"/>
                  <a:pt x="15522" y="17373"/>
                </a:cubicBezTo>
                <a:cubicBezTo>
                  <a:pt x="18892" y="15964"/>
                  <a:pt x="21101" y="12677"/>
                  <a:pt x="21101" y="9032"/>
                </a:cubicBezTo>
                <a:cubicBezTo>
                  <a:pt x="21101" y="4033"/>
                  <a:pt x="17041" y="0"/>
                  <a:pt x="12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8" name="Google Shape;1988;p118"/>
          <p:cNvGrpSpPr/>
          <p:nvPr/>
        </p:nvGrpSpPr>
        <p:grpSpPr>
          <a:xfrm>
            <a:off x="4767301" y="2106899"/>
            <a:ext cx="400146" cy="366226"/>
            <a:chOff x="4691849" y="2106899"/>
            <a:chExt cx="400146" cy="366226"/>
          </a:xfrm>
        </p:grpSpPr>
        <p:sp>
          <p:nvSpPr>
            <p:cNvPr id="1989" name="Google Shape;1989;p118"/>
            <p:cNvSpPr/>
            <p:nvPr/>
          </p:nvSpPr>
          <p:spPr>
            <a:xfrm>
              <a:off x="4818283" y="2210387"/>
              <a:ext cx="146028" cy="169807"/>
            </a:xfrm>
            <a:custGeom>
              <a:rect b="b" l="l" r="r" t="t"/>
              <a:pathLst>
                <a:path extrusionOk="0" h="8155" w="7013">
                  <a:moveTo>
                    <a:pt x="3555" y="601"/>
                  </a:moveTo>
                  <a:cubicBezTo>
                    <a:pt x="3566" y="601"/>
                    <a:pt x="3577" y="601"/>
                    <a:pt x="3588" y="601"/>
                  </a:cubicBezTo>
                  <a:cubicBezTo>
                    <a:pt x="5494" y="601"/>
                    <a:pt x="6350" y="2976"/>
                    <a:pt x="4886" y="4191"/>
                  </a:cubicBezTo>
                  <a:cubicBezTo>
                    <a:pt x="4582" y="4468"/>
                    <a:pt x="4334" y="4827"/>
                    <a:pt x="4223" y="5241"/>
                  </a:cubicBezTo>
                  <a:lnTo>
                    <a:pt x="2925" y="5241"/>
                  </a:lnTo>
                  <a:cubicBezTo>
                    <a:pt x="2814" y="4827"/>
                    <a:pt x="2566" y="4440"/>
                    <a:pt x="2234" y="4164"/>
                  </a:cubicBezTo>
                  <a:cubicBezTo>
                    <a:pt x="834" y="2928"/>
                    <a:pt x="1699" y="601"/>
                    <a:pt x="3555" y="601"/>
                  </a:cubicBezTo>
                  <a:close/>
                  <a:moveTo>
                    <a:pt x="2959" y="5818"/>
                  </a:moveTo>
                  <a:cubicBezTo>
                    <a:pt x="2974" y="5818"/>
                    <a:pt x="2991" y="5819"/>
                    <a:pt x="3008" y="5821"/>
                  </a:cubicBezTo>
                  <a:lnTo>
                    <a:pt x="4168" y="5821"/>
                  </a:lnTo>
                  <a:cubicBezTo>
                    <a:pt x="4527" y="5876"/>
                    <a:pt x="4527" y="6373"/>
                    <a:pt x="4168" y="6401"/>
                  </a:cubicBezTo>
                  <a:lnTo>
                    <a:pt x="3008" y="6401"/>
                  </a:lnTo>
                  <a:cubicBezTo>
                    <a:pt x="2991" y="6403"/>
                    <a:pt x="2974" y="6404"/>
                    <a:pt x="2959" y="6404"/>
                  </a:cubicBezTo>
                  <a:cubicBezTo>
                    <a:pt x="2582" y="6404"/>
                    <a:pt x="2582" y="5818"/>
                    <a:pt x="2959" y="5818"/>
                  </a:cubicBezTo>
                  <a:close/>
                  <a:moveTo>
                    <a:pt x="3864" y="6981"/>
                  </a:moveTo>
                  <a:lnTo>
                    <a:pt x="3864" y="7285"/>
                  </a:lnTo>
                  <a:cubicBezTo>
                    <a:pt x="3850" y="7464"/>
                    <a:pt x="3719" y="7554"/>
                    <a:pt x="3584" y="7554"/>
                  </a:cubicBezTo>
                  <a:cubicBezTo>
                    <a:pt x="3450" y="7554"/>
                    <a:pt x="3312" y="7464"/>
                    <a:pt x="3284" y="7285"/>
                  </a:cubicBezTo>
                  <a:lnTo>
                    <a:pt x="3284" y="6981"/>
                  </a:lnTo>
                  <a:close/>
                  <a:moveTo>
                    <a:pt x="3530" y="1"/>
                  </a:moveTo>
                  <a:cubicBezTo>
                    <a:pt x="1204" y="1"/>
                    <a:pt x="1" y="2996"/>
                    <a:pt x="1848" y="4606"/>
                  </a:cubicBezTo>
                  <a:cubicBezTo>
                    <a:pt x="2124" y="4827"/>
                    <a:pt x="2317" y="5158"/>
                    <a:pt x="2373" y="5517"/>
                  </a:cubicBezTo>
                  <a:cubicBezTo>
                    <a:pt x="1931" y="5959"/>
                    <a:pt x="2096" y="6732"/>
                    <a:pt x="2704" y="6953"/>
                  </a:cubicBezTo>
                  <a:lnTo>
                    <a:pt x="2704" y="7285"/>
                  </a:lnTo>
                  <a:cubicBezTo>
                    <a:pt x="2704" y="7865"/>
                    <a:pt x="3139" y="8155"/>
                    <a:pt x="3574" y="8155"/>
                  </a:cubicBezTo>
                  <a:cubicBezTo>
                    <a:pt x="4009" y="8155"/>
                    <a:pt x="4444" y="7865"/>
                    <a:pt x="4444" y="7285"/>
                  </a:cubicBezTo>
                  <a:lnTo>
                    <a:pt x="4444" y="6953"/>
                  </a:lnTo>
                  <a:cubicBezTo>
                    <a:pt x="5052" y="6732"/>
                    <a:pt x="5217" y="5959"/>
                    <a:pt x="4775" y="5517"/>
                  </a:cubicBezTo>
                  <a:cubicBezTo>
                    <a:pt x="4831" y="5158"/>
                    <a:pt x="4996" y="4854"/>
                    <a:pt x="5273" y="4633"/>
                  </a:cubicBezTo>
                  <a:cubicBezTo>
                    <a:pt x="7013" y="3169"/>
                    <a:pt x="6156" y="297"/>
                    <a:pt x="3892" y="21"/>
                  </a:cubicBezTo>
                  <a:lnTo>
                    <a:pt x="3864" y="21"/>
                  </a:lnTo>
                  <a:cubicBezTo>
                    <a:pt x="3750" y="7"/>
                    <a:pt x="3639" y="1"/>
                    <a:pt x="35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18"/>
            <p:cNvSpPr/>
            <p:nvPr/>
          </p:nvSpPr>
          <p:spPr>
            <a:xfrm>
              <a:off x="4862489" y="2234958"/>
              <a:ext cx="37418" cy="36543"/>
            </a:xfrm>
            <a:custGeom>
              <a:rect b="b" l="l" r="r" t="t"/>
              <a:pathLst>
                <a:path extrusionOk="0" h="1755" w="1797">
                  <a:moveTo>
                    <a:pt x="1465" y="1"/>
                  </a:moveTo>
                  <a:cubicBezTo>
                    <a:pt x="1078" y="1"/>
                    <a:pt x="747" y="139"/>
                    <a:pt x="470" y="360"/>
                  </a:cubicBezTo>
                  <a:cubicBezTo>
                    <a:pt x="167" y="636"/>
                    <a:pt x="1" y="1050"/>
                    <a:pt x="1" y="1465"/>
                  </a:cubicBezTo>
                  <a:cubicBezTo>
                    <a:pt x="1" y="1658"/>
                    <a:pt x="146" y="1755"/>
                    <a:pt x="291" y="1755"/>
                  </a:cubicBezTo>
                  <a:cubicBezTo>
                    <a:pt x="436" y="1755"/>
                    <a:pt x="581" y="1658"/>
                    <a:pt x="581" y="1465"/>
                  </a:cubicBezTo>
                  <a:cubicBezTo>
                    <a:pt x="581" y="968"/>
                    <a:pt x="968" y="581"/>
                    <a:pt x="1437" y="581"/>
                  </a:cubicBezTo>
                  <a:cubicBezTo>
                    <a:pt x="1796" y="553"/>
                    <a:pt x="1796" y="28"/>
                    <a:pt x="1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18"/>
            <p:cNvSpPr/>
            <p:nvPr/>
          </p:nvSpPr>
          <p:spPr>
            <a:xfrm>
              <a:off x="4691849" y="2106899"/>
              <a:ext cx="400146" cy="366226"/>
            </a:xfrm>
            <a:custGeom>
              <a:rect b="b" l="l" r="r" t="t"/>
              <a:pathLst>
                <a:path extrusionOk="0" h="17588" w="19217">
                  <a:moveTo>
                    <a:pt x="2949" y="612"/>
                  </a:moveTo>
                  <a:cubicBezTo>
                    <a:pt x="3308" y="612"/>
                    <a:pt x="3674" y="745"/>
                    <a:pt x="3970" y="1041"/>
                  </a:cubicBezTo>
                  <a:cubicBezTo>
                    <a:pt x="4909" y="1953"/>
                    <a:pt x="4246" y="3527"/>
                    <a:pt x="2948" y="3527"/>
                  </a:cubicBezTo>
                  <a:cubicBezTo>
                    <a:pt x="2147" y="3527"/>
                    <a:pt x="1484" y="2864"/>
                    <a:pt x="1484" y="2063"/>
                  </a:cubicBezTo>
                  <a:cubicBezTo>
                    <a:pt x="1484" y="1187"/>
                    <a:pt x="2202" y="612"/>
                    <a:pt x="2949" y="612"/>
                  </a:cubicBezTo>
                  <a:close/>
                  <a:moveTo>
                    <a:pt x="16344" y="627"/>
                  </a:moveTo>
                  <a:cubicBezTo>
                    <a:pt x="17642" y="627"/>
                    <a:pt x="18277" y="2174"/>
                    <a:pt x="17366" y="3113"/>
                  </a:cubicBezTo>
                  <a:cubicBezTo>
                    <a:pt x="17074" y="3404"/>
                    <a:pt x="16714" y="3535"/>
                    <a:pt x="16360" y="3535"/>
                  </a:cubicBezTo>
                  <a:cubicBezTo>
                    <a:pt x="15608" y="3535"/>
                    <a:pt x="14880" y="2946"/>
                    <a:pt x="14880" y="2063"/>
                  </a:cubicBezTo>
                  <a:cubicBezTo>
                    <a:pt x="14880" y="1262"/>
                    <a:pt x="15543" y="627"/>
                    <a:pt x="16344" y="627"/>
                  </a:cubicBezTo>
                  <a:close/>
                  <a:moveTo>
                    <a:pt x="10709" y="3527"/>
                  </a:moveTo>
                  <a:cubicBezTo>
                    <a:pt x="11013" y="3527"/>
                    <a:pt x="11289" y="3693"/>
                    <a:pt x="11400" y="3969"/>
                  </a:cubicBezTo>
                  <a:cubicBezTo>
                    <a:pt x="11483" y="4107"/>
                    <a:pt x="11593" y="4217"/>
                    <a:pt x="11731" y="4300"/>
                  </a:cubicBezTo>
                  <a:cubicBezTo>
                    <a:pt x="12146" y="4494"/>
                    <a:pt x="12311" y="5018"/>
                    <a:pt x="12063" y="5405"/>
                  </a:cubicBezTo>
                  <a:cubicBezTo>
                    <a:pt x="11928" y="5635"/>
                    <a:pt x="12127" y="5852"/>
                    <a:pt x="12326" y="5852"/>
                  </a:cubicBezTo>
                  <a:cubicBezTo>
                    <a:pt x="12413" y="5852"/>
                    <a:pt x="12501" y="5810"/>
                    <a:pt x="12560" y="5709"/>
                  </a:cubicBezTo>
                  <a:cubicBezTo>
                    <a:pt x="12643" y="5598"/>
                    <a:pt x="12698" y="5460"/>
                    <a:pt x="12726" y="5322"/>
                  </a:cubicBezTo>
                  <a:cubicBezTo>
                    <a:pt x="13029" y="5433"/>
                    <a:pt x="13250" y="5737"/>
                    <a:pt x="13250" y="6068"/>
                  </a:cubicBezTo>
                  <a:cubicBezTo>
                    <a:pt x="13250" y="6096"/>
                    <a:pt x="13250" y="6151"/>
                    <a:pt x="13223" y="6206"/>
                  </a:cubicBezTo>
                  <a:cubicBezTo>
                    <a:pt x="13167" y="6455"/>
                    <a:pt x="13278" y="6731"/>
                    <a:pt x="13499" y="6897"/>
                  </a:cubicBezTo>
                  <a:cubicBezTo>
                    <a:pt x="13775" y="7062"/>
                    <a:pt x="13968" y="7338"/>
                    <a:pt x="13941" y="7670"/>
                  </a:cubicBezTo>
                  <a:cubicBezTo>
                    <a:pt x="13941" y="7836"/>
                    <a:pt x="13913" y="7974"/>
                    <a:pt x="13830" y="8112"/>
                  </a:cubicBezTo>
                  <a:cubicBezTo>
                    <a:pt x="13637" y="8001"/>
                    <a:pt x="13444" y="7946"/>
                    <a:pt x="13223" y="7918"/>
                  </a:cubicBezTo>
                  <a:cubicBezTo>
                    <a:pt x="12864" y="7918"/>
                    <a:pt x="12808" y="8443"/>
                    <a:pt x="13140" y="8498"/>
                  </a:cubicBezTo>
                  <a:cubicBezTo>
                    <a:pt x="14327" y="8637"/>
                    <a:pt x="14714" y="10128"/>
                    <a:pt x="13803" y="10846"/>
                  </a:cubicBezTo>
                  <a:cubicBezTo>
                    <a:pt x="13582" y="11012"/>
                    <a:pt x="13499" y="11288"/>
                    <a:pt x="13554" y="11537"/>
                  </a:cubicBezTo>
                  <a:cubicBezTo>
                    <a:pt x="13692" y="11951"/>
                    <a:pt x="13444" y="12393"/>
                    <a:pt x="13002" y="12503"/>
                  </a:cubicBezTo>
                  <a:cubicBezTo>
                    <a:pt x="12753" y="12559"/>
                    <a:pt x="12587" y="12752"/>
                    <a:pt x="12532" y="13000"/>
                  </a:cubicBezTo>
                  <a:cubicBezTo>
                    <a:pt x="12449" y="13332"/>
                    <a:pt x="12118" y="13580"/>
                    <a:pt x="11759" y="13580"/>
                  </a:cubicBezTo>
                  <a:cubicBezTo>
                    <a:pt x="11676" y="13580"/>
                    <a:pt x="11593" y="13553"/>
                    <a:pt x="11510" y="13525"/>
                  </a:cubicBezTo>
                  <a:cubicBezTo>
                    <a:pt x="11476" y="13514"/>
                    <a:pt x="11442" y="13507"/>
                    <a:pt x="11407" y="13507"/>
                  </a:cubicBezTo>
                  <a:cubicBezTo>
                    <a:pt x="11359" y="13507"/>
                    <a:pt x="11310" y="13520"/>
                    <a:pt x="11262" y="13553"/>
                  </a:cubicBezTo>
                  <a:cubicBezTo>
                    <a:pt x="11179" y="13608"/>
                    <a:pt x="11124" y="13691"/>
                    <a:pt x="11124" y="13774"/>
                  </a:cubicBezTo>
                  <a:cubicBezTo>
                    <a:pt x="11096" y="14078"/>
                    <a:pt x="10820" y="14299"/>
                    <a:pt x="10544" y="14299"/>
                  </a:cubicBezTo>
                  <a:cubicBezTo>
                    <a:pt x="10323" y="14271"/>
                    <a:pt x="10129" y="14160"/>
                    <a:pt x="10019" y="13995"/>
                  </a:cubicBezTo>
                  <a:cubicBezTo>
                    <a:pt x="9936" y="13884"/>
                    <a:pt x="9798" y="13829"/>
                    <a:pt x="9660" y="13801"/>
                  </a:cubicBezTo>
                  <a:cubicBezTo>
                    <a:pt x="9522" y="13829"/>
                    <a:pt x="9384" y="13884"/>
                    <a:pt x="9328" y="13995"/>
                  </a:cubicBezTo>
                  <a:cubicBezTo>
                    <a:pt x="9190" y="14160"/>
                    <a:pt x="8997" y="14271"/>
                    <a:pt x="8804" y="14299"/>
                  </a:cubicBezTo>
                  <a:cubicBezTo>
                    <a:pt x="8500" y="14299"/>
                    <a:pt x="8251" y="14078"/>
                    <a:pt x="8196" y="13774"/>
                  </a:cubicBezTo>
                  <a:cubicBezTo>
                    <a:pt x="8196" y="13663"/>
                    <a:pt x="8141" y="13608"/>
                    <a:pt x="8058" y="13553"/>
                  </a:cubicBezTo>
                  <a:cubicBezTo>
                    <a:pt x="8009" y="13520"/>
                    <a:pt x="7961" y="13507"/>
                    <a:pt x="7912" y="13507"/>
                  </a:cubicBezTo>
                  <a:cubicBezTo>
                    <a:pt x="7878" y="13507"/>
                    <a:pt x="7844" y="13514"/>
                    <a:pt x="7809" y="13525"/>
                  </a:cubicBezTo>
                  <a:cubicBezTo>
                    <a:pt x="7726" y="13553"/>
                    <a:pt x="7644" y="13580"/>
                    <a:pt x="7561" y="13580"/>
                  </a:cubicBezTo>
                  <a:cubicBezTo>
                    <a:pt x="7202" y="13580"/>
                    <a:pt x="6898" y="13332"/>
                    <a:pt x="6815" y="13000"/>
                  </a:cubicBezTo>
                  <a:cubicBezTo>
                    <a:pt x="6732" y="12752"/>
                    <a:pt x="6566" y="12559"/>
                    <a:pt x="6318" y="12503"/>
                  </a:cubicBezTo>
                  <a:cubicBezTo>
                    <a:pt x="5959" y="12420"/>
                    <a:pt x="5738" y="12089"/>
                    <a:pt x="5738" y="11730"/>
                  </a:cubicBezTo>
                  <a:cubicBezTo>
                    <a:pt x="5738" y="11675"/>
                    <a:pt x="5738" y="11592"/>
                    <a:pt x="5765" y="11509"/>
                  </a:cubicBezTo>
                  <a:cubicBezTo>
                    <a:pt x="5821" y="11260"/>
                    <a:pt x="5738" y="10984"/>
                    <a:pt x="5517" y="10818"/>
                  </a:cubicBezTo>
                  <a:cubicBezTo>
                    <a:pt x="5213" y="10570"/>
                    <a:pt x="5020" y="10183"/>
                    <a:pt x="5020" y="9797"/>
                  </a:cubicBezTo>
                  <a:cubicBezTo>
                    <a:pt x="5020" y="9134"/>
                    <a:pt x="5517" y="8581"/>
                    <a:pt x="6180" y="8498"/>
                  </a:cubicBezTo>
                  <a:cubicBezTo>
                    <a:pt x="6401" y="8471"/>
                    <a:pt x="6511" y="8222"/>
                    <a:pt x="6373" y="8029"/>
                  </a:cubicBezTo>
                  <a:cubicBezTo>
                    <a:pt x="6328" y="7961"/>
                    <a:pt x="6245" y="7911"/>
                    <a:pt x="6155" y="7911"/>
                  </a:cubicBezTo>
                  <a:cubicBezTo>
                    <a:pt x="6136" y="7911"/>
                    <a:pt x="6116" y="7914"/>
                    <a:pt x="6097" y="7918"/>
                  </a:cubicBezTo>
                  <a:cubicBezTo>
                    <a:pt x="5876" y="7946"/>
                    <a:pt x="5683" y="8001"/>
                    <a:pt x="5489" y="8112"/>
                  </a:cubicBezTo>
                  <a:cubicBezTo>
                    <a:pt x="5241" y="7670"/>
                    <a:pt x="5379" y="7118"/>
                    <a:pt x="5821" y="6869"/>
                  </a:cubicBezTo>
                  <a:cubicBezTo>
                    <a:pt x="6042" y="6731"/>
                    <a:pt x="6152" y="6482"/>
                    <a:pt x="6097" y="6234"/>
                  </a:cubicBezTo>
                  <a:cubicBezTo>
                    <a:pt x="6069" y="6178"/>
                    <a:pt x="6069" y="6123"/>
                    <a:pt x="6069" y="6068"/>
                  </a:cubicBezTo>
                  <a:cubicBezTo>
                    <a:pt x="6069" y="5737"/>
                    <a:pt x="6290" y="5433"/>
                    <a:pt x="6594" y="5322"/>
                  </a:cubicBezTo>
                  <a:cubicBezTo>
                    <a:pt x="6622" y="5460"/>
                    <a:pt x="6677" y="5598"/>
                    <a:pt x="6760" y="5709"/>
                  </a:cubicBezTo>
                  <a:cubicBezTo>
                    <a:pt x="6816" y="5803"/>
                    <a:pt x="6912" y="5846"/>
                    <a:pt x="7010" y="5846"/>
                  </a:cubicBezTo>
                  <a:cubicBezTo>
                    <a:pt x="7056" y="5846"/>
                    <a:pt x="7103" y="5837"/>
                    <a:pt x="7146" y="5819"/>
                  </a:cubicBezTo>
                  <a:cubicBezTo>
                    <a:pt x="7285" y="5737"/>
                    <a:pt x="7340" y="5543"/>
                    <a:pt x="7257" y="5405"/>
                  </a:cubicBezTo>
                  <a:cubicBezTo>
                    <a:pt x="7119" y="5212"/>
                    <a:pt x="7091" y="4991"/>
                    <a:pt x="7174" y="4770"/>
                  </a:cubicBezTo>
                  <a:cubicBezTo>
                    <a:pt x="7229" y="4549"/>
                    <a:pt x="7395" y="4383"/>
                    <a:pt x="7588" y="4300"/>
                  </a:cubicBezTo>
                  <a:cubicBezTo>
                    <a:pt x="7726" y="4245"/>
                    <a:pt x="7837" y="4107"/>
                    <a:pt x="7920" y="3969"/>
                  </a:cubicBezTo>
                  <a:cubicBezTo>
                    <a:pt x="8030" y="3693"/>
                    <a:pt x="8306" y="3527"/>
                    <a:pt x="8610" y="3527"/>
                  </a:cubicBezTo>
                  <a:cubicBezTo>
                    <a:pt x="8942" y="3527"/>
                    <a:pt x="9246" y="3748"/>
                    <a:pt x="9384" y="4052"/>
                  </a:cubicBezTo>
                  <a:cubicBezTo>
                    <a:pt x="9439" y="4162"/>
                    <a:pt x="9549" y="4217"/>
                    <a:pt x="9660" y="4217"/>
                  </a:cubicBezTo>
                  <a:cubicBezTo>
                    <a:pt x="9770" y="4217"/>
                    <a:pt x="9881" y="4162"/>
                    <a:pt x="9936" y="4052"/>
                  </a:cubicBezTo>
                  <a:cubicBezTo>
                    <a:pt x="10074" y="3748"/>
                    <a:pt x="10378" y="3527"/>
                    <a:pt x="10709" y="3527"/>
                  </a:cubicBezTo>
                  <a:close/>
                  <a:moveTo>
                    <a:pt x="2948" y="14008"/>
                  </a:moveTo>
                  <a:cubicBezTo>
                    <a:pt x="3694" y="14008"/>
                    <a:pt x="4412" y="14582"/>
                    <a:pt x="4412" y="15459"/>
                  </a:cubicBezTo>
                  <a:cubicBezTo>
                    <a:pt x="4384" y="16260"/>
                    <a:pt x="3749" y="16922"/>
                    <a:pt x="2948" y="16922"/>
                  </a:cubicBezTo>
                  <a:cubicBezTo>
                    <a:pt x="1650" y="16922"/>
                    <a:pt x="987" y="15348"/>
                    <a:pt x="1926" y="14437"/>
                  </a:cubicBezTo>
                  <a:cubicBezTo>
                    <a:pt x="2222" y="14141"/>
                    <a:pt x="2588" y="14008"/>
                    <a:pt x="2948" y="14008"/>
                  </a:cubicBezTo>
                  <a:close/>
                  <a:moveTo>
                    <a:pt x="16310" y="14022"/>
                  </a:moveTo>
                  <a:cubicBezTo>
                    <a:pt x="16321" y="14022"/>
                    <a:pt x="16332" y="14022"/>
                    <a:pt x="16344" y="14022"/>
                  </a:cubicBezTo>
                  <a:cubicBezTo>
                    <a:pt x="17145" y="14022"/>
                    <a:pt x="17808" y="14658"/>
                    <a:pt x="17808" y="15459"/>
                  </a:cubicBezTo>
                  <a:cubicBezTo>
                    <a:pt x="17808" y="16341"/>
                    <a:pt x="17080" y="16930"/>
                    <a:pt x="16327" y="16930"/>
                  </a:cubicBezTo>
                  <a:cubicBezTo>
                    <a:pt x="15973" y="16930"/>
                    <a:pt x="15613" y="16800"/>
                    <a:pt x="15322" y="16508"/>
                  </a:cubicBezTo>
                  <a:cubicBezTo>
                    <a:pt x="14391" y="15577"/>
                    <a:pt x="15034" y="14022"/>
                    <a:pt x="16310" y="14022"/>
                  </a:cubicBezTo>
                  <a:close/>
                  <a:moveTo>
                    <a:pt x="2911" y="1"/>
                  </a:moveTo>
                  <a:cubicBezTo>
                    <a:pt x="2426" y="1"/>
                    <a:pt x="1925" y="187"/>
                    <a:pt x="1484" y="627"/>
                  </a:cubicBezTo>
                  <a:cubicBezTo>
                    <a:pt x="48" y="2063"/>
                    <a:pt x="1317" y="4154"/>
                    <a:pt x="2929" y="4154"/>
                  </a:cubicBezTo>
                  <a:cubicBezTo>
                    <a:pt x="3331" y="4154"/>
                    <a:pt x="3755" y="4024"/>
                    <a:pt x="4164" y="3720"/>
                  </a:cubicBezTo>
                  <a:lnTo>
                    <a:pt x="5738" y="5295"/>
                  </a:lnTo>
                  <a:cubicBezTo>
                    <a:pt x="5489" y="5598"/>
                    <a:pt x="5406" y="5985"/>
                    <a:pt x="5489" y="6372"/>
                  </a:cubicBezTo>
                  <a:lnTo>
                    <a:pt x="5489" y="6399"/>
                  </a:lnTo>
                  <a:cubicBezTo>
                    <a:pt x="4799" y="6841"/>
                    <a:pt x="4550" y="7753"/>
                    <a:pt x="4992" y="8471"/>
                  </a:cubicBezTo>
                  <a:cubicBezTo>
                    <a:pt x="4164" y="9272"/>
                    <a:pt x="4246" y="10625"/>
                    <a:pt x="5158" y="11316"/>
                  </a:cubicBezTo>
                  <a:cubicBezTo>
                    <a:pt x="5185" y="11343"/>
                    <a:pt x="5185" y="11343"/>
                    <a:pt x="5185" y="11371"/>
                  </a:cubicBezTo>
                  <a:cubicBezTo>
                    <a:pt x="5158" y="11509"/>
                    <a:pt x="5130" y="11647"/>
                    <a:pt x="5130" y="11785"/>
                  </a:cubicBezTo>
                  <a:cubicBezTo>
                    <a:pt x="5130" y="12089"/>
                    <a:pt x="5241" y="12365"/>
                    <a:pt x="5406" y="12614"/>
                  </a:cubicBezTo>
                  <a:lnTo>
                    <a:pt x="4164" y="13829"/>
                  </a:lnTo>
                  <a:cubicBezTo>
                    <a:pt x="3747" y="13518"/>
                    <a:pt x="3315" y="13385"/>
                    <a:pt x="2905" y="13385"/>
                  </a:cubicBezTo>
                  <a:cubicBezTo>
                    <a:pt x="1277" y="13385"/>
                    <a:pt x="0" y="15494"/>
                    <a:pt x="1457" y="16950"/>
                  </a:cubicBezTo>
                  <a:cubicBezTo>
                    <a:pt x="1898" y="17398"/>
                    <a:pt x="2405" y="17588"/>
                    <a:pt x="2895" y="17588"/>
                  </a:cubicBezTo>
                  <a:cubicBezTo>
                    <a:pt x="4397" y="17588"/>
                    <a:pt x="5744" y="15805"/>
                    <a:pt x="4578" y="14243"/>
                  </a:cubicBezTo>
                  <a:lnTo>
                    <a:pt x="5848" y="12973"/>
                  </a:lnTo>
                  <a:cubicBezTo>
                    <a:pt x="5959" y="13000"/>
                    <a:pt x="6042" y="13056"/>
                    <a:pt x="6152" y="13083"/>
                  </a:cubicBezTo>
                  <a:cubicBezTo>
                    <a:pt x="6180" y="13083"/>
                    <a:pt x="6207" y="13111"/>
                    <a:pt x="6207" y="13139"/>
                  </a:cubicBezTo>
                  <a:cubicBezTo>
                    <a:pt x="6345" y="13746"/>
                    <a:pt x="6898" y="14160"/>
                    <a:pt x="7533" y="14160"/>
                  </a:cubicBezTo>
                  <a:lnTo>
                    <a:pt x="7671" y="14160"/>
                  </a:lnTo>
                  <a:cubicBezTo>
                    <a:pt x="7865" y="14602"/>
                    <a:pt x="8279" y="14879"/>
                    <a:pt x="8748" y="14879"/>
                  </a:cubicBezTo>
                  <a:cubicBezTo>
                    <a:pt x="8983" y="14616"/>
                    <a:pt x="9308" y="14485"/>
                    <a:pt x="9632" y="14485"/>
                  </a:cubicBezTo>
                  <a:cubicBezTo>
                    <a:pt x="9957" y="14485"/>
                    <a:pt x="10281" y="14616"/>
                    <a:pt x="10516" y="14879"/>
                  </a:cubicBezTo>
                  <a:cubicBezTo>
                    <a:pt x="10986" y="14879"/>
                    <a:pt x="11427" y="14602"/>
                    <a:pt x="11621" y="14160"/>
                  </a:cubicBezTo>
                  <a:cubicBezTo>
                    <a:pt x="11635" y="14174"/>
                    <a:pt x="11655" y="14181"/>
                    <a:pt x="11679" y="14181"/>
                  </a:cubicBezTo>
                  <a:cubicBezTo>
                    <a:pt x="11704" y="14181"/>
                    <a:pt x="11731" y="14174"/>
                    <a:pt x="11759" y="14160"/>
                  </a:cubicBezTo>
                  <a:cubicBezTo>
                    <a:pt x="12394" y="14160"/>
                    <a:pt x="12919" y="13746"/>
                    <a:pt x="13085" y="13139"/>
                  </a:cubicBezTo>
                  <a:cubicBezTo>
                    <a:pt x="13085" y="13111"/>
                    <a:pt x="13112" y="13083"/>
                    <a:pt x="13140" y="13083"/>
                  </a:cubicBezTo>
                  <a:cubicBezTo>
                    <a:pt x="13223" y="13056"/>
                    <a:pt x="13333" y="13000"/>
                    <a:pt x="13416" y="12973"/>
                  </a:cubicBezTo>
                  <a:lnTo>
                    <a:pt x="14714" y="14243"/>
                  </a:lnTo>
                  <a:cubicBezTo>
                    <a:pt x="13547" y="15786"/>
                    <a:pt x="14881" y="17549"/>
                    <a:pt x="16366" y="17549"/>
                  </a:cubicBezTo>
                  <a:cubicBezTo>
                    <a:pt x="16848" y="17549"/>
                    <a:pt x="17346" y="17363"/>
                    <a:pt x="17780" y="16922"/>
                  </a:cubicBezTo>
                  <a:cubicBezTo>
                    <a:pt x="19216" y="15486"/>
                    <a:pt x="17965" y="13395"/>
                    <a:pt x="16360" y="13395"/>
                  </a:cubicBezTo>
                  <a:cubicBezTo>
                    <a:pt x="15960" y="13395"/>
                    <a:pt x="15537" y="13525"/>
                    <a:pt x="15128" y="13829"/>
                  </a:cubicBezTo>
                  <a:lnTo>
                    <a:pt x="13886" y="12586"/>
                  </a:lnTo>
                  <a:cubicBezTo>
                    <a:pt x="14162" y="12255"/>
                    <a:pt x="14245" y="11785"/>
                    <a:pt x="14107" y="11371"/>
                  </a:cubicBezTo>
                  <a:cubicBezTo>
                    <a:pt x="14107" y="11343"/>
                    <a:pt x="14107" y="11316"/>
                    <a:pt x="14134" y="11316"/>
                  </a:cubicBezTo>
                  <a:cubicBezTo>
                    <a:pt x="15046" y="10598"/>
                    <a:pt x="15128" y="9244"/>
                    <a:pt x="14327" y="8443"/>
                  </a:cubicBezTo>
                  <a:cubicBezTo>
                    <a:pt x="14742" y="7753"/>
                    <a:pt x="14521" y="6814"/>
                    <a:pt x="13830" y="6372"/>
                  </a:cubicBezTo>
                  <a:cubicBezTo>
                    <a:pt x="13803" y="6372"/>
                    <a:pt x="13775" y="6344"/>
                    <a:pt x="13803" y="6317"/>
                  </a:cubicBezTo>
                  <a:cubicBezTo>
                    <a:pt x="13803" y="6234"/>
                    <a:pt x="13830" y="6151"/>
                    <a:pt x="13830" y="6040"/>
                  </a:cubicBezTo>
                  <a:cubicBezTo>
                    <a:pt x="13830" y="5764"/>
                    <a:pt x="13720" y="5488"/>
                    <a:pt x="13554" y="5239"/>
                  </a:cubicBezTo>
                  <a:lnTo>
                    <a:pt x="15128" y="3693"/>
                  </a:lnTo>
                  <a:cubicBezTo>
                    <a:pt x="15460" y="3941"/>
                    <a:pt x="15902" y="4107"/>
                    <a:pt x="16344" y="4107"/>
                  </a:cubicBezTo>
                  <a:cubicBezTo>
                    <a:pt x="18498" y="4107"/>
                    <a:pt x="19188" y="1207"/>
                    <a:pt x="17255" y="240"/>
                  </a:cubicBezTo>
                  <a:cubicBezTo>
                    <a:pt x="16938" y="82"/>
                    <a:pt x="16622" y="11"/>
                    <a:pt x="16320" y="11"/>
                  </a:cubicBezTo>
                  <a:cubicBezTo>
                    <a:pt x="14783" y="11"/>
                    <a:pt x="13629" y="1851"/>
                    <a:pt x="14714" y="3306"/>
                  </a:cubicBezTo>
                  <a:lnTo>
                    <a:pt x="13112" y="4880"/>
                  </a:lnTo>
                  <a:cubicBezTo>
                    <a:pt x="13002" y="4825"/>
                    <a:pt x="12864" y="4770"/>
                    <a:pt x="12726" y="4742"/>
                  </a:cubicBezTo>
                  <a:cubicBezTo>
                    <a:pt x="12643" y="4328"/>
                    <a:pt x="12366" y="3969"/>
                    <a:pt x="11980" y="3803"/>
                  </a:cubicBezTo>
                  <a:cubicBezTo>
                    <a:pt x="11952" y="3776"/>
                    <a:pt x="11952" y="3776"/>
                    <a:pt x="11952" y="3748"/>
                  </a:cubicBezTo>
                  <a:cubicBezTo>
                    <a:pt x="11740" y="3297"/>
                    <a:pt x="11272" y="2973"/>
                    <a:pt x="10770" y="2973"/>
                  </a:cubicBezTo>
                  <a:cubicBezTo>
                    <a:pt x="10750" y="2973"/>
                    <a:pt x="10730" y="2974"/>
                    <a:pt x="10709" y="2975"/>
                  </a:cubicBezTo>
                  <a:cubicBezTo>
                    <a:pt x="10295" y="2975"/>
                    <a:pt x="9908" y="3140"/>
                    <a:pt x="9632" y="3444"/>
                  </a:cubicBezTo>
                  <a:cubicBezTo>
                    <a:pt x="9356" y="3140"/>
                    <a:pt x="8997" y="2975"/>
                    <a:pt x="8583" y="2975"/>
                  </a:cubicBezTo>
                  <a:cubicBezTo>
                    <a:pt x="8058" y="2975"/>
                    <a:pt x="7561" y="3278"/>
                    <a:pt x="7340" y="3748"/>
                  </a:cubicBezTo>
                  <a:cubicBezTo>
                    <a:pt x="7340" y="3776"/>
                    <a:pt x="7340" y="3776"/>
                    <a:pt x="7312" y="3803"/>
                  </a:cubicBezTo>
                  <a:cubicBezTo>
                    <a:pt x="6925" y="3969"/>
                    <a:pt x="6649" y="4328"/>
                    <a:pt x="6539" y="4742"/>
                  </a:cubicBezTo>
                  <a:cubicBezTo>
                    <a:pt x="6428" y="4770"/>
                    <a:pt x="6290" y="4825"/>
                    <a:pt x="6152" y="4880"/>
                  </a:cubicBezTo>
                  <a:lnTo>
                    <a:pt x="4578" y="3306"/>
                  </a:lnTo>
                  <a:cubicBezTo>
                    <a:pt x="5724" y="1763"/>
                    <a:pt x="4401" y="1"/>
                    <a:pt x="29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118"/>
          <p:cNvGrpSpPr/>
          <p:nvPr/>
        </p:nvGrpSpPr>
        <p:grpSpPr>
          <a:xfrm>
            <a:off x="1261936" y="2101486"/>
            <a:ext cx="424279" cy="376408"/>
            <a:chOff x="1582841" y="2101486"/>
            <a:chExt cx="424279" cy="376408"/>
          </a:xfrm>
        </p:grpSpPr>
        <p:sp>
          <p:nvSpPr>
            <p:cNvPr id="1993" name="Google Shape;1993;p118"/>
            <p:cNvSpPr/>
            <p:nvPr/>
          </p:nvSpPr>
          <p:spPr>
            <a:xfrm>
              <a:off x="1820197" y="2132886"/>
              <a:ext cx="142072" cy="137907"/>
            </a:xfrm>
            <a:custGeom>
              <a:rect b="b" l="l" r="r" t="t"/>
              <a:pathLst>
                <a:path extrusionOk="0" h="6623" w="6823">
                  <a:moveTo>
                    <a:pt x="3392" y="1500"/>
                  </a:moveTo>
                  <a:cubicBezTo>
                    <a:pt x="4323" y="1500"/>
                    <a:pt x="5221" y="2217"/>
                    <a:pt x="5221" y="3301"/>
                  </a:cubicBezTo>
                  <a:cubicBezTo>
                    <a:pt x="5221" y="4295"/>
                    <a:pt x="4420" y="5124"/>
                    <a:pt x="3398" y="5124"/>
                  </a:cubicBezTo>
                  <a:cubicBezTo>
                    <a:pt x="1796" y="5124"/>
                    <a:pt x="995" y="3163"/>
                    <a:pt x="2127" y="2030"/>
                  </a:cubicBezTo>
                  <a:cubicBezTo>
                    <a:pt x="2494" y="1664"/>
                    <a:pt x="2947" y="1500"/>
                    <a:pt x="3392" y="1500"/>
                  </a:cubicBezTo>
                  <a:close/>
                  <a:moveTo>
                    <a:pt x="3398" y="0"/>
                  </a:moveTo>
                  <a:cubicBezTo>
                    <a:pt x="3246" y="0"/>
                    <a:pt x="3094" y="97"/>
                    <a:pt x="3094" y="290"/>
                  </a:cubicBezTo>
                  <a:lnTo>
                    <a:pt x="3094" y="926"/>
                  </a:lnTo>
                  <a:cubicBezTo>
                    <a:pt x="2680" y="981"/>
                    <a:pt x="2265" y="1147"/>
                    <a:pt x="1934" y="1395"/>
                  </a:cubicBezTo>
                  <a:lnTo>
                    <a:pt x="1492" y="981"/>
                  </a:lnTo>
                  <a:cubicBezTo>
                    <a:pt x="1430" y="919"/>
                    <a:pt x="1352" y="888"/>
                    <a:pt x="1271" y="888"/>
                  </a:cubicBezTo>
                  <a:cubicBezTo>
                    <a:pt x="1243" y="888"/>
                    <a:pt x="1216" y="891"/>
                    <a:pt x="1188" y="898"/>
                  </a:cubicBezTo>
                  <a:cubicBezTo>
                    <a:pt x="1105" y="926"/>
                    <a:pt x="1022" y="1009"/>
                    <a:pt x="995" y="1091"/>
                  </a:cubicBezTo>
                  <a:cubicBezTo>
                    <a:pt x="967" y="1202"/>
                    <a:pt x="995" y="1312"/>
                    <a:pt x="1078" y="1395"/>
                  </a:cubicBezTo>
                  <a:lnTo>
                    <a:pt x="1520" y="1837"/>
                  </a:lnTo>
                  <a:cubicBezTo>
                    <a:pt x="1243" y="2169"/>
                    <a:pt x="1078" y="2583"/>
                    <a:pt x="1022" y="2997"/>
                  </a:cubicBezTo>
                  <a:lnTo>
                    <a:pt x="387" y="2997"/>
                  </a:lnTo>
                  <a:cubicBezTo>
                    <a:pt x="0" y="2997"/>
                    <a:pt x="0" y="3605"/>
                    <a:pt x="387" y="3605"/>
                  </a:cubicBezTo>
                  <a:lnTo>
                    <a:pt x="1022" y="3605"/>
                  </a:lnTo>
                  <a:cubicBezTo>
                    <a:pt x="1078" y="4047"/>
                    <a:pt x="1243" y="4433"/>
                    <a:pt x="1520" y="4792"/>
                  </a:cubicBezTo>
                  <a:lnTo>
                    <a:pt x="1078" y="5234"/>
                  </a:lnTo>
                  <a:cubicBezTo>
                    <a:pt x="995" y="5290"/>
                    <a:pt x="967" y="5400"/>
                    <a:pt x="995" y="5510"/>
                  </a:cubicBezTo>
                  <a:cubicBezTo>
                    <a:pt x="1022" y="5621"/>
                    <a:pt x="1105" y="5704"/>
                    <a:pt x="1188" y="5731"/>
                  </a:cubicBezTo>
                  <a:cubicBezTo>
                    <a:pt x="1216" y="5738"/>
                    <a:pt x="1243" y="5742"/>
                    <a:pt x="1271" y="5742"/>
                  </a:cubicBezTo>
                  <a:cubicBezTo>
                    <a:pt x="1352" y="5742"/>
                    <a:pt x="1430" y="5711"/>
                    <a:pt x="1492" y="5649"/>
                  </a:cubicBezTo>
                  <a:lnTo>
                    <a:pt x="1934" y="5207"/>
                  </a:lnTo>
                  <a:cubicBezTo>
                    <a:pt x="2265" y="5483"/>
                    <a:pt x="2680" y="5649"/>
                    <a:pt x="3094" y="5704"/>
                  </a:cubicBezTo>
                  <a:lnTo>
                    <a:pt x="3094" y="6311"/>
                  </a:lnTo>
                  <a:cubicBezTo>
                    <a:pt x="3108" y="6519"/>
                    <a:pt x="3260" y="6622"/>
                    <a:pt x="3408" y="6622"/>
                  </a:cubicBezTo>
                  <a:cubicBezTo>
                    <a:pt x="3556" y="6622"/>
                    <a:pt x="3701" y="6519"/>
                    <a:pt x="3701" y="6311"/>
                  </a:cubicBezTo>
                  <a:lnTo>
                    <a:pt x="3701" y="5704"/>
                  </a:lnTo>
                  <a:cubicBezTo>
                    <a:pt x="4143" y="5649"/>
                    <a:pt x="4530" y="5483"/>
                    <a:pt x="4889" y="5207"/>
                  </a:cubicBezTo>
                  <a:lnTo>
                    <a:pt x="5331" y="5649"/>
                  </a:lnTo>
                  <a:cubicBezTo>
                    <a:pt x="5395" y="5713"/>
                    <a:pt x="5467" y="5740"/>
                    <a:pt x="5536" y="5740"/>
                  </a:cubicBezTo>
                  <a:cubicBezTo>
                    <a:pt x="5763" y="5740"/>
                    <a:pt x="5957" y="5446"/>
                    <a:pt x="5745" y="5234"/>
                  </a:cubicBezTo>
                  <a:lnTo>
                    <a:pt x="5303" y="4792"/>
                  </a:lnTo>
                  <a:cubicBezTo>
                    <a:pt x="5580" y="4433"/>
                    <a:pt x="5745" y="4047"/>
                    <a:pt x="5801" y="3605"/>
                  </a:cubicBezTo>
                  <a:lnTo>
                    <a:pt x="6408" y="3605"/>
                  </a:lnTo>
                  <a:cubicBezTo>
                    <a:pt x="6822" y="3605"/>
                    <a:pt x="6822" y="2997"/>
                    <a:pt x="6408" y="2997"/>
                  </a:cubicBezTo>
                  <a:lnTo>
                    <a:pt x="5801" y="2997"/>
                  </a:lnTo>
                  <a:cubicBezTo>
                    <a:pt x="5745" y="2583"/>
                    <a:pt x="5580" y="2169"/>
                    <a:pt x="5303" y="1837"/>
                  </a:cubicBezTo>
                  <a:lnTo>
                    <a:pt x="5745" y="1395"/>
                  </a:lnTo>
                  <a:cubicBezTo>
                    <a:pt x="5911" y="1229"/>
                    <a:pt x="5828" y="953"/>
                    <a:pt x="5607" y="898"/>
                  </a:cubicBezTo>
                  <a:cubicBezTo>
                    <a:pt x="5578" y="891"/>
                    <a:pt x="5548" y="887"/>
                    <a:pt x="5519" y="887"/>
                  </a:cubicBezTo>
                  <a:cubicBezTo>
                    <a:pt x="5442" y="887"/>
                    <a:pt x="5371" y="913"/>
                    <a:pt x="5331" y="953"/>
                  </a:cubicBezTo>
                  <a:lnTo>
                    <a:pt x="4889" y="1395"/>
                  </a:lnTo>
                  <a:cubicBezTo>
                    <a:pt x="4530" y="1147"/>
                    <a:pt x="4143" y="981"/>
                    <a:pt x="3701" y="926"/>
                  </a:cubicBezTo>
                  <a:lnTo>
                    <a:pt x="3701" y="290"/>
                  </a:lnTo>
                  <a:cubicBezTo>
                    <a:pt x="3701" y="97"/>
                    <a:pt x="3550" y="0"/>
                    <a:pt x="33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18"/>
            <p:cNvSpPr/>
            <p:nvPr/>
          </p:nvSpPr>
          <p:spPr>
            <a:xfrm>
              <a:off x="1653409" y="2327118"/>
              <a:ext cx="94347" cy="99948"/>
            </a:xfrm>
            <a:custGeom>
              <a:rect b="b" l="l" r="r" t="t"/>
              <a:pathLst>
                <a:path extrusionOk="0" h="4800" w="4531">
                  <a:moveTo>
                    <a:pt x="2873" y="602"/>
                  </a:moveTo>
                  <a:lnTo>
                    <a:pt x="2873" y="602"/>
                  </a:lnTo>
                  <a:cubicBezTo>
                    <a:pt x="2680" y="1347"/>
                    <a:pt x="2431" y="3087"/>
                    <a:pt x="3868" y="4082"/>
                  </a:cubicBezTo>
                  <a:cubicBezTo>
                    <a:pt x="3895" y="4082"/>
                    <a:pt x="3895" y="4082"/>
                    <a:pt x="3895" y="4109"/>
                  </a:cubicBezTo>
                  <a:cubicBezTo>
                    <a:pt x="3895" y="4109"/>
                    <a:pt x="3868" y="4137"/>
                    <a:pt x="3868" y="4137"/>
                  </a:cubicBezTo>
                  <a:cubicBezTo>
                    <a:pt x="3706" y="4177"/>
                    <a:pt x="3529" y="4203"/>
                    <a:pt x="3349" y="4203"/>
                  </a:cubicBezTo>
                  <a:cubicBezTo>
                    <a:pt x="3283" y="4203"/>
                    <a:pt x="3216" y="4199"/>
                    <a:pt x="3149" y="4192"/>
                  </a:cubicBezTo>
                  <a:cubicBezTo>
                    <a:pt x="1106" y="3999"/>
                    <a:pt x="885" y="1099"/>
                    <a:pt x="2873" y="602"/>
                  </a:cubicBezTo>
                  <a:close/>
                  <a:moveTo>
                    <a:pt x="2939" y="1"/>
                  </a:moveTo>
                  <a:cubicBezTo>
                    <a:pt x="2889" y="1"/>
                    <a:pt x="2839" y="8"/>
                    <a:pt x="2790" y="22"/>
                  </a:cubicBezTo>
                  <a:cubicBezTo>
                    <a:pt x="1" y="546"/>
                    <a:pt x="249" y="4634"/>
                    <a:pt x="3094" y="4800"/>
                  </a:cubicBezTo>
                  <a:lnTo>
                    <a:pt x="3343" y="4800"/>
                  </a:lnTo>
                  <a:cubicBezTo>
                    <a:pt x="3564" y="4800"/>
                    <a:pt x="3812" y="4772"/>
                    <a:pt x="4061" y="4689"/>
                  </a:cubicBezTo>
                  <a:cubicBezTo>
                    <a:pt x="4282" y="4634"/>
                    <a:pt x="4448" y="4413"/>
                    <a:pt x="4503" y="4192"/>
                  </a:cubicBezTo>
                  <a:cubicBezTo>
                    <a:pt x="4530" y="3943"/>
                    <a:pt x="4420" y="3695"/>
                    <a:pt x="4227" y="3584"/>
                  </a:cubicBezTo>
                  <a:cubicBezTo>
                    <a:pt x="3094" y="2811"/>
                    <a:pt x="3260" y="1458"/>
                    <a:pt x="3481" y="712"/>
                  </a:cubicBezTo>
                  <a:cubicBezTo>
                    <a:pt x="3509" y="519"/>
                    <a:pt x="3481" y="325"/>
                    <a:pt x="3343" y="187"/>
                  </a:cubicBezTo>
                  <a:cubicBezTo>
                    <a:pt x="3239" y="63"/>
                    <a:pt x="3089" y="1"/>
                    <a:pt x="29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18"/>
            <p:cNvSpPr/>
            <p:nvPr/>
          </p:nvSpPr>
          <p:spPr>
            <a:xfrm>
              <a:off x="1582841" y="2101486"/>
              <a:ext cx="424279" cy="376408"/>
            </a:xfrm>
            <a:custGeom>
              <a:rect b="b" l="l" r="r" t="t"/>
              <a:pathLst>
                <a:path extrusionOk="0" h="18077" w="20376">
                  <a:moveTo>
                    <a:pt x="14982" y="596"/>
                  </a:moveTo>
                  <a:cubicBezTo>
                    <a:pt x="15983" y="596"/>
                    <a:pt x="17004" y="968"/>
                    <a:pt x="17835" y="1798"/>
                  </a:cubicBezTo>
                  <a:cubicBezTo>
                    <a:pt x="20376" y="4339"/>
                    <a:pt x="18581" y="8731"/>
                    <a:pt x="14935" y="8731"/>
                  </a:cubicBezTo>
                  <a:lnTo>
                    <a:pt x="13416" y="8731"/>
                  </a:lnTo>
                  <a:lnTo>
                    <a:pt x="13802" y="8344"/>
                  </a:lnTo>
                  <a:cubicBezTo>
                    <a:pt x="14019" y="8128"/>
                    <a:pt x="13811" y="7826"/>
                    <a:pt x="13578" y="7826"/>
                  </a:cubicBezTo>
                  <a:cubicBezTo>
                    <a:pt x="13514" y="7826"/>
                    <a:pt x="13448" y="7849"/>
                    <a:pt x="13388" y="7902"/>
                  </a:cubicBezTo>
                  <a:lnTo>
                    <a:pt x="12587" y="8731"/>
                  </a:lnTo>
                  <a:lnTo>
                    <a:pt x="10902" y="8731"/>
                  </a:lnTo>
                  <a:lnTo>
                    <a:pt x="10902" y="6135"/>
                  </a:lnTo>
                  <a:lnTo>
                    <a:pt x="11289" y="6549"/>
                  </a:lnTo>
                  <a:cubicBezTo>
                    <a:pt x="11344" y="6604"/>
                    <a:pt x="11420" y="6632"/>
                    <a:pt x="11496" y="6632"/>
                  </a:cubicBezTo>
                  <a:cubicBezTo>
                    <a:pt x="11572" y="6632"/>
                    <a:pt x="11648" y="6604"/>
                    <a:pt x="11703" y="6549"/>
                  </a:cubicBezTo>
                  <a:cubicBezTo>
                    <a:pt x="11814" y="6411"/>
                    <a:pt x="11814" y="6217"/>
                    <a:pt x="11703" y="6107"/>
                  </a:cubicBezTo>
                  <a:lnTo>
                    <a:pt x="10902" y="5306"/>
                  </a:lnTo>
                  <a:lnTo>
                    <a:pt x="10902" y="4671"/>
                  </a:lnTo>
                  <a:cubicBezTo>
                    <a:pt x="10884" y="2223"/>
                    <a:pt x="12888" y="596"/>
                    <a:pt x="14982" y="596"/>
                  </a:cubicBezTo>
                  <a:close/>
                  <a:moveTo>
                    <a:pt x="10295" y="9338"/>
                  </a:moveTo>
                  <a:lnTo>
                    <a:pt x="10295" y="11603"/>
                  </a:lnTo>
                  <a:lnTo>
                    <a:pt x="9466" y="12432"/>
                  </a:lnTo>
                  <a:cubicBezTo>
                    <a:pt x="9275" y="12644"/>
                    <a:pt x="9475" y="12937"/>
                    <a:pt x="9703" y="12937"/>
                  </a:cubicBezTo>
                  <a:cubicBezTo>
                    <a:pt x="9772" y="12937"/>
                    <a:pt x="9844" y="12910"/>
                    <a:pt x="9908" y="12846"/>
                  </a:cubicBezTo>
                  <a:lnTo>
                    <a:pt x="10295" y="12459"/>
                  </a:lnTo>
                  <a:lnTo>
                    <a:pt x="10295" y="13399"/>
                  </a:lnTo>
                  <a:cubicBezTo>
                    <a:pt x="10295" y="15636"/>
                    <a:pt x="8472" y="17459"/>
                    <a:pt x="6235" y="17459"/>
                  </a:cubicBezTo>
                  <a:cubicBezTo>
                    <a:pt x="4025" y="17376"/>
                    <a:pt x="2285" y="15580"/>
                    <a:pt x="2285" y="13399"/>
                  </a:cubicBezTo>
                  <a:cubicBezTo>
                    <a:pt x="2285" y="11189"/>
                    <a:pt x="4025" y="9394"/>
                    <a:pt x="6235" y="9338"/>
                  </a:cubicBezTo>
                  <a:lnTo>
                    <a:pt x="7146" y="9338"/>
                  </a:lnTo>
                  <a:lnTo>
                    <a:pt x="7975" y="10139"/>
                  </a:lnTo>
                  <a:cubicBezTo>
                    <a:pt x="8039" y="10204"/>
                    <a:pt x="8111" y="10231"/>
                    <a:pt x="8179" y="10231"/>
                  </a:cubicBezTo>
                  <a:cubicBezTo>
                    <a:pt x="8406" y="10231"/>
                    <a:pt x="8601" y="9937"/>
                    <a:pt x="8389" y="9725"/>
                  </a:cubicBezTo>
                  <a:lnTo>
                    <a:pt x="8002" y="9338"/>
                  </a:lnTo>
                  <a:close/>
                  <a:moveTo>
                    <a:pt x="15086" y="1"/>
                  </a:moveTo>
                  <a:cubicBezTo>
                    <a:pt x="15036" y="1"/>
                    <a:pt x="14985" y="2"/>
                    <a:pt x="14935" y="3"/>
                  </a:cubicBezTo>
                  <a:lnTo>
                    <a:pt x="14962" y="3"/>
                  </a:lnTo>
                  <a:cubicBezTo>
                    <a:pt x="12394" y="3"/>
                    <a:pt x="10295" y="2102"/>
                    <a:pt x="10295" y="4671"/>
                  </a:cubicBezTo>
                  <a:lnTo>
                    <a:pt x="10295" y="5306"/>
                  </a:lnTo>
                  <a:lnTo>
                    <a:pt x="9466" y="6135"/>
                  </a:lnTo>
                  <a:cubicBezTo>
                    <a:pt x="9254" y="6347"/>
                    <a:pt x="9465" y="6640"/>
                    <a:pt x="9700" y="6640"/>
                  </a:cubicBezTo>
                  <a:cubicBezTo>
                    <a:pt x="9771" y="6640"/>
                    <a:pt x="9844" y="6613"/>
                    <a:pt x="9908" y="6549"/>
                  </a:cubicBezTo>
                  <a:lnTo>
                    <a:pt x="10295" y="6162"/>
                  </a:lnTo>
                  <a:lnTo>
                    <a:pt x="10295" y="8731"/>
                  </a:lnTo>
                  <a:lnTo>
                    <a:pt x="8002" y="8731"/>
                  </a:lnTo>
                  <a:lnTo>
                    <a:pt x="8389" y="8344"/>
                  </a:lnTo>
                  <a:cubicBezTo>
                    <a:pt x="8527" y="8234"/>
                    <a:pt x="8527" y="8040"/>
                    <a:pt x="8389" y="7930"/>
                  </a:cubicBezTo>
                  <a:cubicBezTo>
                    <a:pt x="8334" y="7875"/>
                    <a:pt x="8258" y="7847"/>
                    <a:pt x="8182" y="7847"/>
                  </a:cubicBezTo>
                  <a:cubicBezTo>
                    <a:pt x="8106" y="7847"/>
                    <a:pt x="8030" y="7875"/>
                    <a:pt x="7975" y="7930"/>
                  </a:cubicBezTo>
                  <a:lnTo>
                    <a:pt x="7174" y="8758"/>
                  </a:lnTo>
                  <a:lnTo>
                    <a:pt x="6235" y="8758"/>
                  </a:lnTo>
                  <a:cubicBezTo>
                    <a:pt x="6223" y="8758"/>
                    <a:pt x="6212" y="8758"/>
                    <a:pt x="6200" y="8758"/>
                  </a:cubicBezTo>
                  <a:cubicBezTo>
                    <a:pt x="2053" y="8758"/>
                    <a:pt x="1" y="13766"/>
                    <a:pt x="2920" y="16713"/>
                  </a:cubicBezTo>
                  <a:cubicBezTo>
                    <a:pt x="3872" y="17655"/>
                    <a:pt x="5038" y="18077"/>
                    <a:pt x="6182" y="18077"/>
                  </a:cubicBezTo>
                  <a:cubicBezTo>
                    <a:pt x="8591" y="18077"/>
                    <a:pt x="10902" y="16208"/>
                    <a:pt x="10902" y="13399"/>
                  </a:cubicBezTo>
                  <a:lnTo>
                    <a:pt x="10902" y="12459"/>
                  </a:lnTo>
                  <a:lnTo>
                    <a:pt x="11289" y="12846"/>
                  </a:lnTo>
                  <a:cubicBezTo>
                    <a:pt x="11344" y="12901"/>
                    <a:pt x="11420" y="12929"/>
                    <a:pt x="11496" y="12929"/>
                  </a:cubicBezTo>
                  <a:cubicBezTo>
                    <a:pt x="11572" y="12929"/>
                    <a:pt x="11648" y="12901"/>
                    <a:pt x="11703" y="12846"/>
                  </a:cubicBezTo>
                  <a:cubicBezTo>
                    <a:pt x="11814" y="12736"/>
                    <a:pt x="11814" y="12542"/>
                    <a:pt x="11703" y="12432"/>
                  </a:cubicBezTo>
                  <a:lnTo>
                    <a:pt x="10902" y="11603"/>
                  </a:lnTo>
                  <a:lnTo>
                    <a:pt x="10902" y="9338"/>
                  </a:lnTo>
                  <a:lnTo>
                    <a:pt x="12560" y="9338"/>
                  </a:lnTo>
                  <a:lnTo>
                    <a:pt x="13388" y="10139"/>
                  </a:lnTo>
                  <a:cubicBezTo>
                    <a:pt x="13443" y="10195"/>
                    <a:pt x="13519" y="10222"/>
                    <a:pt x="13595" y="10222"/>
                  </a:cubicBezTo>
                  <a:cubicBezTo>
                    <a:pt x="13671" y="10222"/>
                    <a:pt x="13747" y="10195"/>
                    <a:pt x="13802" y="10139"/>
                  </a:cubicBezTo>
                  <a:cubicBezTo>
                    <a:pt x="13913" y="10029"/>
                    <a:pt x="13913" y="9836"/>
                    <a:pt x="13802" y="9725"/>
                  </a:cubicBezTo>
                  <a:lnTo>
                    <a:pt x="13416" y="9338"/>
                  </a:lnTo>
                  <a:lnTo>
                    <a:pt x="14935" y="9338"/>
                  </a:lnTo>
                  <a:cubicBezTo>
                    <a:pt x="14985" y="9340"/>
                    <a:pt x="15036" y="9341"/>
                    <a:pt x="15086" y="9341"/>
                  </a:cubicBezTo>
                  <a:cubicBezTo>
                    <a:pt x="17670" y="9341"/>
                    <a:pt x="19796" y="7272"/>
                    <a:pt x="19796" y="4671"/>
                  </a:cubicBezTo>
                  <a:cubicBezTo>
                    <a:pt x="19796" y="2070"/>
                    <a:pt x="17670" y="1"/>
                    <a:pt x="150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118"/>
          <p:cNvGrpSpPr/>
          <p:nvPr/>
        </p:nvGrpSpPr>
        <p:grpSpPr>
          <a:xfrm>
            <a:off x="1976161" y="2101694"/>
            <a:ext cx="376138" cy="375992"/>
            <a:chOff x="2233128" y="2101694"/>
            <a:chExt cx="376138" cy="375992"/>
          </a:xfrm>
        </p:grpSpPr>
        <p:sp>
          <p:nvSpPr>
            <p:cNvPr id="1997" name="Google Shape;1997;p118"/>
            <p:cNvSpPr/>
            <p:nvPr/>
          </p:nvSpPr>
          <p:spPr>
            <a:xfrm>
              <a:off x="2233128" y="2101694"/>
              <a:ext cx="376138" cy="375992"/>
            </a:xfrm>
            <a:custGeom>
              <a:rect b="b" l="l" r="r" t="t"/>
              <a:pathLst>
                <a:path extrusionOk="0" h="18057" w="18064">
                  <a:moveTo>
                    <a:pt x="9073" y="608"/>
                  </a:moveTo>
                  <a:cubicBezTo>
                    <a:pt x="9260" y="608"/>
                    <a:pt x="9446" y="615"/>
                    <a:pt x="9639" y="628"/>
                  </a:cubicBezTo>
                  <a:cubicBezTo>
                    <a:pt x="9667" y="628"/>
                    <a:pt x="9722" y="656"/>
                    <a:pt x="9722" y="711"/>
                  </a:cubicBezTo>
                  <a:lnTo>
                    <a:pt x="10026" y="1567"/>
                  </a:lnTo>
                  <a:cubicBezTo>
                    <a:pt x="10109" y="1761"/>
                    <a:pt x="10275" y="1899"/>
                    <a:pt x="10468" y="1954"/>
                  </a:cubicBezTo>
                  <a:cubicBezTo>
                    <a:pt x="10799" y="2009"/>
                    <a:pt x="11103" y="2092"/>
                    <a:pt x="11407" y="2203"/>
                  </a:cubicBezTo>
                  <a:cubicBezTo>
                    <a:pt x="11457" y="2217"/>
                    <a:pt x="11509" y="2224"/>
                    <a:pt x="11561" y="2224"/>
                  </a:cubicBezTo>
                  <a:cubicBezTo>
                    <a:pt x="11711" y="2224"/>
                    <a:pt x="11864" y="2167"/>
                    <a:pt x="11987" y="2065"/>
                  </a:cubicBezTo>
                  <a:lnTo>
                    <a:pt x="12677" y="1485"/>
                  </a:lnTo>
                  <a:cubicBezTo>
                    <a:pt x="12691" y="1471"/>
                    <a:pt x="12712" y="1464"/>
                    <a:pt x="12733" y="1464"/>
                  </a:cubicBezTo>
                  <a:cubicBezTo>
                    <a:pt x="12753" y="1464"/>
                    <a:pt x="12774" y="1471"/>
                    <a:pt x="12788" y="1485"/>
                  </a:cubicBezTo>
                  <a:cubicBezTo>
                    <a:pt x="12954" y="1567"/>
                    <a:pt x="13119" y="1650"/>
                    <a:pt x="13285" y="1733"/>
                  </a:cubicBezTo>
                  <a:cubicBezTo>
                    <a:pt x="13451" y="1844"/>
                    <a:pt x="13617" y="1926"/>
                    <a:pt x="13755" y="2037"/>
                  </a:cubicBezTo>
                  <a:cubicBezTo>
                    <a:pt x="13782" y="2065"/>
                    <a:pt x="13810" y="2092"/>
                    <a:pt x="13810" y="2147"/>
                  </a:cubicBezTo>
                  <a:lnTo>
                    <a:pt x="13644" y="3059"/>
                  </a:lnTo>
                  <a:cubicBezTo>
                    <a:pt x="13589" y="3252"/>
                    <a:pt x="13672" y="3473"/>
                    <a:pt x="13838" y="3611"/>
                  </a:cubicBezTo>
                  <a:cubicBezTo>
                    <a:pt x="14058" y="3805"/>
                    <a:pt x="14279" y="4026"/>
                    <a:pt x="14500" y="4274"/>
                  </a:cubicBezTo>
                  <a:cubicBezTo>
                    <a:pt x="14610" y="4405"/>
                    <a:pt x="14771" y="4485"/>
                    <a:pt x="14929" y="4485"/>
                  </a:cubicBezTo>
                  <a:cubicBezTo>
                    <a:pt x="14971" y="4485"/>
                    <a:pt x="15012" y="4479"/>
                    <a:pt x="15053" y="4467"/>
                  </a:cubicBezTo>
                  <a:lnTo>
                    <a:pt x="15964" y="4302"/>
                  </a:lnTo>
                  <a:cubicBezTo>
                    <a:pt x="15992" y="4302"/>
                    <a:pt x="16047" y="4302"/>
                    <a:pt x="16075" y="4329"/>
                  </a:cubicBezTo>
                  <a:cubicBezTo>
                    <a:pt x="16185" y="4495"/>
                    <a:pt x="16268" y="4661"/>
                    <a:pt x="16378" y="4827"/>
                  </a:cubicBezTo>
                  <a:cubicBezTo>
                    <a:pt x="16461" y="4992"/>
                    <a:pt x="16544" y="5158"/>
                    <a:pt x="16627" y="5324"/>
                  </a:cubicBezTo>
                  <a:cubicBezTo>
                    <a:pt x="16655" y="5351"/>
                    <a:pt x="16627" y="5407"/>
                    <a:pt x="16599" y="5434"/>
                  </a:cubicBezTo>
                  <a:lnTo>
                    <a:pt x="16019" y="6125"/>
                  </a:lnTo>
                  <a:cubicBezTo>
                    <a:pt x="15881" y="6290"/>
                    <a:pt x="15826" y="6511"/>
                    <a:pt x="15909" y="6732"/>
                  </a:cubicBezTo>
                  <a:cubicBezTo>
                    <a:pt x="16019" y="7008"/>
                    <a:pt x="16102" y="7312"/>
                    <a:pt x="16158" y="7644"/>
                  </a:cubicBezTo>
                  <a:cubicBezTo>
                    <a:pt x="16185" y="7837"/>
                    <a:pt x="16351" y="8003"/>
                    <a:pt x="16544" y="8086"/>
                  </a:cubicBezTo>
                  <a:lnTo>
                    <a:pt x="17400" y="8389"/>
                  </a:lnTo>
                  <a:cubicBezTo>
                    <a:pt x="17428" y="8417"/>
                    <a:pt x="17456" y="8445"/>
                    <a:pt x="17483" y="8500"/>
                  </a:cubicBezTo>
                  <a:cubicBezTo>
                    <a:pt x="17483" y="8693"/>
                    <a:pt x="17483" y="8859"/>
                    <a:pt x="17483" y="9052"/>
                  </a:cubicBezTo>
                  <a:cubicBezTo>
                    <a:pt x="17483" y="9218"/>
                    <a:pt x="17483" y="9384"/>
                    <a:pt x="17483" y="9605"/>
                  </a:cubicBezTo>
                  <a:lnTo>
                    <a:pt x="17428" y="9577"/>
                  </a:lnTo>
                  <a:cubicBezTo>
                    <a:pt x="17428" y="9605"/>
                    <a:pt x="17400" y="9660"/>
                    <a:pt x="17345" y="9660"/>
                  </a:cubicBezTo>
                  <a:lnTo>
                    <a:pt x="16517" y="9964"/>
                  </a:lnTo>
                  <a:cubicBezTo>
                    <a:pt x="16296" y="10047"/>
                    <a:pt x="16158" y="10212"/>
                    <a:pt x="16102" y="10433"/>
                  </a:cubicBezTo>
                  <a:cubicBezTo>
                    <a:pt x="16047" y="10737"/>
                    <a:pt x="15964" y="11041"/>
                    <a:pt x="15881" y="11345"/>
                  </a:cubicBezTo>
                  <a:cubicBezTo>
                    <a:pt x="15798" y="11538"/>
                    <a:pt x="15854" y="11759"/>
                    <a:pt x="15992" y="11925"/>
                  </a:cubicBezTo>
                  <a:lnTo>
                    <a:pt x="16572" y="12615"/>
                  </a:lnTo>
                  <a:cubicBezTo>
                    <a:pt x="16599" y="12670"/>
                    <a:pt x="16599" y="12698"/>
                    <a:pt x="16572" y="12753"/>
                  </a:cubicBezTo>
                  <a:cubicBezTo>
                    <a:pt x="16489" y="12919"/>
                    <a:pt x="16406" y="13085"/>
                    <a:pt x="16323" y="13223"/>
                  </a:cubicBezTo>
                  <a:cubicBezTo>
                    <a:pt x="16213" y="13389"/>
                    <a:pt x="16130" y="13554"/>
                    <a:pt x="16019" y="13692"/>
                  </a:cubicBezTo>
                  <a:cubicBezTo>
                    <a:pt x="15992" y="13748"/>
                    <a:pt x="15964" y="13748"/>
                    <a:pt x="15909" y="13748"/>
                  </a:cubicBezTo>
                  <a:lnTo>
                    <a:pt x="14998" y="13582"/>
                  </a:lnTo>
                  <a:cubicBezTo>
                    <a:pt x="14966" y="13577"/>
                    <a:pt x="14934" y="13575"/>
                    <a:pt x="14902" y="13575"/>
                  </a:cubicBezTo>
                  <a:cubicBezTo>
                    <a:pt x="14735" y="13575"/>
                    <a:pt x="14561" y="13636"/>
                    <a:pt x="14445" y="13775"/>
                  </a:cubicBezTo>
                  <a:cubicBezTo>
                    <a:pt x="14252" y="14024"/>
                    <a:pt x="14031" y="14245"/>
                    <a:pt x="13782" y="14438"/>
                  </a:cubicBezTo>
                  <a:cubicBezTo>
                    <a:pt x="13617" y="14604"/>
                    <a:pt x="13561" y="14797"/>
                    <a:pt x="13589" y="15018"/>
                  </a:cubicBezTo>
                  <a:lnTo>
                    <a:pt x="13755" y="15902"/>
                  </a:lnTo>
                  <a:cubicBezTo>
                    <a:pt x="13755" y="15957"/>
                    <a:pt x="13755" y="15985"/>
                    <a:pt x="13727" y="16012"/>
                  </a:cubicBezTo>
                  <a:cubicBezTo>
                    <a:pt x="13561" y="16123"/>
                    <a:pt x="13396" y="16233"/>
                    <a:pt x="13230" y="16316"/>
                  </a:cubicBezTo>
                  <a:cubicBezTo>
                    <a:pt x="13064" y="16399"/>
                    <a:pt x="12898" y="16510"/>
                    <a:pt x="12733" y="16565"/>
                  </a:cubicBezTo>
                  <a:cubicBezTo>
                    <a:pt x="12719" y="16579"/>
                    <a:pt x="12698" y="16585"/>
                    <a:pt x="12677" y="16585"/>
                  </a:cubicBezTo>
                  <a:cubicBezTo>
                    <a:pt x="12657" y="16585"/>
                    <a:pt x="12636" y="16579"/>
                    <a:pt x="12622" y="16565"/>
                  </a:cubicBezTo>
                  <a:lnTo>
                    <a:pt x="11932" y="15957"/>
                  </a:lnTo>
                  <a:cubicBezTo>
                    <a:pt x="11819" y="15863"/>
                    <a:pt x="11679" y="15820"/>
                    <a:pt x="11541" y="15820"/>
                  </a:cubicBezTo>
                  <a:cubicBezTo>
                    <a:pt x="11477" y="15820"/>
                    <a:pt x="11413" y="15829"/>
                    <a:pt x="11352" y="15847"/>
                  </a:cubicBezTo>
                  <a:cubicBezTo>
                    <a:pt x="11048" y="15957"/>
                    <a:pt x="10744" y="16040"/>
                    <a:pt x="10413" y="16095"/>
                  </a:cubicBezTo>
                  <a:cubicBezTo>
                    <a:pt x="10219" y="16150"/>
                    <a:pt x="10054" y="16289"/>
                    <a:pt x="9971" y="16482"/>
                  </a:cubicBezTo>
                  <a:lnTo>
                    <a:pt x="9667" y="17338"/>
                  </a:lnTo>
                  <a:cubicBezTo>
                    <a:pt x="9667" y="17393"/>
                    <a:pt x="9612" y="17421"/>
                    <a:pt x="9584" y="17421"/>
                  </a:cubicBezTo>
                  <a:cubicBezTo>
                    <a:pt x="9391" y="17435"/>
                    <a:pt x="9197" y="17442"/>
                    <a:pt x="9008" y="17442"/>
                  </a:cubicBezTo>
                  <a:cubicBezTo>
                    <a:pt x="8818" y="17442"/>
                    <a:pt x="8631" y="17435"/>
                    <a:pt x="8452" y="17421"/>
                  </a:cubicBezTo>
                  <a:cubicBezTo>
                    <a:pt x="8396" y="17421"/>
                    <a:pt x="8369" y="17393"/>
                    <a:pt x="8369" y="17338"/>
                  </a:cubicBezTo>
                  <a:lnTo>
                    <a:pt x="8065" y="16482"/>
                  </a:lnTo>
                  <a:cubicBezTo>
                    <a:pt x="7982" y="16289"/>
                    <a:pt x="7816" y="16150"/>
                    <a:pt x="7596" y="16095"/>
                  </a:cubicBezTo>
                  <a:cubicBezTo>
                    <a:pt x="7292" y="16040"/>
                    <a:pt x="6988" y="15957"/>
                    <a:pt x="6684" y="15847"/>
                  </a:cubicBezTo>
                  <a:cubicBezTo>
                    <a:pt x="6629" y="15847"/>
                    <a:pt x="6574" y="15819"/>
                    <a:pt x="6491" y="15819"/>
                  </a:cubicBezTo>
                  <a:cubicBezTo>
                    <a:pt x="6353" y="15819"/>
                    <a:pt x="6215" y="15874"/>
                    <a:pt x="6104" y="15957"/>
                  </a:cubicBezTo>
                  <a:lnTo>
                    <a:pt x="5414" y="16565"/>
                  </a:lnTo>
                  <a:cubicBezTo>
                    <a:pt x="5400" y="16579"/>
                    <a:pt x="5379" y="16585"/>
                    <a:pt x="5355" y="16585"/>
                  </a:cubicBezTo>
                  <a:cubicBezTo>
                    <a:pt x="5331" y="16585"/>
                    <a:pt x="5303" y="16579"/>
                    <a:pt x="5276" y="16565"/>
                  </a:cubicBezTo>
                  <a:cubicBezTo>
                    <a:pt x="5110" y="16482"/>
                    <a:pt x="4972" y="16399"/>
                    <a:pt x="4806" y="16289"/>
                  </a:cubicBezTo>
                  <a:cubicBezTo>
                    <a:pt x="4640" y="16206"/>
                    <a:pt x="4447" y="16095"/>
                    <a:pt x="4336" y="16012"/>
                  </a:cubicBezTo>
                  <a:cubicBezTo>
                    <a:pt x="4309" y="15985"/>
                    <a:pt x="4281" y="15930"/>
                    <a:pt x="4281" y="15902"/>
                  </a:cubicBezTo>
                  <a:lnTo>
                    <a:pt x="4447" y="14990"/>
                  </a:lnTo>
                  <a:cubicBezTo>
                    <a:pt x="4475" y="14797"/>
                    <a:pt x="4419" y="14576"/>
                    <a:pt x="4254" y="14438"/>
                  </a:cubicBezTo>
                  <a:cubicBezTo>
                    <a:pt x="4005" y="14217"/>
                    <a:pt x="3784" y="13996"/>
                    <a:pt x="3591" y="13748"/>
                  </a:cubicBezTo>
                  <a:cubicBezTo>
                    <a:pt x="3475" y="13609"/>
                    <a:pt x="3301" y="13547"/>
                    <a:pt x="3118" y="13547"/>
                  </a:cubicBezTo>
                  <a:cubicBezTo>
                    <a:pt x="3082" y="13547"/>
                    <a:pt x="3047" y="13550"/>
                    <a:pt x="3011" y="13554"/>
                  </a:cubicBezTo>
                  <a:lnTo>
                    <a:pt x="2127" y="13720"/>
                  </a:lnTo>
                  <a:cubicBezTo>
                    <a:pt x="2099" y="13720"/>
                    <a:pt x="2044" y="13720"/>
                    <a:pt x="2016" y="13692"/>
                  </a:cubicBezTo>
                  <a:cubicBezTo>
                    <a:pt x="1906" y="13527"/>
                    <a:pt x="1823" y="13361"/>
                    <a:pt x="1713" y="13195"/>
                  </a:cubicBezTo>
                  <a:cubicBezTo>
                    <a:pt x="1630" y="13029"/>
                    <a:pt x="1547" y="12864"/>
                    <a:pt x="1464" y="12698"/>
                  </a:cubicBezTo>
                  <a:cubicBezTo>
                    <a:pt x="1436" y="12670"/>
                    <a:pt x="1436" y="12615"/>
                    <a:pt x="1464" y="12588"/>
                  </a:cubicBezTo>
                  <a:lnTo>
                    <a:pt x="2044" y="11897"/>
                  </a:lnTo>
                  <a:cubicBezTo>
                    <a:pt x="2182" y="11731"/>
                    <a:pt x="2237" y="11510"/>
                    <a:pt x="2155" y="11317"/>
                  </a:cubicBezTo>
                  <a:cubicBezTo>
                    <a:pt x="2044" y="11013"/>
                    <a:pt x="1961" y="10709"/>
                    <a:pt x="1906" y="10378"/>
                  </a:cubicBezTo>
                  <a:cubicBezTo>
                    <a:pt x="1878" y="10185"/>
                    <a:pt x="1740" y="10019"/>
                    <a:pt x="1519" y="9936"/>
                  </a:cubicBezTo>
                  <a:lnTo>
                    <a:pt x="663" y="9632"/>
                  </a:lnTo>
                  <a:cubicBezTo>
                    <a:pt x="635" y="9632"/>
                    <a:pt x="608" y="9577"/>
                    <a:pt x="608" y="9549"/>
                  </a:cubicBezTo>
                  <a:cubicBezTo>
                    <a:pt x="580" y="9328"/>
                    <a:pt x="580" y="9163"/>
                    <a:pt x="580" y="8969"/>
                  </a:cubicBezTo>
                  <a:cubicBezTo>
                    <a:pt x="580" y="8804"/>
                    <a:pt x="580" y="8638"/>
                    <a:pt x="608" y="8417"/>
                  </a:cubicBezTo>
                  <a:cubicBezTo>
                    <a:pt x="608" y="8362"/>
                    <a:pt x="635" y="8334"/>
                    <a:pt x="663" y="8334"/>
                  </a:cubicBezTo>
                  <a:lnTo>
                    <a:pt x="1519" y="8030"/>
                  </a:lnTo>
                  <a:cubicBezTo>
                    <a:pt x="1713" y="7948"/>
                    <a:pt x="1878" y="7782"/>
                    <a:pt x="1906" y="7561"/>
                  </a:cubicBezTo>
                  <a:cubicBezTo>
                    <a:pt x="1989" y="7257"/>
                    <a:pt x="2044" y="6953"/>
                    <a:pt x="2155" y="6649"/>
                  </a:cubicBezTo>
                  <a:cubicBezTo>
                    <a:pt x="2237" y="6484"/>
                    <a:pt x="2210" y="6263"/>
                    <a:pt x="2099" y="6125"/>
                  </a:cubicBezTo>
                  <a:lnTo>
                    <a:pt x="1519" y="5434"/>
                  </a:lnTo>
                  <a:cubicBezTo>
                    <a:pt x="1492" y="5379"/>
                    <a:pt x="1492" y="5324"/>
                    <a:pt x="1519" y="5296"/>
                  </a:cubicBezTo>
                  <a:cubicBezTo>
                    <a:pt x="1575" y="5130"/>
                    <a:pt x="1685" y="4965"/>
                    <a:pt x="1768" y="4799"/>
                  </a:cubicBezTo>
                  <a:cubicBezTo>
                    <a:pt x="1851" y="4661"/>
                    <a:pt x="1961" y="4495"/>
                    <a:pt x="2044" y="4357"/>
                  </a:cubicBezTo>
                  <a:cubicBezTo>
                    <a:pt x="2064" y="4317"/>
                    <a:pt x="2099" y="4291"/>
                    <a:pt x="2138" y="4291"/>
                  </a:cubicBezTo>
                  <a:cubicBezTo>
                    <a:pt x="2153" y="4291"/>
                    <a:pt x="2167" y="4294"/>
                    <a:pt x="2182" y="4302"/>
                  </a:cubicBezTo>
                  <a:lnTo>
                    <a:pt x="3066" y="4467"/>
                  </a:lnTo>
                  <a:cubicBezTo>
                    <a:pt x="3094" y="4471"/>
                    <a:pt x="3123" y="4473"/>
                    <a:pt x="3150" y="4473"/>
                  </a:cubicBezTo>
                  <a:cubicBezTo>
                    <a:pt x="3336" y="4473"/>
                    <a:pt x="3502" y="4394"/>
                    <a:pt x="3646" y="4274"/>
                  </a:cubicBezTo>
                  <a:cubicBezTo>
                    <a:pt x="3839" y="4026"/>
                    <a:pt x="4060" y="3805"/>
                    <a:pt x="4309" y="3584"/>
                  </a:cubicBezTo>
                  <a:cubicBezTo>
                    <a:pt x="4475" y="3446"/>
                    <a:pt x="4530" y="3252"/>
                    <a:pt x="4502" y="3031"/>
                  </a:cubicBezTo>
                  <a:lnTo>
                    <a:pt x="4336" y="2147"/>
                  </a:lnTo>
                  <a:cubicBezTo>
                    <a:pt x="4336" y="2092"/>
                    <a:pt x="4336" y="2065"/>
                    <a:pt x="4364" y="2037"/>
                  </a:cubicBezTo>
                  <a:cubicBezTo>
                    <a:pt x="4530" y="1926"/>
                    <a:pt x="4695" y="1816"/>
                    <a:pt x="4861" y="1733"/>
                  </a:cubicBezTo>
                  <a:cubicBezTo>
                    <a:pt x="5027" y="1623"/>
                    <a:pt x="5165" y="1540"/>
                    <a:pt x="5331" y="1457"/>
                  </a:cubicBezTo>
                  <a:cubicBezTo>
                    <a:pt x="5386" y="1457"/>
                    <a:pt x="5441" y="1457"/>
                    <a:pt x="5469" y="1485"/>
                  </a:cubicBezTo>
                  <a:lnTo>
                    <a:pt x="6159" y="2065"/>
                  </a:lnTo>
                  <a:cubicBezTo>
                    <a:pt x="6272" y="2158"/>
                    <a:pt x="6410" y="2214"/>
                    <a:pt x="6548" y="2214"/>
                  </a:cubicBezTo>
                  <a:cubicBezTo>
                    <a:pt x="6613" y="2214"/>
                    <a:pt x="6677" y="2202"/>
                    <a:pt x="6739" y="2175"/>
                  </a:cubicBezTo>
                  <a:cubicBezTo>
                    <a:pt x="7043" y="2092"/>
                    <a:pt x="7347" y="2009"/>
                    <a:pt x="7678" y="1954"/>
                  </a:cubicBezTo>
                  <a:cubicBezTo>
                    <a:pt x="7872" y="1899"/>
                    <a:pt x="8037" y="1761"/>
                    <a:pt x="8120" y="1567"/>
                  </a:cubicBezTo>
                  <a:lnTo>
                    <a:pt x="8424" y="711"/>
                  </a:lnTo>
                  <a:cubicBezTo>
                    <a:pt x="8424" y="656"/>
                    <a:pt x="8479" y="628"/>
                    <a:pt x="8507" y="628"/>
                  </a:cubicBezTo>
                  <a:cubicBezTo>
                    <a:pt x="8700" y="615"/>
                    <a:pt x="8887" y="608"/>
                    <a:pt x="9073" y="608"/>
                  </a:cubicBezTo>
                  <a:close/>
                  <a:moveTo>
                    <a:pt x="9032" y="0"/>
                  </a:moveTo>
                  <a:cubicBezTo>
                    <a:pt x="8831" y="0"/>
                    <a:pt x="8631" y="7"/>
                    <a:pt x="8424" y="21"/>
                  </a:cubicBezTo>
                  <a:cubicBezTo>
                    <a:pt x="8148" y="21"/>
                    <a:pt x="7899" y="214"/>
                    <a:pt x="7816" y="490"/>
                  </a:cubicBezTo>
                  <a:lnTo>
                    <a:pt x="7513" y="1346"/>
                  </a:lnTo>
                  <a:cubicBezTo>
                    <a:pt x="7154" y="1402"/>
                    <a:pt x="6822" y="1485"/>
                    <a:pt x="6518" y="1595"/>
                  </a:cubicBezTo>
                  <a:lnTo>
                    <a:pt x="5828" y="1015"/>
                  </a:lnTo>
                  <a:cubicBezTo>
                    <a:pt x="5692" y="896"/>
                    <a:pt x="5525" y="840"/>
                    <a:pt x="5358" y="840"/>
                  </a:cubicBezTo>
                  <a:cubicBezTo>
                    <a:pt x="5254" y="840"/>
                    <a:pt x="5150" y="862"/>
                    <a:pt x="5055" y="905"/>
                  </a:cubicBezTo>
                  <a:cubicBezTo>
                    <a:pt x="4861" y="987"/>
                    <a:pt x="4695" y="1098"/>
                    <a:pt x="4502" y="1208"/>
                  </a:cubicBezTo>
                  <a:cubicBezTo>
                    <a:pt x="4336" y="1291"/>
                    <a:pt x="4171" y="1402"/>
                    <a:pt x="3977" y="1512"/>
                  </a:cubicBezTo>
                  <a:cubicBezTo>
                    <a:pt x="3756" y="1678"/>
                    <a:pt x="3646" y="1954"/>
                    <a:pt x="3701" y="2230"/>
                  </a:cubicBezTo>
                  <a:lnTo>
                    <a:pt x="3867" y="3142"/>
                  </a:lnTo>
                  <a:cubicBezTo>
                    <a:pt x="3618" y="3363"/>
                    <a:pt x="3370" y="3611"/>
                    <a:pt x="3149" y="3860"/>
                  </a:cubicBezTo>
                  <a:lnTo>
                    <a:pt x="2237" y="3694"/>
                  </a:lnTo>
                  <a:cubicBezTo>
                    <a:pt x="2191" y="3685"/>
                    <a:pt x="2144" y="3680"/>
                    <a:pt x="2098" y="3680"/>
                  </a:cubicBezTo>
                  <a:cubicBezTo>
                    <a:pt x="1871" y="3680"/>
                    <a:pt x="1657" y="3791"/>
                    <a:pt x="1519" y="3998"/>
                  </a:cubicBezTo>
                  <a:cubicBezTo>
                    <a:pt x="1409" y="4164"/>
                    <a:pt x="1298" y="4329"/>
                    <a:pt x="1215" y="4495"/>
                  </a:cubicBezTo>
                  <a:cubicBezTo>
                    <a:pt x="1105" y="4661"/>
                    <a:pt x="1022" y="4854"/>
                    <a:pt x="939" y="5020"/>
                  </a:cubicBezTo>
                  <a:cubicBezTo>
                    <a:pt x="801" y="5296"/>
                    <a:pt x="829" y="5600"/>
                    <a:pt x="1022" y="5821"/>
                  </a:cubicBezTo>
                  <a:lnTo>
                    <a:pt x="1630" y="6511"/>
                  </a:lnTo>
                  <a:cubicBezTo>
                    <a:pt x="1492" y="6815"/>
                    <a:pt x="1409" y="7147"/>
                    <a:pt x="1354" y="7506"/>
                  </a:cubicBezTo>
                  <a:lnTo>
                    <a:pt x="497" y="7809"/>
                  </a:lnTo>
                  <a:cubicBezTo>
                    <a:pt x="221" y="7892"/>
                    <a:pt x="55" y="8141"/>
                    <a:pt x="28" y="8417"/>
                  </a:cubicBezTo>
                  <a:cubicBezTo>
                    <a:pt x="0" y="8638"/>
                    <a:pt x="0" y="8831"/>
                    <a:pt x="0" y="9025"/>
                  </a:cubicBezTo>
                  <a:cubicBezTo>
                    <a:pt x="0" y="9218"/>
                    <a:pt x="0" y="9411"/>
                    <a:pt x="28" y="9632"/>
                  </a:cubicBezTo>
                  <a:cubicBezTo>
                    <a:pt x="28" y="9908"/>
                    <a:pt x="221" y="10157"/>
                    <a:pt x="525" y="10268"/>
                  </a:cubicBezTo>
                  <a:lnTo>
                    <a:pt x="1381" y="10571"/>
                  </a:lnTo>
                  <a:cubicBezTo>
                    <a:pt x="1436" y="10903"/>
                    <a:pt x="1519" y="11234"/>
                    <a:pt x="1630" y="11566"/>
                  </a:cubicBezTo>
                  <a:lnTo>
                    <a:pt x="1050" y="12256"/>
                  </a:lnTo>
                  <a:cubicBezTo>
                    <a:pt x="856" y="12449"/>
                    <a:pt x="801" y="12753"/>
                    <a:pt x="939" y="13029"/>
                  </a:cubicBezTo>
                  <a:cubicBezTo>
                    <a:pt x="1022" y="13195"/>
                    <a:pt x="1133" y="13389"/>
                    <a:pt x="1215" y="13554"/>
                  </a:cubicBezTo>
                  <a:cubicBezTo>
                    <a:pt x="1326" y="13720"/>
                    <a:pt x="1436" y="13886"/>
                    <a:pt x="1547" y="14079"/>
                  </a:cubicBezTo>
                  <a:cubicBezTo>
                    <a:pt x="1684" y="14262"/>
                    <a:pt x="1897" y="14369"/>
                    <a:pt x="2123" y="14369"/>
                  </a:cubicBezTo>
                  <a:cubicBezTo>
                    <a:pt x="2170" y="14369"/>
                    <a:pt x="2218" y="14365"/>
                    <a:pt x="2265" y="14355"/>
                  </a:cubicBezTo>
                  <a:lnTo>
                    <a:pt x="3149" y="14189"/>
                  </a:lnTo>
                  <a:cubicBezTo>
                    <a:pt x="3370" y="14466"/>
                    <a:pt x="3618" y="14687"/>
                    <a:pt x="3895" y="14908"/>
                  </a:cubicBezTo>
                  <a:lnTo>
                    <a:pt x="3729" y="15819"/>
                  </a:lnTo>
                  <a:cubicBezTo>
                    <a:pt x="3674" y="16095"/>
                    <a:pt x="3784" y="16371"/>
                    <a:pt x="4005" y="16537"/>
                  </a:cubicBezTo>
                  <a:cubicBezTo>
                    <a:pt x="4171" y="16648"/>
                    <a:pt x="4364" y="16758"/>
                    <a:pt x="4530" y="16841"/>
                  </a:cubicBezTo>
                  <a:cubicBezTo>
                    <a:pt x="4668" y="16951"/>
                    <a:pt x="4861" y="17062"/>
                    <a:pt x="5055" y="17145"/>
                  </a:cubicBezTo>
                  <a:cubicBezTo>
                    <a:pt x="5150" y="17187"/>
                    <a:pt x="5254" y="17209"/>
                    <a:pt x="5358" y="17209"/>
                  </a:cubicBezTo>
                  <a:cubicBezTo>
                    <a:pt x="5525" y="17209"/>
                    <a:pt x="5692" y="17153"/>
                    <a:pt x="5828" y="17034"/>
                  </a:cubicBezTo>
                  <a:lnTo>
                    <a:pt x="6518" y="16454"/>
                  </a:lnTo>
                  <a:cubicBezTo>
                    <a:pt x="6850" y="16565"/>
                    <a:pt x="7181" y="16648"/>
                    <a:pt x="7513" y="16703"/>
                  </a:cubicBezTo>
                  <a:lnTo>
                    <a:pt x="7816" y="17559"/>
                  </a:lnTo>
                  <a:cubicBezTo>
                    <a:pt x="7927" y="17835"/>
                    <a:pt x="8148" y="18029"/>
                    <a:pt x="8452" y="18029"/>
                  </a:cubicBezTo>
                  <a:cubicBezTo>
                    <a:pt x="8645" y="18029"/>
                    <a:pt x="8866" y="18056"/>
                    <a:pt x="9059" y="18056"/>
                  </a:cubicBezTo>
                  <a:cubicBezTo>
                    <a:pt x="9253" y="18056"/>
                    <a:pt x="9446" y="18056"/>
                    <a:pt x="9639" y="18029"/>
                  </a:cubicBezTo>
                  <a:cubicBezTo>
                    <a:pt x="9916" y="18029"/>
                    <a:pt x="10164" y="17835"/>
                    <a:pt x="10275" y="17559"/>
                  </a:cubicBezTo>
                  <a:lnTo>
                    <a:pt x="10578" y="16703"/>
                  </a:lnTo>
                  <a:cubicBezTo>
                    <a:pt x="10910" y="16648"/>
                    <a:pt x="11241" y="16565"/>
                    <a:pt x="11573" y="16454"/>
                  </a:cubicBezTo>
                  <a:lnTo>
                    <a:pt x="12263" y="17034"/>
                  </a:lnTo>
                  <a:cubicBezTo>
                    <a:pt x="12382" y="17153"/>
                    <a:pt x="12553" y="17209"/>
                    <a:pt x="12725" y="17209"/>
                  </a:cubicBezTo>
                  <a:cubicBezTo>
                    <a:pt x="12833" y="17209"/>
                    <a:pt x="12941" y="17187"/>
                    <a:pt x="13037" y="17145"/>
                  </a:cubicBezTo>
                  <a:cubicBezTo>
                    <a:pt x="13202" y="17062"/>
                    <a:pt x="13368" y="16951"/>
                    <a:pt x="13561" y="16841"/>
                  </a:cubicBezTo>
                  <a:cubicBezTo>
                    <a:pt x="13755" y="16758"/>
                    <a:pt x="13920" y="16648"/>
                    <a:pt x="14086" y="16537"/>
                  </a:cubicBezTo>
                  <a:cubicBezTo>
                    <a:pt x="14307" y="16371"/>
                    <a:pt x="14418" y="16095"/>
                    <a:pt x="14362" y="15819"/>
                  </a:cubicBezTo>
                  <a:lnTo>
                    <a:pt x="14197" y="14935"/>
                  </a:lnTo>
                  <a:cubicBezTo>
                    <a:pt x="14473" y="14687"/>
                    <a:pt x="14694" y="14466"/>
                    <a:pt x="14942" y="14189"/>
                  </a:cubicBezTo>
                  <a:lnTo>
                    <a:pt x="15826" y="14355"/>
                  </a:lnTo>
                  <a:cubicBezTo>
                    <a:pt x="15873" y="14365"/>
                    <a:pt x="15919" y="14369"/>
                    <a:pt x="15966" y="14369"/>
                  </a:cubicBezTo>
                  <a:cubicBezTo>
                    <a:pt x="16193" y="14369"/>
                    <a:pt x="16407" y="14258"/>
                    <a:pt x="16544" y="14051"/>
                  </a:cubicBezTo>
                  <a:cubicBezTo>
                    <a:pt x="16655" y="13886"/>
                    <a:pt x="16765" y="13720"/>
                    <a:pt x="16876" y="13554"/>
                  </a:cubicBezTo>
                  <a:cubicBezTo>
                    <a:pt x="16958" y="13389"/>
                    <a:pt x="17069" y="13195"/>
                    <a:pt x="17152" y="13029"/>
                  </a:cubicBezTo>
                  <a:cubicBezTo>
                    <a:pt x="17262" y="12781"/>
                    <a:pt x="17235" y="12449"/>
                    <a:pt x="17041" y="12256"/>
                  </a:cubicBezTo>
                  <a:lnTo>
                    <a:pt x="16461" y="11566"/>
                  </a:lnTo>
                  <a:cubicBezTo>
                    <a:pt x="16572" y="11234"/>
                    <a:pt x="16655" y="10903"/>
                    <a:pt x="16710" y="10571"/>
                  </a:cubicBezTo>
                  <a:lnTo>
                    <a:pt x="17566" y="10240"/>
                  </a:lnTo>
                  <a:cubicBezTo>
                    <a:pt x="17842" y="10157"/>
                    <a:pt x="18036" y="9908"/>
                    <a:pt x="18036" y="9632"/>
                  </a:cubicBezTo>
                  <a:cubicBezTo>
                    <a:pt x="18036" y="9439"/>
                    <a:pt x="18063" y="9218"/>
                    <a:pt x="18063" y="9025"/>
                  </a:cubicBezTo>
                  <a:cubicBezTo>
                    <a:pt x="18063" y="8831"/>
                    <a:pt x="18063" y="8638"/>
                    <a:pt x="18036" y="8445"/>
                  </a:cubicBezTo>
                  <a:cubicBezTo>
                    <a:pt x="18036" y="8168"/>
                    <a:pt x="17842" y="7920"/>
                    <a:pt x="17566" y="7809"/>
                  </a:cubicBezTo>
                  <a:lnTo>
                    <a:pt x="16710" y="7506"/>
                  </a:lnTo>
                  <a:cubicBezTo>
                    <a:pt x="16655" y="7147"/>
                    <a:pt x="16544" y="6815"/>
                    <a:pt x="16434" y="6511"/>
                  </a:cubicBezTo>
                  <a:lnTo>
                    <a:pt x="17041" y="5821"/>
                  </a:lnTo>
                  <a:cubicBezTo>
                    <a:pt x="17207" y="5600"/>
                    <a:pt x="17262" y="5296"/>
                    <a:pt x="17124" y="5047"/>
                  </a:cubicBezTo>
                  <a:cubicBezTo>
                    <a:pt x="17041" y="4854"/>
                    <a:pt x="16958" y="4661"/>
                    <a:pt x="16848" y="4495"/>
                  </a:cubicBezTo>
                  <a:cubicBezTo>
                    <a:pt x="16738" y="4329"/>
                    <a:pt x="16655" y="4164"/>
                    <a:pt x="16517" y="3970"/>
                  </a:cubicBezTo>
                  <a:cubicBezTo>
                    <a:pt x="16379" y="3787"/>
                    <a:pt x="16166" y="3680"/>
                    <a:pt x="15956" y="3680"/>
                  </a:cubicBezTo>
                  <a:cubicBezTo>
                    <a:pt x="15912" y="3680"/>
                    <a:pt x="15869" y="3685"/>
                    <a:pt x="15826" y="3694"/>
                  </a:cubicBezTo>
                  <a:lnTo>
                    <a:pt x="14915" y="3860"/>
                  </a:lnTo>
                  <a:cubicBezTo>
                    <a:pt x="14694" y="3611"/>
                    <a:pt x="14445" y="3363"/>
                    <a:pt x="14197" y="3142"/>
                  </a:cubicBezTo>
                  <a:lnTo>
                    <a:pt x="14362" y="2230"/>
                  </a:lnTo>
                  <a:cubicBezTo>
                    <a:pt x="14390" y="1954"/>
                    <a:pt x="14279" y="1678"/>
                    <a:pt x="14058" y="1512"/>
                  </a:cubicBezTo>
                  <a:cubicBezTo>
                    <a:pt x="13893" y="1402"/>
                    <a:pt x="13727" y="1291"/>
                    <a:pt x="13561" y="1208"/>
                  </a:cubicBezTo>
                  <a:cubicBezTo>
                    <a:pt x="13396" y="1098"/>
                    <a:pt x="13202" y="1015"/>
                    <a:pt x="13009" y="905"/>
                  </a:cubicBezTo>
                  <a:cubicBezTo>
                    <a:pt x="12913" y="862"/>
                    <a:pt x="12809" y="840"/>
                    <a:pt x="12705" y="840"/>
                  </a:cubicBezTo>
                  <a:cubicBezTo>
                    <a:pt x="12539" y="840"/>
                    <a:pt x="12371" y="896"/>
                    <a:pt x="12236" y="1015"/>
                  </a:cubicBezTo>
                  <a:lnTo>
                    <a:pt x="11545" y="1595"/>
                  </a:lnTo>
                  <a:cubicBezTo>
                    <a:pt x="11214" y="1485"/>
                    <a:pt x="10882" y="1402"/>
                    <a:pt x="10551" y="1346"/>
                  </a:cubicBezTo>
                  <a:lnTo>
                    <a:pt x="10247" y="490"/>
                  </a:lnTo>
                  <a:cubicBezTo>
                    <a:pt x="10164" y="214"/>
                    <a:pt x="9916" y="21"/>
                    <a:pt x="9639" y="21"/>
                  </a:cubicBezTo>
                  <a:cubicBezTo>
                    <a:pt x="9432" y="7"/>
                    <a:pt x="9232" y="0"/>
                    <a:pt x="90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18"/>
            <p:cNvSpPr/>
            <p:nvPr/>
          </p:nvSpPr>
          <p:spPr>
            <a:xfrm>
              <a:off x="2237146" y="2151584"/>
              <a:ext cx="338178" cy="275877"/>
            </a:xfrm>
            <a:custGeom>
              <a:rect b="b" l="l" r="r" t="t"/>
              <a:pathLst>
                <a:path extrusionOk="0" h="13249" w="16241">
                  <a:moveTo>
                    <a:pt x="8828" y="587"/>
                  </a:moveTo>
                  <a:cubicBezTo>
                    <a:pt x="9410" y="587"/>
                    <a:pt x="10008" y="673"/>
                    <a:pt x="10606" y="856"/>
                  </a:cubicBezTo>
                  <a:cubicBezTo>
                    <a:pt x="14777" y="2127"/>
                    <a:pt x="16241" y="7236"/>
                    <a:pt x="13424" y="10523"/>
                  </a:cubicBezTo>
                  <a:lnTo>
                    <a:pt x="12761" y="10523"/>
                  </a:lnTo>
                  <a:lnTo>
                    <a:pt x="12761" y="5717"/>
                  </a:lnTo>
                  <a:cubicBezTo>
                    <a:pt x="12761" y="5524"/>
                    <a:pt x="12609" y="5427"/>
                    <a:pt x="12457" y="5427"/>
                  </a:cubicBezTo>
                  <a:cubicBezTo>
                    <a:pt x="12305" y="5427"/>
                    <a:pt x="12153" y="5524"/>
                    <a:pt x="12153" y="5717"/>
                  </a:cubicBezTo>
                  <a:lnTo>
                    <a:pt x="12153" y="10523"/>
                  </a:lnTo>
                  <a:lnTo>
                    <a:pt x="11242" y="10523"/>
                  </a:lnTo>
                  <a:lnTo>
                    <a:pt x="11242" y="7236"/>
                  </a:lnTo>
                  <a:cubicBezTo>
                    <a:pt x="11228" y="7043"/>
                    <a:pt x="11090" y="6946"/>
                    <a:pt x="10952" y="6946"/>
                  </a:cubicBezTo>
                  <a:cubicBezTo>
                    <a:pt x="10814" y="6946"/>
                    <a:pt x="10675" y="7043"/>
                    <a:pt x="10662" y="7236"/>
                  </a:cubicBezTo>
                  <a:lnTo>
                    <a:pt x="10662" y="10523"/>
                  </a:lnTo>
                  <a:lnTo>
                    <a:pt x="9750" y="10523"/>
                  </a:lnTo>
                  <a:lnTo>
                    <a:pt x="9750" y="8120"/>
                  </a:lnTo>
                  <a:cubicBezTo>
                    <a:pt x="9750" y="7913"/>
                    <a:pt x="9598" y="7809"/>
                    <a:pt x="9446" y="7809"/>
                  </a:cubicBezTo>
                  <a:cubicBezTo>
                    <a:pt x="9294" y="7809"/>
                    <a:pt x="9143" y="7913"/>
                    <a:pt x="9143" y="8120"/>
                  </a:cubicBezTo>
                  <a:lnTo>
                    <a:pt x="9143" y="10523"/>
                  </a:lnTo>
                  <a:lnTo>
                    <a:pt x="8231" y="10523"/>
                  </a:lnTo>
                  <a:lnTo>
                    <a:pt x="8231" y="8120"/>
                  </a:lnTo>
                  <a:cubicBezTo>
                    <a:pt x="8231" y="7913"/>
                    <a:pt x="8086" y="7809"/>
                    <a:pt x="7941" y="7809"/>
                  </a:cubicBezTo>
                  <a:cubicBezTo>
                    <a:pt x="7796" y="7809"/>
                    <a:pt x="7651" y="7913"/>
                    <a:pt x="7651" y="8120"/>
                  </a:cubicBezTo>
                  <a:lnTo>
                    <a:pt x="7651" y="10523"/>
                  </a:lnTo>
                  <a:lnTo>
                    <a:pt x="6740" y="10523"/>
                  </a:lnTo>
                  <a:lnTo>
                    <a:pt x="6740" y="8728"/>
                  </a:lnTo>
                  <a:cubicBezTo>
                    <a:pt x="6726" y="8548"/>
                    <a:pt x="6588" y="8458"/>
                    <a:pt x="6446" y="8458"/>
                  </a:cubicBezTo>
                  <a:cubicBezTo>
                    <a:pt x="6305" y="8458"/>
                    <a:pt x="6160" y="8548"/>
                    <a:pt x="6132" y="8728"/>
                  </a:cubicBezTo>
                  <a:lnTo>
                    <a:pt x="6132" y="10523"/>
                  </a:lnTo>
                  <a:lnTo>
                    <a:pt x="5221" y="10523"/>
                  </a:lnTo>
                  <a:lnTo>
                    <a:pt x="5221" y="7512"/>
                  </a:lnTo>
                  <a:cubicBezTo>
                    <a:pt x="5234" y="7319"/>
                    <a:pt x="5089" y="7222"/>
                    <a:pt x="4941" y="7222"/>
                  </a:cubicBezTo>
                  <a:cubicBezTo>
                    <a:pt x="4793" y="7222"/>
                    <a:pt x="4641" y="7319"/>
                    <a:pt x="4641" y="7512"/>
                  </a:cubicBezTo>
                  <a:lnTo>
                    <a:pt x="4641" y="10523"/>
                  </a:lnTo>
                  <a:lnTo>
                    <a:pt x="4282" y="10523"/>
                  </a:lnTo>
                  <a:cubicBezTo>
                    <a:pt x="3674" y="9805"/>
                    <a:pt x="3232" y="8921"/>
                    <a:pt x="3011" y="8010"/>
                  </a:cubicBezTo>
                  <a:lnTo>
                    <a:pt x="4806" y="6187"/>
                  </a:lnTo>
                  <a:cubicBezTo>
                    <a:pt x="4834" y="6159"/>
                    <a:pt x="4889" y="6159"/>
                    <a:pt x="4944" y="6159"/>
                  </a:cubicBezTo>
                  <a:cubicBezTo>
                    <a:pt x="4972" y="6159"/>
                    <a:pt x="5027" y="6159"/>
                    <a:pt x="5055" y="6187"/>
                  </a:cubicBezTo>
                  <a:lnTo>
                    <a:pt x="6215" y="7374"/>
                  </a:lnTo>
                  <a:cubicBezTo>
                    <a:pt x="6367" y="7512"/>
                    <a:pt x="6560" y="7582"/>
                    <a:pt x="6753" y="7582"/>
                  </a:cubicBezTo>
                  <a:cubicBezTo>
                    <a:pt x="6947" y="7582"/>
                    <a:pt x="7140" y="7512"/>
                    <a:pt x="7292" y="7374"/>
                  </a:cubicBezTo>
                  <a:lnTo>
                    <a:pt x="8010" y="6656"/>
                  </a:lnTo>
                  <a:cubicBezTo>
                    <a:pt x="8038" y="6629"/>
                    <a:pt x="8079" y="6615"/>
                    <a:pt x="8124" y="6615"/>
                  </a:cubicBezTo>
                  <a:cubicBezTo>
                    <a:pt x="8169" y="6615"/>
                    <a:pt x="8217" y="6629"/>
                    <a:pt x="8259" y="6656"/>
                  </a:cubicBezTo>
                  <a:lnTo>
                    <a:pt x="8507" y="6905"/>
                  </a:lnTo>
                  <a:cubicBezTo>
                    <a:pt x="8645" y="7057"/>
                    <a:pt x="8839" y="7133"/>
                    <a:pt x="9036" y="7133"/>
                  </a:cubicBezTo>
                  <a:cubicBezTo>
                    <a:pt x="9232" y="7133"/>
                    <a:pt x="9433" y="7057"/>
                    <a:pt x="9584" y="6905"/>
                  </a:cubicBezTo>
                  <a:lnTo>
                    <a:pt x="12457" y="4032"/>
                  </a:lnTo>
                  <a:lnTo>
                    <a:pt x="12457" y="4502"/>
                  </a:lnTo>
                  <a:cubicBezTo>
                    <a:pt x="12457" y="4695"/>
                    <a:pt x="12609" y="4792"/>
                    <a:pt x="12761" y="4792"/>
                  </a:cubicBezTo>
                  <a:cubicBezTo>
                    <a:pt x="12913" y="4792"/>
                    <a:pt x="13065" y="4695"/>
                    <a:pt x="13065" y="4502"/>
                  </a:cubicBezTo>
                  <a:lnTo>
                    <a:pt x="13065" y="3535"/>
                  </a:lnTo>
                  <a:cubicBezTo>
                    <a:pt x="13065" y="3231"/>
                    <a:pt x="12816" y="3011"/>
                    <a:pt x="12512" y="3011"/>
                  </a:cubicBezTo>
                  <a:lnTo>
                    <a:pt x="11545" y="3011"/>
                  </a:lnTo>
                  <a:cubicBezTo>
                    <a:pt x="11159" y="3011"/>
                    <a:pt x="11159" y="3591"/>
                    <a:pt x="11545" y="3591"/>
                  </a:cubicBezTo>
                  <a:lnTo>
                    <a:pt x="12043" y="3591"/>
                  </a:lnTo>
                  <a:lnTo>
                    <a:pt x="9170" y="6491"/>
                  </a:lnTo>
                  <a:cubicBezTo>
                    <a:pt x="9129" y="6518"/>
                    <a:pt x="9080" y="6532"/>
                    <a:pt x="9036" y="6532"/>
                  </a:cubicBezTo>
                  <a:cubicBezTo>
                    <a:pt x="8991" y="6532"/>
                    <a:pt x="8949" y="6518"/>
                    <a:pt x="8922" y="6491"/>
                  </a:cubicBezTo>
                  <a:lnTo>
                    <a:pt x="8673" y="6242"/>
                  </a:lnTo>
                  <a:cubicBezTo>
                    <a:pt x="8521" y="6090"/>
                    <a:pt x="8321" y="6014"/>
                    <a:pt x="8124" y="6014"/>
                  </a:cubicBezTo>
                  <a:cubicBezTo>
                    <a:pt x="7927" y="6014"/>
                    <a:pt x="7734" y="6090"/>
                    <a:pt x="7596" y="6242"/>
                  </a:cubicBezTo>
                  <a:lnTo>
                    <a:pt x="6878" y="6960"/>
                  </a:lnTo>
                  <a:cubicBezTo>
                    <a:pt x="6836" y="6988"/>
                    <a:pt x="6795" y="7002"/>
                    <a:pt x="6753" y="7002"/>
                  </a:cubicBezTo>
                  <a:cubicBezTo>
                    <a:pt x="6712" y="7002"/>
                    <a:pt x="6671" y="6988"/>
                    <a:pt x="6629" y="6960"/>
                  </a:cubicBezTo>
                  <a:lnTo>
                    <a:pt x="5469" y="5800"/>
                  </a:lnTo>
                  <a:cubicBezTo>
                    <a:pt x="5331" y="5634"/>
                    <a:pt x="5138" y="5552"/>
                    <a:pt x="4917" y="5552"/>
                  </a:cubicBezTo>
                  <a:cubicBezTo>
                    <a:pt x="4723" y="5552"/>
                    <a:pt x="4530" y="5634"/>
                    <a:pt x="4392" y="5800"/>
                  </a:cubicBezTo>
                  <a:lnTo>
                    <a:pt x="2873" y="7292"/>
                  </a:lnTo>
                  <a:cubicBezTo>
                    <a:pt x="2448" y="3605"/>
                    <a:pt x="5378" y="587"/>
                    <a:pt x="8828" y="587"/>
                  </a:cubicBezTo>
                  <a:close/>
                  <a:moveTo>
                    <a:pt x="12816" y="11131"/>
                  </a:moveTo>
                  <a:cubicBezTo>
                    <a:pt x="11684" y="12139"/>
                    <a:pt x="10268" y="12643"/>
                    <a:pt x="8853" y="12643"/>
                  </a:cubicBezTo>
                  <a:cubicBezTo>
                    <a:pt x="7437" y="12643"/>
                    <a:pt x="6022" y="12139"/>
                    <a:pt x="4889" y="11131"/>
                  </a:cubicBezTo>
                  <a:close/>
                  <a:moveTo>
                    <a:pt x="8839" y="0"/>
                  </a:moveTo>
                  <a:cubicBezTo>
                    <a:pt x="2956" y="0"/>
                    <a:pt x="1" y="7126"/>
                    <a:pt x="4171" y="11296"/>
                  </a:cubicBezTo>
                  <a:cubicBezTo>
                    <a:pt x="5520" y="12645"/>
                    <a:pt x="7178" y="13249"/>
                    <a:pt x="8804" y="13249"/>
                  </a:cubicBezTo>
                  <a:cubicBezTo>
                    <a:pt x="12206" y="13249"/>
                    <a:pt x="15467" y="10609"/>
                    <a:pt x="15467" y="6629"/>
                  </a:cubicBezTo>
                  <a:cubicBezTo>
                    <a:pt x="15467" y="2955"/>
                    <a:pt x="12512" y="0"/>
                    <a:pt x="88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118"/>
          <p:cNvGrpSpPr/>
          <p:nvPr/>
        </p:nvGrpSpPr>
        <p:grpSpPr>
          <a:xfrm>
            <a:off x="6829245" y="2100257"/>
            <a:ext cx="375555" cy="377429"/>
            <a:chOff x="6558482" y="2100257"/>
            <a:chExt cx="375555" cy="377429"/>
          </a:xfrm>
        </p:grpSpPr>
        <p:sp>
          <p:nvSpPr>
            <p:cNvPr id="2000" name="Google Shape;2000;p118"/>
            <p:cNvSpPr/>
            <p:nvPr/>
          </p:nvSpPr>
          <p:spPr>
            <a:xfrm>
              <a:off x="6558482" y="2100257"/>
              <a:ext cx="375555" cy="377429"/>
            </a:xfrm>
            <a:custGeom>
              <a:rect b="b" l="l" r="r" t="t"/>
              <a:pathLst>
                <a:path extrusionOk="0" h="18126" w="18036">
                  <a:moveTo>
                    <a:pt x="3591" y="663"/>
                  </a:moveTo>
                  <a:cubicBezTo>
                    <a:pt x="3743" y="663"/>
                    <a:pt x="3895" y="766"/>
                    <a:pt x="3895" y="974"/>
                  </a:cubicBezTo>
                  <a:lnTo>
                    <a:pt x="3895" y="2769"/>
                  </a:lnTo>
                  <a:cubicBezTo>
                    <a:pt x="3895" y="2962"/>
                    <a:pt x="3750" y="3059"/>
                    <a:pt x="3601" y="3059"/>
                  </a:cubicBezTo>
                  <a:cubicBezTo>
                    <a:pt x="3453" y="3059"/>
                    <a:pt x="3301" y="2962"/>
                    <a:pt x="3287" y="2769"/>
                  </a:cubicBezTo>
                  <a:lnTo>
                    <a:pt x="3287" y="974"/>
                  </a:lnTo>
                  <a:cubicBezTo>
                    <a:pt x="3287" y="766"/>
                    <a:pt x="3439" y="663"/>
                    <a:pt x="3591" y="663"/>
                  </a:cubicBezTo>
                  <a:close/>
                  <a:moveTo>
                    <a:pt x="9018" y="663"/>
                  </a:moveTo>
                  <a:cubicBezTo>
                    <a:pt x="9163" y="663"/>
                    <a:pt x="9308" y="766"/>
                    <a:pt x="9308" y="974"/>
                  </a:cubicBezTo>
                  <a:lnTo>
                    <a:pt x="9308" y="2769"/>
                  </a:lnTo>
                  <a:cubicBezTo>
                    <a:pt x="9308" y="2962"/>
                    <a:pt x="9163" y="3059"/>
                    <a:pt x="9018" y="3059"/>
                  </a:cubicBezTo>
                  <a:cubicBezTo>
                    <a:pt x="8873" y="3059"/>
                    <a:pt x="8728" y="2962"/>
                    <a:pt x="8728" y="2769"/>
                  </a:cubicBezTo>
                  <a:lnTo>
                    <a:pt x="8728" y="974"/>
                  </a:lnTo>
                  <a:cubicBezTo>
                    <a:pt x="8728" y="766"/>
                    <a:pt x="8873" y="663"/>
                    <a:pt x="9018" y="663"/>
                  </a:cubicBezTo>
                  <a:close/>
                  <a:moveTo>
                    <a:pt x="14432" y="663"/>
                  </a:moveTo>
                  <a:cubicBezTo>
                    <a:pt x="14577" y="663"/>
                    <a:pt x="14722" y="766"/>
                    <a:pt x="14722" y="974"/>
                  </a:cubicBezTo>
                  <a:lnTo>
                    <a:pt x="14722" y="2769"/>
                  </a:lnTo>
                  <a:cubicBezTo>
                    <a:pt x="14722" y="2962"/>
                    <a:pt x="14577" y="3059"/>
                    <a:pt x="14432" y="3059"/>
                  </a:cubicBezTo>
                  <a:cubicBezTo>
                    <a:pt x="14287" y="3059"/>
                    <a:pt x="14142" y="2962"/>
                    <a:pt x="14142" y="2769"/>
                  </a:cubicBezTo>
                  <a:lnTo>
                    <a:pt x="14142" y="974"/>
                  </a:lnTo>
                  <a:cubicBezTo>
                    <a:pt x="14142" y="766"/>
                    <a:pt x="14287" y="663"/>
                    <a:pt x="14432" y="663"/>
                  </a:cubicBezTo>
                  <a:close/>
                  <a:moveTo>
                    <a:pt x="4447" y="3100"/>
                  </a:moveTo>
                  <a:cubicBezTo>
                    <a:pt x="4475" y="3183"/>
                    <a:pt x="4502" y="3266"/>
                    <a:pt x="4502" y="3376"/>
                  </a:cubicBezTo>
                  <a:cubicBezTo>
                    <a:pt x="4475" y="3943"/>
                    <a:pt x="4040" y="4226"/>
                    <a:pt x="3605" y="4226"/>
                  </a:cubicBezTo>
                  <a:cubicBezTo>
                    <a:pt x="3170" y="4226"/>
                    <a:pt x="2735" y="3943"/>
                    <a:pt x="2707" y="3376"/>
                  </a:cubicBezTo>
                  <a:cubicBezTo>
                    <a:pt x="2707" y="3294"/>
                    <a:pt x="2707" y="3183"/>
                    <a:pt x="2762" y="3100"/>
                  </a:cubicBezTo>
                  <a:cubicBezTo>
                    <a:pt x="2901" y="3487"/>
                    <a:pt x="3253" y="3680"/>
                    <a:pt x="3605" y="3680"/>
                  </a:cubicBezTo>
                  <a:cubicBezTo>
                    <a:pt x="3957" y="3680"/>
                    <a:pt x="4309" y="3487"/>
                    <a:pt x="4447" y="3100"/>
                  </a:cubicBezTo>
                  <a:close/>
                  <a:moveTo>
                    <a:pt x="9861" y="3100"/>
                  </a:moveTo>
                  <a:cubicBezTo>
                    <a:pt x="9888" y="3183"/>
                    <a:pt x="9916" y="3266"/>
                    <a:pt x="9916" y="3376"/>
                  </a:cubicBezTo>
                  <a:cubicBezTo>
                    <a:pt x="9888" y="3943"/>
                    <a:pt x="9453" y="4226"/>
                    <a:pt x="9018" y="4226"/>
                  </a:cubicBezTo>
                  <a:cubicBezTo>
                    <a:pt x="8583" y="4226"/>
                    <a:pt x="8148" y="3943"/>
                    <a:pt x="8121" y="3376"/>
                  </a:cubicBezTo>
                  <a:cubicBezTo>
                    <a:pt x="8121" y="3294"/>
                    <a:pt x="8148" y="3183"/>
                    <a:pt x="8176" y="3100"/>
                  </a:cubicBezTo>
                  <a:cubicBezTo>
                    <a:pt x="8314" y="3487"/>
                    <a:pt x="8666" y="3680"/>
                    <a:pt x="9018" y="3680"/>
                  </a:cubicBezTo>
                  <a:cubicBezTo>
                    <a:pt x="9370" y="3680"/>
                    <a:pt x="9723" y="3487"/>
                    <a:pt x="9861" y="3100"/>
                  </a:cubicBezTo>
                  <a:close/>
                  <a:moveTo>
                    <a:pt x="15302" y="3073"/>
                  </a:moveTo>
                  <a:cubicBezTo>
                    <a:pt x="15329" y="3183"/>
                    <a:pt x="15329" y="3266"/>
                    <a:pt x="15329" y="3376"/>
                  </a:cubicBezTo>
                  <a:cubicBezTo>
                    <a:pt x="15329" y="3984"/>
                    <a:pt x="14880" y="4288"/>
                    <a:pt x="14432" y="4288"/>
                  </a:cubicBezTo>
                  <a:cubicBezTo>
                    <a:pt x="13983" y="4288"/>
                    <a:pt x="13534" y="3984"/>
                    <a:pt x="13534" y="3376"/>
                  </a:cubicBezTo>
                  <a:cubicBezTo>
                    <a:pt x="13534" y="3266"/>
                    <a:pt x="13562" y="3183"/>
                    <a:pt x="13617" y="3073"/>
                  </a:cubicBezTo>
                  <a:cubicBezTo>
                    <a:pt x="13755" y="3473"/>
                    <a:pt x="14107" y="3673"/>
                    <a:pt x="14459" y="3673"/>
                  </a:cubicBezTo>
                  <a:cubicBezTo>
                    <a:pt x="14811" y="3673"/>
                    <a:pt x="15164" y="3473"/>
                    <a:pt x="15302" y="3073"/>
                  </a:cubicBezTo>
                  <a:close/>
                  <a:moveTo>
                    <a:pt x="16545" y="1554"/>
                  </a:moveTo>
                  <a:cubicBezTo>
                    <a:pt x="17042" y="1581"/>
                    <a:pt x="17428" y="1968"/>
                    <a:pt x="17428" y="2465"/>
                  </a:cubicBezTo>
                  <a:lnTo>
                    <a:pt x="17428" y="15115"/>
                  </a:lnTo>
                  <a:lnTo>
                    <a:pt x="16545" y="15115"/>
                  </a:lnTo>
                  <a:cubicBezTo>
                    <a:pt x="15716" y="15115"/>
                    <a:pt x="15025" y="15778"/>
                    <a:pt x="15025" y="16606"/>
                  </a:cubicBezTo>
                  <a:lnTo>
                    <a:pt x="15025" y="17518"/>
                  </a:lnTo>
                  <a:lnTo>
                    <a:pt x="1492" y="17518"/>
                  </a:lnTo>
                  <a:cubicBezTo>
                    <a:pt x="995" y="17518"/>
                    <a:pt x="580" y="17103"/>
                    <a:pt x="580" y="16606"/>
                  </a:cubicBezTo>
                  <a:lnTo>
                    <a:pt x="580" y="2465"/>
                  </a:lnTo>
                  <a:cubicBezTo>
                    <a:pt x="580" y="1968"/>
                    <a:pt x="995" y="1554"/>
                    <a:pt x="1492" y="1554"/>
                  </a:cubicBezTo>
                  <a:lnTo>
                    <a:pt x="2707" y="1554"/>
                  </a:lnTo>
                  <a:lnTo>
                    <a:pt x="2707" y="2161"/>
                  </a:lnTo>
                  <a:cubicBezTo>
                    <a:pt x="1547" y="3045"/>
                    <a:pt x="2155" y="4868"/>
                    <a:pt x="3591" y="4868"/>
                  </a:cubicBezTo>
                  <a:cubicBezTo>
                    <a:pt x="5055" y="4868"/>
                    <a:pt x="5662" y="3045"/>
                    <a:pt x="4502" y="2161"/>
                  </a:cubicBezTo>
                  <a:lnTo>
                    <a:pt x="4502" y="1554"/>
                  </a:lnTo>
                  <a:lnTo>
                    <a:pt x="8121" y="1554"/>
                  </a:lnTo>
                  <a:lnTo>
                    <a:pt x="8121" y="2161"/>
                  </a:lnTo>
                  <a:cubicBezTo>
                    <a:pt x="6961" y="3045"/>
                    <a:pt x="7568" y="4868"/>
                    <a:pt x="9004" y="4868"/>
                  </a:cubicBezTo>
                  <a:cubicBezTo>
                    <a:pt x="10468" y="4868"/>
                    <a:pt x="11076" y="3045"/>
                    <a:pt x="9916" y="2161"/>
                  </a:cubicBezTo>
                  <a:lnTo>
                    <a:pt x="9916" y="1554"/>
                  </a:lnTo>
                  <a:lnTo>
                    <a:pt x="13534" y="1554"/>
                  </a:lnTo>
                  <a:lnTo>
                    <a:pt x="13534" y="2161"/>
                  </a:lnTo>
                  <a:cubicBezTo>
                    <a:pt x="12374" y="3045"/>
                    <a:pt x="12982" y="4868"/>
                    <a:pt x="14445" y="4868"/>
                  </a:cubicBezTo>
                  <a:cubicBezTo>
                    <a:pt x="15882" y="4868"/>
                    <a:pt x="16489" y="3045"/>
                    <a:pt x="15329" y="2161"/>
                  </a:cubicBezTo>
                  <a:lnTo>
                    <a:pt x="15329" y="1554"/>
                  </a:lnTo>
                  <a:close/>
                  <a:moveTo>
                    <a:pt x="17428" y="15695"/>
                  </a:moveTo>
                  <a:lnTo>
                    <a:pt x="17428" y="16606"/>
                  </a:lnTo>
                  <a:cubicBezTo>
                    <a:pt x="17428" y="17103"/>
                    <a:pt x="17042" y="17518"/>
                    <a:pt x="16545" y="17518"/>
                  </a:cubicBezTo>
                  <a:lnTo>
                    <a:pt x="15633" y="17518"/>
                  </a:lnTo>
                  <a:lnTo>
                    <a:pt x="15633" y="16606"/>
                  </a:lnTo>
                  <a:cubicBezTo>
                    <a:pt x="15633" y="16109"/>
                    <a:pt x="16047" y="15695"/>
                    <a:pt x="16545" y="15695"/>
                  </a:cubicBezTo>
                  <a:close/>
                  <a:moveTo>
                    <a:pt x="3605" y="0"/>
                  </a:moveTo>
                  <a:cubicBezTo>
                    <a:pt x="3135" y="0"/>
                    <a:pt x="2666" y="325"/>
                    <a:pt x="2707" y="974"/>
                  </a:cubicBezTo>
                  <a:lnTo>
                    <a:pt x="1492" y="974"/>
                  </a:lnTo>
                  <a:cubicBezTo>
                    <a:pt x="663" y="974"/>
                    <a:pt x="0" y="1636"/>
                    <a:pt x="0" y="2465"/>
                  </a:cubicBezTo>
                  <a:lnTo>
                    <a:pt x="0" y="16606"/>
                  </a:lnTo>
                  <a:cubicBezTo>
                    <a:pt x="0" y="17435"/>
                    <a:pt x="663" y="18098"/>
                    <a:pt x="1492" y="18125"/>
                  </a:cubicBezTo>
                  <a:lnTo>
                    <a:pt x="16545" y="18125"/>
                  </a:lnTo>
                  <a:cubicBezTo>
                    <a:pt x="17373" y="18098"/>
                    <a:pt x="18036" y="17435"/>
                    <a:pt x="18036" y="16606"/>
                  </a:cubicBezTo>
                  <a:lnTo>
                    <a:pt x="18036" y="2465"/>
                  </a:lnTo>
                  <a:cubicBezTo>
                    <a:pt x="18036" y="1636"/>
                    <a:pt x="17373" y="974"/>
                    <a:pt x="16545" y="974"/>
                  </a:cubicBezTo>
                  <a:lnTo>
                    <a:pt x="15329" y="974"/>
                  </a:lnTo>
                  <a:cubicBezTo>
                    <a:pt x="15329" y="366"/>
                    <a:pt x="14880" y="62"/>
                    <a:pt x="14432" y="62"/>
                  </a:cubicBezTo>
                  <a:cubicBezTo>
                    <a:pt x="13983" y="62"/>
                    <a:pt x="13534" y="366"/>
                    <a:pt x="13534" y="974"/>
                  </a:cubicBezTo>
                  <a:lnTo>
                    <a:pt x="9916" y="974"/>
                  </a:lnTo>
                  <a:cubicBezTo>
                    <a:pt x="9957" y="325"/>
                    <a:pt x="9488" y="0"/>
                    <a:pt x="9018" y="0"/>
                  </a:cubicBezTo>
                  <a:cubicBezTo>
                    <a:pt x="8549" y="0"/>
                    <a:pt x="8079" y="325"/>
                    <a:pt x="8121" y="974"/>
                  </a:cubicBezTo>
                  <a:lnTo>
                    <a:pt x="4502" y="974"/>
                  </a:lnTo>
                  <a:cubicBezTo>
                    <a:pt x="4544" y="325"/>
                    <a:pt x="4074" y="0"/>
                    <a:pt x="36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18"/>
            <p:cNvSpPr/>
            <p:nvPr/>
          </p:nvSpPr>
          <p:spPr>
            <a:xfrm>
              <a:off x="6671194" y="2251637"/>
              <a:ext cx="12681" cy="81832"/>
            </a:xfrm>
            <a:custGeom>
              <a:rect b="b" l="l" r="r" t="t"/>
              <a:pathLst>
                <a:path extrusionOk="0" h="3930" w="609">
                  <a:moveTo>
                    <a:pt x="305" y="1"/>
                  </a:moveTo>
                  <a:cubicBezTo>
                    <a:pt x="139" y="1"/>
                    <a:pt x="1" y="139"/>
                    <a:pt x="1" y="305"/>
                  </a:cubicBezTo>
                  <a:lnTo>
                    <a:pt x="1" y="3619"/>
                  </a:lnTo>
                  <a:cubicBezTo>
                    <a:pt x="1" y="3826"/>
                    <a:pt x="153" y="3930"/>
                    <a:pt x="305" y="3930"/>
                  </a:cubicBezTo>
                  <a:cubicBezTo>
                    <a:pt x="457" y="3930"/>
                    <a:pt x="609" y="3826"/>
                    <a:pt x="609" y="3619"/>
                  </a:cubicBezTo>
                  <a:lnTo>
                    <a:pt x="609" y="305"/>
                  </a:lnTo>
                  <a:cubicBezTo>
                    <a:pt x="609" y="139"/>
                    <a:pt x="470"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18"/>
            <p:cNvSpPr/>
            <p:nvPr/>
          </p:nvSpPr>
          <p:spPr>
            <a:xfrm>
              <a:off x="6631527" y="2226920"/>
              <a:ext cx="233504" cy="212806"/>
            </a:xfrm>
            <a:custGeom>
              <a:rect b="b" l="l" r="r" t="t"/>
              <a:pathLst>
                <a:path extrusionOk="0" h="10220" w="11214">
                  <a:moveTo>
                    <a:pt x="10026" y="1492"/>
                  </a:moveTo>
                  <a:cubicBezTo>
                    <a:pt x="10357" y="1492"/>
                    <a:pt x="10634" y="1768"/>
                    <a:pt x="10634" y="2099"/>
                  </a:cubicBezTo>
                  <a:lnTo>
                    <a:pt x="10634" y="4806"/>
                  </a:lnTo>
                  <a:cubicBezTo>
                    <a:pt x="10634" y="5137"/>
                    <a:pt x="10357" y="5414"/>
                    <a:pt x="10026" y="5414"/>
                  </a:cubicBezTo>
                  <a:lnTo>
                    <a:pt x="9115" y="5414"/>
                  </a:lnTo>
                  <a:lnTo>
                    <a:pt x="9115" y="1492"/>
                  </a:lnTo>
                  <a:close/>
                  <a:moveTo>
                    <a:pt x="8507" y="608"/>
                  </a:moveTo>
                  <a:lnTo>
                    <a:pt x="8507" y="6021"/>
                  </a:lnTo>
                  <a:cubicBezTo>
                    <a:pt x="8590" y="8037"/>
                    <a:pt x="6933" y="9722"/>
                    <a:pt x="4916" y="9722"/>
                  </a:cubicBezTo>
                  <a:cubicBezTo>
                    <a:pt x="2873" y="9722"/>
                    <a:pt x="1243" y="8037"/>
                    <a:pt x="1298" y="6021"/>
                  </a:cubicBezTo>
                  <a:lnTo>
                    <a:pt x="1298" y="608"/>
                  </a:lnTo>
                  <a:close/>
                  <a:moveTo>
                    <a:pt x="1298" y="0"/>
                  </a:moveTo>
                  <a:cubicBezTo>
                    <a:pt x="967" y="0"/>
                    <a:pt x="691" y="276"/>
                    <a:pt x="691" y="608"/>
                  </a:cubicBezTo>
                  <a:lnTo>
                    <a:pt x="691" y="6021"/>
                  </a:lnTo>
                  <a:cubicBezTo>
                    <a:pt x="691" y="7485"/>
                    <a:pt x="1464" y="8866"/>
                    <a:pt x="2762" y="9612"/>
                  </a:cubicBezTo>
                  <a:lnTo>
                    <a:pt x="387" y="9612"/>
                  </a:lnTo>
                  <a:cubicBezTo>
                    <a:pt x="0" y="9612"/>
                    <a:pt x="0" y="10219"/>
                    <a:pt x="387" y="10219"/>
                  </a:cubicBezTo>
                  <a:lnTo>
                    <a:pt x="9418" y="10219"/>
                  </a:lnTo>
                  <a:cubicBezTo>
                    <a:pt x="9805" y="10219"/>
                    <a:pt x="9805" y="9612"/>
                    <a:pt x="9418" y="9612"/>
                  </a:cubicBezTo>
                  <a:lnTo>
                    <a:pt x="7043" y="9612"/>
                  </a:lnTo>
                  <a:cubicBezTo>
                    <a:pt x="8314" y="8866"/>
                    <a:pt x="9115" y="7485"/>
                    <a:pt x="9115" y="6021"/>
                  </a:cubicBezTo>
                  <a:lnTo>
                    <a:pt x="9998" y="6021"/>
                  </a:lnTo>
                  <a:cubicBezTo>
                    <a:pt x="10661" y="6021"/>
                    <a:pt x="11214" y="5469"/>
                    <a:pt x="11214" y="4806"/>
                  </a:cubicBezTo>
                  <a:lnTo>
                    <a:pt x="11214" y="2099"/>
                  </a:lnTo>
                  <a:cubicBezTo>
                    <a:pt x="11214" y="1436"/>
                    <a:pt x="10689" y="912"/>
                    <a:pt x="10026" y="912"/>
                  </a:cubicBezTo>
                  <a:lnTo>
                    <a:pt x="9115" y="912"/>
                  </a:lnTo>
                  <a:lnTo>
                    <a:pt x="9115" y="608"/>
                  </a:lnTo>
                  <a:cubicBezTo>
                    <a:pt x="9115" y="276"/>
                    <a:pt x="8838" y="0"/>
                    <a:pt x="85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118"/>
          <p:cNvGrpSpPr/>
          <p:nvPr/>
        </p:nvGrpSpPr>
        <p:grpSpPr>
          <a:xfrm>
            <a:off x="3396884" y="2101402"/>
            <a:ext cx="390505" cy="375909"/>
            <a:chOff x="3469026" y="2101402"/>
            <a:chExt cx="390505" cy="375909"/>
          </a:xfrm>
        </p:grpSpPr>
        <p:sp>
          <p:nvSpPr>
            <p:cNvPr id="2004" name="Google Shape;2004;p118"/>
            <p:cNvSpPr/>
            <p:nvPr/>
          </p:nvSpPr>
          <p:spPr>
            <a:xfrm>
              <a:off x="3469026" y="2101402"/>
              <a:ext cx="390505" cy="375909"/>
            </a:xfrm>
            <a:custGeom>
              <a:rect b="b" l="l" r="r" t="t"/>
              <a:pathLst>
                <a:path extrusionOk="0" h="18053" w="18754">
                  <a:moveTo>
                    <a:pt x="6035" y="622"/>
                  </a:moveTo>
                  <a:cubicBezTo>
                    <a:pt x="6270" y="622"/>
                    <a:pt x="6505" y="711"/>
                    <a:pt x="6684" y="891"/>
                  </a:cubicBezTo>
                  <a:cubicBezTo>
                    <a:pt x="6877" y="1084"/>
                    <a:pt x="7126" y="1222"/>
                    <a:pt x="7375" y="1222"/>
                  </a:cubicBezTo>
                  <a:lnTo>
                    <a:pt x="8148" y="1222"/>
                  </a:lnTo>
                  <a:cubicBezTo>
                    <a:pt x="8314" y="1222"/>
                    <a:pt x="8452" y="1333"/>
                    <a:pt x="8452" y="1526"/>
                  </a:cubicBezTo>
                  <a:lnTo>
                    <a:pt x="8452" y="2410"/>
                  </a:lnTo>
                  <a:cubicBezTo>
                    <a:pt x="8452" y="2576"/>
                    <a:pt x="8314" y="2714"/>
                    <a:pt x="8148" y="2714"/>
                  </a:cubicBezTo>
                  <a:lnTo>
                    <a:pt x="3950" y="2714"/>
                  </a:lnTo>
                  <a:cubicBezTo>
                    <a:pt x="3784" y="2714"/>
                    <a:pt x="3646" y="2576"/>
                    <a:pt x="3646" y="2410"/>
                  </a:cubicBezTo>
                  <a:lnTo>
                    <a:pt x="3618" y="1526"/>
                  </a:lnTo>
                  <a:cubicBezTo>
                    <a:pt x="3618" y="1333"/>
                    <a:pt x="3756" y="1222"/>
                    <a:pt x="3922" y="1222"/>
                  </a:cubicBezTo>
                  <a:lnTo>
                    <a:pt x="4696" y="1222"/>
                  </a:lnTo>
                  <a:cubicBezTo>
                    <a:pt x="4944" y="1222"/>
                    <a:pt x="5193" y="1084"/>
                    <a:pt x="5386" y="891"/>
                  </a:cubicBezTo>
                  <a:cubicBezTo>
                    <a:pt x="5566" y="711"/>
                    <a:pt x="5800" y="622"/>
                    <a:pt x="6035" y="622"/>
                  </a:cubicBezTo>
                  <a:close/>
                  <a:moveTo>
                    <a:pt x="10523" y="1802"/>
                  </a:moveTo>
                  <a:cubicBezTo>
                    <a:pt x="11020" y="1802"/>
                    <a:pt x="11435" y="2217"/>
                    <a:pt x="11435" y="2714"/>
                  </a:cubicBezTo>
                  <a:lnTo>
                    <a:pt x="11462" y="2714"/>
                  </a:lnTo>
                  <a:lnTo>
                    <a:pt x="11462" y="11359"/>
                  </a:lnTo>
                  <a:cubicBezTo>
                    <a:pt x="11214" y="11580"/>
                    <a:pt x="11020" y="11828"/>
                    <a:pt x="10855" y="12077"/>
                  </a:cubicBezTo>
                  <a:lnTo>
                    <a:pt x="10855" y="3018"/>
                  </a:lnTo>
                  <a:cubicBezTo>
                    <a:pt x="10855" y="2686"/>
                    <a:pt x="10578" y="2410"/>
                    <a:pt x="10247" y="2410"/>
                  </a:cubicBezTo>
                  <a:lnTo>
                    <a:pt x="9032" y="2410"/>
                  </a:lnTo>
                  <a:lnTo>
                    <a:pt x="9032" y="1802"/>
                  </a:lnTo>
                  <a:close/>
                  <a:moveTo>
                    <a:pt x="10247" y="3018"/>
                  </a:moveTo>
                  <a:lnTo>
                    <a:pt x="10247" y="15667"/>
                  </a:lnTo>
                  <a:lnTo>
                    <a:pt x="1823" y="15667"/>
                  </a:lnTo>
                  <a:lnTo>
                    <a:pt x="1823" y="3018"/>
                  </a:lnTo>
                  <a:lnTo>
                    <a:pt x="3259" y="3018"/>
                  </a:lnTo>
                  <a:cubicBezTo>
                    <a:pt x="3425" y="3211"/>
                    <a:pt x="3646" y="3321"/>
                    <a:pt x="3922" y="3321"/>
                  </a:cubicBezTo>
                  <a:lnTo>
                    <a:pt x="8148" y="3321"/>
                  </a:lnTo>
                  <a:cubicBezTo>
                    <a:pt x="8397" y="3321"/>
                    <a:pt x="8645" y="3211"/>
                    <a:pt x="8811" y="3018"/>
                  </a:cubicBezTo>
                  <a:close/>
                  <a:moveTo>
                    <a:pt x="3011" y="1802"/>
                  </a:moveTo>
                  <a:lnTo>
                    <a:pt x="3011" y="2410"/>
                  </a:lnTo>
                  <a:lnTo>
                    <a:pt x="1823" y="2410"/>
                  </a:lnTo>
                  <a:cubicBezTo>
                    <a:pt x="1492" y="2410"/>
                    <a:pt x="1215" y="2686"/>
                    <a:pt x="1215" y="3018"/>
                  </a:cubicBezTo>
                  <a:lnTo>
                    <a:pt x="1215" y="15667"/>
                  </a:lnTo>
                  <a:cubicBezTo>
                    <a:pt x="1215" y="15999"/>
                    <a:pt x="1492" y="16247"/>
                    <a:pt x="1823" y="16247"/>
                  </a:cubicBezTo>
                  <a:lnTo>
                    <a:pt x="10247" y="16247"/>
                  </a:lnTo>
                  <a:cubicBezTo>
                    <a:pt x="10440" y="16247"/>
                    <a:pt x="10606" y="16164"/>
                    <a:pt x="10717" y="16026"/>
                  </a:cubicBezTo>
                  <a:cubicBezTo>
                    <a:pt x="10827" y="16247"/>
                    <a:pt x="10993" y="16441"/>
                    <a:pt x="11131" y="16634"/>
                  </a:cubicBezTo>
                  <a:cubicBezTo>
                    <a:pt x="10965" y="16772"/>
                    <a:pt x="10772" y="16855"/>
                    <a:pt x="10551" y="16855"/>
                  </a:cubicBezTo>
                  <a:lnTo>
                    <a:pt x="1519" y="16855"/>
                  </a:lnTo>
                  <a:cubicBezTo>
                    <a:pt x="1022" y="16855"/>
                    <a:pt x="608" y="16441"/>
                    <a:pt x="608" y="15944"/>
                  </a:cubicBezTo>
                  <a:lnTo>
                    <a:pt x="608" y="2714"/>
                  </a:lnTo>
                  <a:cubicBezTo>
                    <a:pt x="608" y="2217"/>
                    <a:pt x="1022" y="1802"/>
                    <a:pt x="1519" y="1802"/>
                  </a:cubicBezTo>
                  <a:close/>
                  <a:moveTo>
                    <a:pt x="14126" y="10831"/>
                  </a:moveTo>
                  <a:cubicBezTo>
                    <a:pt x="15823" y="10831"/>
                    <a:pt x="17456" y="12148"/>
                    <a:pt x="17456" y="14148"/>
                  </a:cubicBezTo>
                  <a:cubicBezTo>
                    <a:pt x="17456" y="15971"/>
                    <a:pt x="15964" y="17463"/>
                    <a:pt x="14141" y="17463"/>
                  </a:cubicBezTo>
                  <a:cubicBezTo>
                    <a:pt x="11214" y="17463"/>
                    <a:pt x="9722" y="13900"/>
                    <a:pt x="11821" y="11801"/>
                  </a:cubicBezTo>
                  <a:cubicBezTo>
                    <a:pt x="12491" y="11131"/>
                    <a:pt x="13316" y="10831"/>
                    <a:pt x="14126" y="10831"/>
                  </a:cubicBezTo>
                  <a:close/>
                  <a:moveTo>
                    <a:pt x="6011" y="0"/>
                  </a:moveTo>
                  <a:cubicBezTo>
                    <a:pt x="5607" y="0"/>
                    <a:pt x="5206" y="159"/>
                    <a:pt x="4916" y="477"/>
                  </a:cubicBezTo>
                  <a:cubicBezTo>
                    <a:pt x="4861" y="560"/>
                    <a:pt x="4778" y="615"/>
                    <a:pt x="4668" y="615"/>
                  </a:cubicBezTo>
                  <a:lnTo>
                    <a:pt x="3922" y="615"/>
                  </a:lnTo>
                  <a:cubicBezTo>
                    <a:pt x="3536" y="615"/>
                    <a:pt x="3176" y="863"/>
                    <a:pt x="3066" y="1222"/>
                  </a:cubicBezTo>
                  <a:lnTo>
                    <a:pt x="1492" y="1222"/>
                  </a:lnTo>
                  <a:cubicBezTo>
                    <a:pt x="663" y="1222"/>
                    <a:pt x="0" y="1885"/>
                    <a:pt x="0" y="2714"/>
                  </a:cubicBezTo>
                  <a:lnTo>
                    <a:pt x="0" y="15944"/>
                  </a:lnTo>
                  <a:cubicBezTo>
                    <a:pt x="0" y="16772"/>
                    <a:pt x="663" y="17463"/>
                    <a:pt x="1492" y="17463"/>
                  </a:cubicBezTo>
                  <a:lnTo>
                    <a:pt x="10523" y="17463"/>
                  </a:lnTo>
                  <a:cubicBezTo>
                    <a:pt x="10910" y="17463"/>
                    <a:pt x="11269" y="17324"/>
                    <a:pt x="11545" y="17076"/>
                  </a:cubicBezTo>
                  <a:cubicBezTo>
                    <a:pt x="12302" y="17740"/>
                    <a:pt x="13221" y="18053"/>
                    <a:pt x="14127" y="18053"/>
                  </a:cubicBezTo>
                  <a:cubicBezTo>
                    <a:pt x="15671" y="18053"/>
                    <a:pt x="17178" y="17147"/>
                    <a:pt x="17787" y="15529"/>
                  </a:cubicBezTo>
                  <a:cubicBezTo>
                    <a:pt x="18754" y="12988"/>
                    <a:pt x="16876" y="10226"/>
                    <a:pt x="14141" y="10226"/>
                  </a:cubicBezTo>
                  <a:cubicBezTo>
                    <a:pt x="13396" y="10226"/>
                    <a:pt x="12650" y="10447"/>
                    <a:pt x="12042" y="10862"/>
                  </a:cubicBezTo>
                  <a:lnTo>
                    <a:pt x="12042" y="2714"/>
                  </a:lnTo>
                  <a:cubicBezTo>
                    <a:pt x="12042" y="1885"/>
                    <a:pt x="11352" y="1222"/>
                    <a:pt x="10523" y="1222"/>
                  </a:cubicBezTo>
                  <a:lnTo>
                    <a:pt x="8977" y="1222"/>
                  </a:lnTo>
                  <a:cubicBezTo>
                    <a:pt x="8838" y="863"/>
                    <a:pt x="8507" y="615"/>
                    <a:pt x="8120" y="615"/>
                  </a:cubicBezTo>
                  <a:lnTo>
                    <a:pt x="7347" y="615"/>
                  </a:lnTo>
                  <a:cubicBezTo>
                    <a:pt x="7264" y="615"/>
                    <a:pt x="7181" y="560"/>
                    <a:pt x="7126" y="477"/>
                  </a:cubicBezTo>
                  <a:cubicBezTo>
                    <a:pt x="6822" y="159"/>
                    <a:pt x="6415" y="0"/>
                    <a:pt x="60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18"/>
            <p:cNvSpPr/>
            <p:nvPr/>
          </p:nvSpPr>
          <p:spPr>
            <a:xfrm>
              <a:off x="3724935" y="2364432"/>
              <a:ext cx="76523" cy="56304"/>
            </a:xfrm>
            <a:custGeom>
              <a:rect b="b" l="l" r="r" t="t"/>
              <a:pathLst>
                <a:path extrusionOk="0" h="2704" w="3675">
                  <a:moveTo>
                    <a:pt x="3355" y="0"/>
                  </a:moveTo>
                  <a:cubicBezTo>
                    <a:pt x="3286" y="0"/>
                    <a:pt x="3215" y="28"/>
                    <a:pt x="3149" y="80"/>
                  </a:cubicBezTo>
                  <a:lnTo>
                    <a:pt x="968" y="2013"/>
                  </a:lnTo>
                  <a:lnTo>
                    <a:pt x="553" y="1599"/>
                  </a:lnTo>
                  <a:cubicBezTo>
                    <a:pt x="484" y="1544"/>
                    <a:pt x="401" y="1516"/>
                    <a:pt x="322" y="1516"/>
                  </a:cubicBezTo>
                  <a:cubicBezTo>
                    <a:pt x="243" y="1516"/>
                    <a:pt x="167" y="1544"/>
                    <a:pt x="111" y="1599"/>
                  </a:cubicBezTo>
                  <a:cubicBezTo>
                    <a:pt x="1" y="1737"/>
                    <a:pt x="1" y="1903"/>
                    <a:pt x="111" y="2041"/>
                  </a:cubicBezTo>
                  <a:lnTo>
                    <a:pt x="719" y="2621"/>
                  </a:lnTo>
                  <a:cubicBezTo>
                    <a:pt x="774" y="2676"/>
                    <a:pt x="850" y="2704"/>
                    <a:pt x="926" y="2704"/>
                  </a:cubicBezTo>
                  <a:cubicBezTo>
                    <a:pt x="1002" y="2704"/>
                    <a:pt x="1078" y="2676"/>
                    <a:pt x="1133" y="2621"/>
                  </a:cubicBezTo>
                  <a:lnTo>
                    <a:pt x="3536" y="522"/>
                  </a:lnTo>
                  <a:cubicBezTo>
                    <a:pt x="3674" y="411"/>
                    <a:pt x="3674" y="218"/>
                    <a:pt x="3564" y="108"/>
                  </a:cubicBezTo>
                  <a:cubicBezTo>
                    <a:pt x="3505" y="35"/>
                    <a:pt x="3432" y="0"/>
                    <a:pt x="33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18"/>
            <p:cNvSpPr/>
            <p:nvPr/>
          </p:nvSpPr>
          <p:spPr>
            <a:xfrm>
              <a:off x="3588069" y="2126847"/>
              <a:ext cx="12681" cy="12098"/>
            </a:xfrm>
            <a:custGeom>
              <a:rect b="b" l="l" r="r" t="t"/>
              <a:pathLst>
                <a:path extrusionOk="0" h="581" w="609">
                  <a:moveTo>
                    <a:pt x="304" y="0"/>
                  </a:moveTo>
                  <a:cubicBezTo>
                    <a:pt x="139" y="0"/>
                    <a:pt x="0" y="111"/>
                    <a:pt x="0" y="277"/>
                  </a:cubicBezTo>
                  <a:cubicBezTo>
                    <a:pt x="0" y="470"/>
                    <a:pt x="139" y="580"/>
                    <a:pt x="304" y="580"/>
                  </a:cubicBezTo>
                  <a:cubicBezTo>
                    <a:pt x="470" y="580"/>
                    <a:pt x="608" y="470"/>
                    <a:pt x="608" y="277"/>
                  </a:cubicBezTo>
                  <a:cubicBezTo>
                    <a:pt x="608" y="111"/>
                    <a:pt x="470" y="0"/>
                    <a:pt x="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18"/>
            <p:cNvSpPr/>
            <p:nvPr/>
          </p:nvSpPr>
          <p:spPr>
            <a:xfrm>
              <a:off x="3519063" y="2189523"/>
              <a:ext cx="150692" cy="212827"/>
            </a:xfrm>
            <a:custGeom>
              <a:rect b="b" l="l" r="r" t="t"/>
              <a:pathLst>
                <a:path extrusionOk="0" h="10221" w="7237">
                  <a:moveTo>
                    <a:pt x="2403" y="8701"/>
                  </a:moveTo>
                  <a:lnTo>
                    <a:pt x="2403" y="9612"/>
                  </a:lnTo>
                  <a:lnTo>
                    <a:pt x="608" y="9612"/>
                  </a:lnTo>
                  <a:lnTo>
                    <a:pt x="608" y="8701"/>
                  </a:lnTo>
                  <a:close/>
                  <a:moveTo>
                    <a:pt x="6011" y="1"/>
                  </a:moveTo>
                  <a:cubicBezTo>
                    <a:pt x="5931" y="1"/>
                    <a:pt x="5855" y="29"/>
                    <a:pt x="5800" y="84"/>
                  </a:cubicBezTo>
                  <a:lnTo>
                    <a:pt x="4916" y="995"/>
                  </a:lnTo>
                  <a:cubicBezTo>
                    <a:pt x="4778" y="1106"/>
                    <a:pt x="4778" y="1271"/>
                    <a:pt x="4916" y="1409"/>
                  </a:cubicBezTo>
                  <a:cubicBezTo>
                    <a:pt x="4972" y="1465"/>
                    <a:pt x="5048" y="1492"/>
                    <a:pt x="5124" y="1492"/>
                  </a:cubicBezTo>
                  <a:cubicBezTo>
                    <a:pt x="5199" y="1492"/>
                    <a:pt x="5275" y="1465"/>
                    <a:pt x="5331" y="1409"/>
                  </a:cubicBezTo>
                  <a:lnTo>
                    <a:pt x="5690" y="1023"/>
                  </a:lnTo>
                  <a:lnTo>
                    <a:pt x="5690" y="1023"/>
                  </a:lnTo>
                  <a:cubicBezTo>
                    <a:pt x="5137" y="6160"/>
                    <a:pt x="3011" y="7845"/>
                    <a:pt x="2624" y="8121"/>
                  </a:cubicBezTo>
                  <a:lnTo>
                    <a:pt x="608" y="8121"/>
                  </a:lnTo>
                  <a:cubicBezTo>
                    <a:pt x="276" y="8121"/>
                    <a:pt x="0" y="8370"/>
                    <a:pt x="0" y="8701"/>
                  </a:cubicBezTo>
                  <a:lnTo>
                    <a:pt x="0" y="9612"/>
                  </a:lnTo>
                  <a:cubicBezTo>
                    <a:pt x="0" y="9944"/>
                    <a:pt x="276" y="10220"/>
                    <a:pt x="608" y="10220"/>
                  </a:cubicBezTo>
                  <a:lnTo>
                    <a:pt x="2403" y="10220"/>
                  </a:lnTo>
                  <a:cubicBezTo>
                    <a:pt x="2734" y="10220"/>
                    <a:pt x="3011" y="9944"/>
                    <a:pt x="3011" y="9612"/>
                  </a:cubicBezTo>
                  <a:lnTo>
                    <a:pt x="3011" y="8591"/>
                  </a:lnTo>
                  <a:cubicBezTo>
                    <a:pt x="3618" y="8149"/>
                    <a:pt x="5773" y="6298"/>
                    <a:pt x="6297" y="1023"/>
                  </a:cubicBezTo>
                  <a:lnTo>
                    <a:pt x="6712" y="1409"/>
                  </a:lnTo>
                  <a:cubicBezTo>
                    <a:pt x="6767" y="1465"/>
                    <a:pt x="6843" y="1492"/>
                    <a:pt x="6919" y="1492"/>
                  </a:cubicBezTo>
                  <a:cubicBezTo>
                    <a:pt x="6995" y="1492"/>
                    <a:pt x="7071" y="1465"/>
                    <a:pt x="7126" y="1409"/>
                  </a:cubicBezTo>
                  <a:cubicBezTo>
                    <a:pt x="7236" y="1299"/>
                    <a:pt x="7236" y="1106"/>
                    <a:pt x="7126" y="995"/>
                  </a:cubicBezTo>
                  <a:lnTo>
                    <a:pt x="6242" y="84"/>
                  </a:lnTo>
                  <a:cubicBezTo>
                    <a:pt x="6173" y="29"/>
                    <a:pt x="6090" y="1"/>
                    <a:pt x="60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18"/>
            <p:cNvSpPr/>
            <p:nvPr/>
          </p:nvSpPr>
          <p:spPr>
            <a:xfrm>
              <a:off x="3525372" y="2296613"/>
              <a:ext cx="50057" cy="43040"/>
            </a:xfrm>
            <a:custGeom>
              <a:rect b="b" l="l" r="r" t="t"/>
              <a:pathLst>
                <a:path extrusionOk="0" h="2067" w="2404">
                  <a:moveTo>
                    <a:pt x="1050" y="547"/>
                  </a:moveTo>
                  <a:lnTo>
                    <a:pt x="1050" y="575"/>
                  </a:lnTo>
                  <a:cubicBezTo>
                    <a:pt x="1062" y="574"/>
                    <a:pt x="1073" y="574"/>
                    <a:pt x="1083" y="574"/>
                  </a:cubicBezTo>
                  <a:cubicBezTo>
                    <a:pt x="1475" y="574"/>
                    <a:pt x="1651" y="1052"/>
                    <a:pt x="1382" y="1321"/>
                  </a:cubicBezTo>
                  <a:cubicBezTo>
                    <a:pt x="1283" y="1420"/>
                    <a:pt x="1166" y="1463"/>
                    <a:pt x="1054" y="1463"/>
                  </a:cubicBezTo>
                  <a:cubicBezTo>
                    <a:pt x="822" y="1463"/>
                    <a:pt x="609" y="1278"/>
                    <a:pt x="609" y="1017"/>
                  </a:cubicBezTo>
                  <a:cubicBezTo>
                    <a:pt x="581" y="768"/>
                    <a:pt x="802" y="547"/>
                    <a:pt x="1050" y="547"/>
                  </a:cubicBezTo>
                  <a:close/>
                  <a:moveTo>
                    <a:pt x="1054" y="0"/>
                  </a:moveTo>
                  <a:cubicBezTo>
                    <a:pt x="530" y="0"/>
                    <a:pt x="20" y="401"/>
                    <a:pt x="1" y="1017"/>
                  </a:cubicBezTo>
                  <a:cubicBezTo>
                    <a:pt x="1" y="1597"/>
                    <a:pt x="470" y="2067"/>
                    <a:pt x="1050" y="2067"/>
                  </a:cubicBezTo>
                  <a:cubicBezTo>
                    <a:pt x="1962" y="2039"/>
                    <a:pt x="2404" y="934"/>
                    <a:pt x="1769" y="299"/>
                  </a:cubicBezTo>
                  <a:cubicBezTo>
                    <a:pt x="1562" y="93"/>
                    <a:pt x="1307" y="0"/>
                    <a:pt x="10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18"/>
            <p:cNvSpPr/>
            <p:nvPr/>
          </p:nvSpPr>
          <p:spPr>
            <a:xfrm>
              <a:off x="3619115" y="2320663"/>
              <a:ext cx="50640" cy="43290"/>
            </a:xfrm>
            <a:custGeom>
              <a:rect b="b" l="l" r="r" t="t"/>
              <a:pathLst>
                <a:path extrusionOk="0" h="2079" w="2432">
                  <a:moveTo>
                    <a:pt x="1366" y="604"/>
                  </a:moveTo>
                  <a:cubicBezTo>
                    <a:pt x="1598" y="604"/>
                    <a:pt x="1824" y="789"/>
                    <a:pt x="1824" y="1050"/>
                  </a:cubicBezTo>
                  <a:cubicBezTo>
                    <a:pt x="1824" y="1298"/>
                    <a:pt x="1603" y="1519"/>
                    <a:pt x="1354" y="1519"/>
                  </a:cubicBezTo>
                  <a:cubicBezTo>
                    <a:pt x="968" y="1519"/>
                    <a:pt x="747" y="1022"/>
                    <a:pt x="1050" y="746"/>
                  </a:cubicBezTo>
                  <a:cubicBezTo>
                    <a:pt x="1140" y="647"/>
                    <a:pt x="1254" y="604"/>
                    <a:pt x="1366" y="604"/>
                  </a:cubicBezTo>
                  <a:close/>
                  <a:moveTo>
                    <a:pt x="1354" y="0"/>
                  </a:moveTo>
                  <a:cubicBezTo>
                    <a:pt x="443" y="28"/>
                    <a:pt x="1" y="1133"/>
                    <a:pt x="636" y="1768"/>
                  </a:cubicBezTo>
                  <a:cubicBezTo>
                    <a:pt x="851" y="1983"/>
                    <a:pt x="1113" y="2079"/>
                    <a:pt x="1370" y="2079"/>
                  </a:cubicBezTo>
                  <a:cubicBezTo>
                    <a:pt x="1903" y="2079"/>
                    <a:pt x="2413" y="1665"/>
                    <a:pt x="2431" y="1050"/>
                  </a:cubicBezTo>
                  <a:cubicBezTo>
                    <a:pt x="2431" y="470"/>
                    <a:pt x="1962" y="0"/>
                    <a:pt x="13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18"/>
            <p:cNvSpPr/>
            <p:nvPr/>
          </p:nvSpPr>
          <p:spPr>
            <a:xfrm>
              <a:off x="3562186" y="2245890"/>
              <a:ext cx="32795" cy="31088"/>
            </a:xfrm>
            <a:custGeom>
              <a:rect b="b" l="l" r="r" t="t"/>
              <a:pathLst>
                <a:path extrusionOk="0" h="1493" w="1575">
                  <a:moveTo>
                    <a:pt x="346" y="1"/>
                  </a:moveTo>
                  <a:cubicBezTo>
                    <a:pt x="270" y="1"/>
                    <a:pt x="194" y="28"/>
                    <a:pt x="139" y="83"/>
                  </a:cubicBezTo>
                  <a:cubicBezTo>
                    <a:pt x="28" y="194"/>
                    <a:pt x="28" y="387"/>
                    <a:pt x="139" y="498"/>
                  </a:cubicBezTo>
                  <a:lnTo>
                    <a:pt x="360" y="746"/>
                  </a:lnTo>
                  <a:lnTo>
                    <a:pt x="139" y="995"/>
                  </a:lnTo>
                  <a:cubicBezTo>
                    <a:pt x="1" y="1105"/>
                    <a:pt x="1" y="1299"/>
                    <a:pt x="139" y="1409"/>
                  </a:cubicBezTo>
                  <a:cubicBezTo>
                    <a:pt x="194" y="1464"/>
                    <a:pt x="270" y="1492"/>
                    <a:pt x="346" y="1492"/>
                  </a:cubicBezTo>
                  <a:cubicBezTo>
                    <a:pt x="422" y="1492"/>
                    <a:pt x="498" y="1464"/>
                    <a:pt x="553" y="1409"/>
                  </a:cubicBezTo>
                  <a:lnTo>
                    <a:pt x="802" y="1161"/>
                  </a:lnTo>
                  <a:lnTo>
                    <a:pt x="1022" y="1409"/>
                  </a:lnTo>
                  <a:cubicBezTo>
                    <a:pt x="1078" y="1464"/>
                    <a:pt x="1154" y="1492"/>
                    <a:pt x="1233" y="1492"/>
                  </a:cubicBezTo>
                  <a:cubicBezTo>
                    <a:pt x="1312" y="1492"/>
                    <a:pt x="1395" y="1464"/>
                    <a:pt x="1464" y="1409"/>
                  </a:cubicBezTo>
                  <a:cubicBezTo>
                    <a:pt x="1575" y="1299"/>
                    <a:pt x="1575" y="1105"/>
                    <a:pt x="1464" y="995"/>
                  </a:cubicBezTo>
                  <a:lnTo>
                    <a:pt x="1216" y="746"/>
                  </a:lnTo>
                  <a:lnTo>
                    <a:pt x="1464" y="498"/>
                  </a:lnTo>
                  <a:cubicBezTo>
                    <a:pt x="1575" y="387"/>
                    <a:pt x="1575" y="194"/>
                    <a:pt x="1464" y="83"/>
                  </a:cubicBezTo>
                  <a:cubicBezTo>
                    <a:pt x="1395" y="28"/>
                    <a:pt x="1319" y="1"/>
                    <a:pt x="1243" y="1"/>
                  </a:cubicBezTo>
                  <a:cubicBezTo>
                    <a:pt x="1167" y="1"/>
                    <a:pt x="1092" y="28"/>
                    <a:pt x="1022" y="83"/>
                  </a:cubicBezTo>
                  <a:lnTo>
                    <a:pt x="802" y="332"/>
                  </a:lnTo>
                  <a:lnTo>
                    <a:pt x="553" y="83"/>
                  </a:lnTo>
                  <a:cubicBezTo>
                    <a:pt x="498" y="28"/>
                    <a:pt x="422"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18"/>
            <p:cNvSpPr/>
            <p:nvPr/>
          </p:nvSpPr>
          <p:spPr>
            <a:xfrm>
              <a:off x="3598022" y="2370825"/>
              <a:ext cx="36148" cy="31421"/>
            </a:xfrm>
            <a:custGeom>
              <a:rect b="b" l="l" r="r" t="t"/>
              <a:pathLst>
                <a:path extrusionOk="0" h="1509" w="1736">
                  <a:moveTo>
                    <a:pt x="1332" y="1"/>
                  </a:moveTo>
                  <a:cubicBezTo>
                    <a:pt x="1256" y="1"/>
                    <a:pt x="1180" y="35"/>
                    <a:pt x="1124" y="104"/>
                  </a:cubicBezTo>
                  <a:lnTo>
                    <a:pt x="876" y="325"/>
                  </a:lnTo>
                  <a:lnTo>
                    <a:pt x="627" y="104"/>
                  </a:lnTo>
                  <a:cubicBezTo>
                    <a:pt x="563" y="40"/>
                    <a:pt x="491" y="13"/>
                    <a:pt x="423" y="13"/>
                  </a:cubicBezTo>
                  <a:cubicBezTo>
                    <a:pt x="196" y="13"/>
                    <a:pt x="1" y="307"/>
                    <a:pt x="213" y="519"/>
                  </a:cubicBezTo>
                  <a:lnTo>
                    <a:pt x="462" y="740"/>
                  </a:lnTo>
                  <a:lnTo>
                    <a:pt x="213" y="988"/>
                  </a:lnTo>
                  <a:cubicBezTo>
                    <a:pt x="47" y="1154"/>
                    <a:pt x="102" y="1430"/>
                    <a:pt x="351" y="1485"/>
                  </a:cubicBezTo>
                  <a:cubicBezTo>
                    <a:pt x="375" y="1502"/>
                    <a:pt x="402" y="1508"/>
                    <a:pt x="430" y="1508"/>
                  </a:cubicBezTo>
                  <a:cubicBezTo>
                    <a:pt x="496" y="1508"/>
                    <a:pt x="569" y="1469"/>
                    <a:pt x="627" y="1430"/>
                  </a:cubicBezTo>
                  <a:lnTo>
                    <a:pt x="876" y="1182"/>
                  </a:lnTo>
                  <a:lnTo>
                    <a:pt x="1124" y="1430"/>
                  </a:lnTo>
                  <a:cubicBezTo>
                    <a:pt x="1182" y="1476"/>
                    <a:pt x="1244" y="1496"/>
                    <a:pt x="1304" y="1496"/>
                  </a:cubicBezTo>
                  <a:cubicBezTo>
                    <a:pt x="1534" y="1496"/>
                    <a:pt x="1736" y="1207"/>
                    <a:pt x="1539" y="988"/>
                  </a:cubicBezTo>
                  <a:lnTo>
                    <a:pt x="1290" y="740"/>
                  </a:lnTo>
                  <a:lnTo>
                    <a:pt x="1539" y="519"/>
                  </a:lnTo>
                  <a:cubicBezTo>
                    <a:pt x="1649" y="408"/>
                    <a:pt x="1649" y="215"/>
                    <a:pt x="1539" y="104"/>
                  </a:cubicBezTo>
                  <a:cubicBezTo>
                    <a:pt x="1483" y="35"/>
                    <a:pt x="1407" y="1"/>
                    <a:pt x="1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2" name="Google Shape;2012;p118"/>
          <p:cNvGrpSpPr/>
          <p:nvPr/>
        </p:nvGrpSpPr>
        <p:grpSpPr>
          <a:xfrm>
            <a:off x="7494744" y="2101548"/>
            <a:ext cx="379011" cy="376138"/>
            <a:chOff x="7173849" y="2101548"/>
            <a:chExt cx="379011" cy="376138"/>
          </a:xfrm>
        </p:grpSpPr>
        <p:sp>
          <p:nvSpPr>
            <p:cNvPr id="2013" name="Google Shape;2013;p118"/>
            <p:cNvSpPr/>
            <p:nvPr/>
          </p:nvSpPr>
          <p:spPr>
            <a:xfrm>
              <a:off x="7231923" y="2132574"/>
              <a:ext cx="132306" cy="113337"/>
            </a:xfrm>
            <a:custGeom>
              <a:rect b="b" l="l" r="r" t="t"/>
              <a:pathLst>
                <a:path extrusionOk="0" h="5443" w="6354">
                  <a:moveTo>
                    <a:pt x="2735" y="609"/>
                  </a:moveTo>
                  <a:cubicBezTo>
                    <a:pt x="3177" y="609"/>
                    <a:pt x="3619" y="775"/>
                    <a:pt x="4006" y="1051"/>
                  </a:cubicBezTo>
                  <a:lnTo>
                    <a:pt x="1050" y="3979"/>
                  </a:lnTo>
                  <a:cubicBezTo>
                    <a:pt x="1" y="2598"/>
                    <a:pt x="995" y="609"/>
                    <a:pt x="2735" y="609"/>
                  </a:cubicBezTo>
                  <a:close/>
                  <a:moveTo>
                    <a:pt x="4420" y="1465"/>
                  </a:moveTo>
                  <a:lnTo>
                    <a:pt x="4420" y="1465"/>
                  </a:lnTo>
                  <a:cubicBezTo>
                    <a:pt x="5469" y="2846"/>
                    <a:pt x="4475" y="4835"/>
                    <a:pt x="2735" y="4835"/>
                  </a:cubicBezTo>
                  <a:cubicBezTo>
                    <a:pt x="2293" y="4835"/>
                    <a:pt x="1851" y="4669"/>
                    <a:pt x="1465" y="4393"/>
                  </a:cubicBezTo>
                  <a:lnTo>
                    <a:pt x="4420" y="1465"/>
                  </a:lnTo>
                  <a:close/>
                  <a:moveTo>
                    <a:pt x="2756" y="1"/>
                  </a:moveTo>
                  <a:cubicBezTo>
                    <a:pt x="1368" y="1"/>
                    <a:pt x="28" y="1083"/>
                    <a:pt x="28" y="2708"/>
                  </a:cubicBezTo>
                  <a:cubicBezTo>
                    <a:pt x="28" y="4227"/>
                    <a:pt x="1244" y="5415"/>
                    <a:pt x="2735" y="5443"/>
                  </a:cubicBezTo>
                  <a:cubicBezTo>
                    <a:pt x="5138" y="5415"/>
                    <a:pt x="6353" y="2515"/>
                    <a:pt x="4641" y="803"/>
                  </a:cubicBezTo>
                  <a:cubicBezTo>
                    <a:pt x="4096" y="248"/>
                    <a:pt x="3420" y="1"/>
                    <a:pt x="27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18"/>
            <p:cNvSpPr/>
            <p:nvPr/>
          </p:nvSpPr>
          <p:spPr>
            <a:xfrm>
              <a:off x="7411309" y="2245619"/>
              <a:ext cx="30609" cy="18969"/>
            </a:xfrm>
            <a:custGeom>
              <a:rect b="b" l="l" r="r" t="t"/>
              <a:pathLst>
                <a:path extrusionOk="0" h="911" w="1470">
                  <a:moveTo>
                    <a:pt x="433" y="1"/>
                  </a:moveTo>
                  <a:cubicBezTo>
                    <a:pt x="157" y="1"/>
                    <a:pt x="0" y="424"/>
                    <a:pt x="307" y="566"/>
                  </a:cubicBezTo>
                  <a:lnTo>
                    <a:pt x="914" y="870"/>
                  </a:lnTo>
                  <a:cubicBezTo>
                    <a:pt x="967" y="898"/>
                    <a:pt x="1017" y="910"/>
                    <a:pt x="1063" y="910"/>
                  </a:cubicBezTo>
                  <a:cubicBezTo>
                    <a:pt x="1333" y="910"/>
                    <a:pt x="1470" y="487"/>
                    <a:pt x="1163" y="345"/>
                  </a:cubicBezTo>
                  <a:lnTo>
                    <a:pt x="583" y="41"/>
                  </a:lnTo>
                  <a:cubicBezTo>
                    <a:pt x="531" y="13"/>
                    <a:pt x="480" y="1"/>
                    <a:pt x="4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18"/>
            <p:cNvSpPr/>
            <p:nvPr/>
          </p:nvSpPr>
          <p:spPr>
            <a:xfrm>
              <a:off x="7411933" y="2176613"/>
              <a:ext cx="29984" cy="18699"/>
            </a:xfrm>
            <a:custGeom>
              <a:rect b="b" l="l" r="r" t="t"/>
              <a:pathLst>
                <a:path extrusionOk="0" h="898" w="1440">
                  <a:moveTo>
                    <a:pt x="1033" y="0"/>
                  </a:moveTo>
                  <a:cubicBezTo>
                    <a:pt x="987" y="0"/>
                    <a:pt x="937" y="13"/>
                    <a:pt x="884" y="41"/>
                  </a:cubicBezTo>
                  <a:lnTo>
                    <a:pt x="277" y="345"/>
                  </a:lnTo>
                  <a:cubicBezTo>
                    <a:pt x="1" y="483"/>
                    <a:pt x="84" y="897"/>
                    <a:pt x="415" y="897"/>
                  </a:cubicBezTo>
                  <a:cubicBezTo>
                    <a:pt x="443" y="897"/>
                    <a:pt x="498" y="897"/>
                    <a:pt x="553" y="869"/>
                  </a:cubicBezTo>
                  <a:lnTo>
                    <a:pt x="1133" y="566"/>
                  </a:lnTo>
                  <a:cubicBezTo>
                    <a:pt x="1440" y="424"/>
                    <a:pt x="1303" y="0"/>
                    <a:pt x="10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18"/>
            <p:cNvSpPr/>
            <p:nvPr/>
          </p:nvSpPr>
          <p:spPr>
            <a:xfrm>
              <a:off x="7173849" y="2101548"/>
              <a:ext cx="379011" cy="376138"/>
            </a:xfrm>
            <a:custGeom>
              <a:rect b="b" l="l" r="r" t="t"/>
              <a:pathLst>
                <a:path extrusionOk="0" h="18064" w="18202">
                  <a:moveTo>
                    <a:pt x="13644" y="5441"/>
                  </a:moveTo>
                  <a:lnTo>
                    <a:pt x="13644" y="6021"/>
                  </a:lnTo>
                  <a:lnTo>
                    <a:pt x="12733" y="6021"/>
                  </a:lnTo>
                  <a:lnTo>
                    <a:pt x="12733" y="5441"/>
                  </a:lnTo>
                  <a:close/>
                  <a:moveTo>
                    <a:pt x="9795" y="606"/>
                  </a:moveTo>
                  <a:cubicBezTo>
                    <a:pt x="10104" y="606"/>
                    <a:pt x="10330" y="872"/>
                    <a:pt x="10330" y="1188"/>
                  </a:cubicBezTo>
                  <a:lnTo>
                    <a:pt x="10330" y="7513"/>
                  </a:lnTo>
                  <a:lnTo>
                    <a:pt x="2514" y="7513"/>
                  </a:lnTo>
                  <a:cubicBezTo>
                    <a:pt x="2127" y="7513"/>
                    <a:pt x="2127" y="8120"/>
                    <a:pt x="2514" y="8120"/>
                  </a:cubicBezTo>
                  <a:lnTo>
                    <a:pt x="10330" y="8120"/>
                  </a:lnTo>
                  <a:lnTo>
                    <a:pt x="10330" y="8424"/>
                  </a:lnTo>
                  <a:cubicBezTo>
                    <a:pt x="10330" y="8755"/>
                    <a:pt x="10081" y="9032"/>
                    <a:pt x="9750" y="9032"/>
                  </a:cubicBezTo>
                  <a:lnTo>
                    <a:pt x="1326" y="9032"/>
                  </a:lnTo>
                  <a:cubicBezTo>
                    <a:pt x="995" y="9032"/>
                    <a:pt x="718" y="8755"/>
                    <a:pt x="718" y="8424"/>
                  </a:cubicBezTo>
                  <a:lnTo>
                    <a:pt x="718" y="8120"/>
                  </a:lnTo>
                  <a:lnTo>
                    <a:pt x="1326" y="8120"/>
                  </a:lnTo>
                  <a:cubicBezTo>
                    <a:pt x="1713" y="8120"/>
                    <a:pt x="1713" y="7540"/>
                    <a:pt x="1326" y="7540"/>
                  </a:cubicBezTo>
                  <a:lnTo>
                    <a:pt x="718" y="7540"/>
                  </a:lnTo>
                  <a:lnTo>
                    <a:pt x="718" y="1215"/>
                  </a:lnTo>
                  <a:cubicBezTo>
                    <a:pt x="692" y="898"/>
                    <a:pt x="944" y="606"/>
                    <a:pt x="1281" y="606"/>
                  </a:cubicBezTo>
                  <a:cubicBezTo>
                    <a:pt x="1296" y="606"/>
                    <a:pt x="1311" y="607"/>
                    <a:pt x="1326" y="608"/>
                  </a:cubicBezTo>
                  <a:lnTo>
                    <a:pt x="9750" y="608"/>
                  </a:lnTo>
                  <a:cubicBezTo>
                    <a:pt x="9765" y="606"/>
                    <a:pt x="9780" y="606"/>
                    <a:pt x="9795" y="606"/>
                  </a:cubicBezTo>
                  <a:close/>
                  <a:moveTo>
                    <a:pt x="6850" y="9639"/>
                  </a:moveTo>
                  <a:lnTo>
                    <a:pt x="7126" y="10247"/>
                  </a:lnTo>
                  <a:lnTo>
                    <a:pt x="3895" y="10247"/>
                  </a:lnTo>
                  <a:lnTo>
                    <a:pt x="4198" y="9639"/>
                  </a:lnTo>
                  <a:close/>
                  <a:moveTo>
                    <a:pt x="8231" y="10827"/>
                  </a:moveTo>
                  <a:cubicBezTo>
                    <a:pt x="8617" y="10827"/>
                    <a:pt x="8617" y="11435"/>
                    <a:pt x="8231" y="11435"/>
                  </a:cubicBezTo>
                  <a:lnTo>
                    <a:pt x="2817" y="11435"/>
                  </a:lnTo>
                  <a:cubicBezTo>
                    <a:pt x="2431" y="11435"/>
                    <a:pt x="2431" y="10827"/>
                    <a:pt x="2817" y="10827"/>
                  </a:cubicBezTo>
                  <a:close/>
                  <a:moveTo>
                    <a:pt x="15465" y="9933"/>
                  </a:moveTo>
                  <a:cubicBezTo>
                    <a:pt x="15836" y="9933"/>
                    <a:pt x="16212" y="10072"/>
                    <a:pt x="16517" y="10385"/>
                  </a:cubicBezTo>
                  <a:cubicBezTo>
                    <a:pt x="17483" y="11324"/>
                    <a:pt x="16793" y="12954"/>
                    <a:pt x="15467" y="12954"/>
                  </a:cubicBezTo>
                  <a:cubicBezTo>
                    <a:pt x="14611" y="12954"/>
                    <a:pt x="13948" y="12263"/>
                    <a:pt x="13948" y="11435"/>
                  </a:cubicBezTo>
                  <a:cubicBezTo>
                    <a:pt x="13948" y="10538"/>
                    <a:pt x="14693" y="9933"/>
                    <a:pt x="15465" y="9933"/>
                  </a:cubicBezTo>
                  <a:close/>
                  <a:moveTo>
                    <a:pt x="16047" y="13561"/>
                  </a:moveTo>
                  <a:cubicBezTo>
                    <a:pt x="16876" y="13561"/>
                    <a:pt x="17566" y="14224"/>
                    <a:pt x="17566" y="15053"/>
                  </a:cubicBezTo>
                  <a:lnTo>
                    <a:pt x="17566" y="17179"/>
                  </a:lnTo>
                  <a:cubicBezTo>
                    <a:pt x="17566" y="17373"/>
                    <a:pt x="17414" y="17469"/>
                    <a:pt x="17262" y="17469"/>
                  </a:cubicBezTo>
                  <a:cubicBezTo>
                    <a:pt x="17110" y="17469"/>
                    <a:pt x="16959" y="17373"/>
                    <a:pt x="16959" y="17179"/>
                  </a:cubicBezTo>
                  <a:lnTo>
                    <a:pt x="16959" y="15053"/>
                  </a:lnTo>
                  <a:cubicBezTo>
                    <a:pt x="16959" y="14859"/>
                    <a:pt x="16807" y="14763"/>
                    <a:pt x="16655" y="14763"/>
                  </a:cubicBezTo>
                  <a:cubicBezTo>
                    <a:pt x="16503" y="14763"/>
                    <a:pt x="16351" y="14859"/>
                    <a:pt x="16351" y="15053"/>
                  </a:cubicBezTo>
                  <a:lnTo>
                    <a:pt x="16351" y="17179"/>
                  </a:lnTo>
                  <a:cubicBezTo>
                    <a:pt x="16351" y="17262"/>
                    <a:pt x="16379" y="17373"/>
                    <a:pt x="16406" y="17456"/>
                  </a:cubicBezTo>
                  <a:lnTo>
                    <a:pt x="14500" y="17456"/>
                  </a:lnTo>
                  <a:cubicBezTo>
                    <a:pt x="14528" y="17373"/>
                    <a:pt x="14556" y="17262"/>
                    <a:pt x="14556" y="17179"/>
                  </a:cubicBezTo>
                  <a:lnTo>
                    <a:pt x="14556" y="15053"/>
                  </a:lnTo>
                  <a:cubicBezTo>
                    <a:pt x="14556" y="14859"/>
                    <a:pt x="14404" y="14763"/>
                    <a:pt x="14252" y="14763"/>
                  </a:cubicBezTo>
                  <a:cubicBezTo>
                    <a:pt x="14100" y="14763"/>
                    <a:pt x="13948" y="14859"/>
                    <a:pt x="13948" y="15053"/>
                  </a:cubicBezTo>
                  <a:lnTo>
                    <a:pt x="13948" y="17179"/>
                  </a:lnTo>
                  <a:cubicBezTo>
                    <a:pt x="13934" y="17359"/>
                    <a:pt x="13796" y="17449"/>
                    <a:pt x="13655" y="17449"/>
                  </a:cubicBezTo>
                  <a:cubicBezTo>
                    <a:pt x="13513" y="17449"/>
                    <a:pt x="13368" y="17359"/>
                    <a:pt x="13340" y="17179"/>
                  </a:cubicBezTo>
                  <a:lnTo>
                    <a:pt x="13340" y="15053"/>
                  </a:lnTo>
                  <a:cubicBezTo>
                    <a:pt x="13340" y="14224"/>
                    <a:pt x="14031" y="13561"/>
                    <a:pt x="14859" y="13561"/>
                  </a:cubicBezTo>
                  <a:close/>
                  <a:moveTo>
                    <a:pt x="1326" y="0"/>
                  </a:moveTo>
                  <a:cubicBezTo>
                    <a:pt x="635" y="0"/>
                    <a:pt x="111" y="553"/>
                    <a:pt x="111" y="1215"/>
                  </a:cubicBezTo>
                  <a:lnTo>
                    <a:pt x="111" y="8424"/>
                  </a:lnTo>
                  <a:cubicBezTo>
                    <a:pt x="111" y="9087"/>
                    <a:pt x="635" y="9639"/>
                    <a:pt x="1326" y="9639"/>
                  </a:cubicBezTo>
                  <a:lnTo>
                    <a:pt x="3536" y="9639"/>
                  </a:lnTo>
                  <a:lnTo>
                    <a:pt x="3232" y="10219"/>
                  </a:lnTo>
                  <a:lnTo>
                    <a:pt x="2817" y="10219"/>
                  </a:lnTo>
                  <a:cubicBezTo>
                    <a:pt x="2320" y="10219"/>
                    <a:pt x="1906" y="10634"/>
                    <a:pt x="1906" y="11131"/>
                  </a:cubicBezTo>
                  <a:cubicBezTo>
                    <a:pt x="1906" y="11241"/>
                    <a:pt x="1934" y="11324"/>
                    <a:pt x="1961" y="11435"/>
                  </a:cubicBezTo>
                  <a:lnTo>
                    <a:pt x="415" y="11435"/>
                  </a:lnTo>
                  <a:cubicBezTo>
                    <a:pt x="0" y="11435"/>
                    <a:pt x="0" y="12042"/>
                    <a:pt x="415" y="12042"/>
                  </a:cubicBezTo>
                  <a:lnTo>
                    <a:pt x="13423" y="12042"/>
                  </a:lnTo>
                  <a:cubicBezTo>
                    <a:pt x="13561" y="12429"/>
                    <a:pt x="13810" y="12788"/>
                    <a:pt x="14114" y="13064"/>
                  </a:cubicBezTo>
                  <a:cubicBezTo>
                    <a:pt x="13313" y="13368"/>
                    <a:pt x="12760" y="14169"/>
                    <a:pt x="12733" y="15053"/>
                  </a:cubicBezTo>
                  <a:lnTo>
                    <a:pt x="12733" y="17179"/>
                  </a:lnTo>
                  <a:cubicBezTo>
                    <a:pt x="12733" y="17677"/>
                    <a:pt x="13147" y="18063"/>
                    <a:pt x="13644" y="18063"/>
                  </a:cubicBezTo>
                  <a:lnTo>
                    <a:pt x="17262" y="18063"/>
                  </a:lnTo>
                  <a:cubicBezTo>
                    <a:pt x="17759" y="18063"/>
                    <a:pt x="18174" y="17677"/>
                    <a:pt x="18174" y="17179"/>
                  </a:cubicBezTo>
                  <a:lnTo>
                    <a:pt x="18174" y="15053"/>
                  </a:lnTo>
                  <a:cubicBezTo>
                    <a:pt x="18174" y="14169"/>
                    <a:pt x="17621" y="13368"/>
                    <a:pt x="16765" y="13064"/>
                  </a:cubicBezTo>
                  <a:cubicBezTo>
                    <a:pt x="18201" y="11904"/>
                    <a:pt x="17566" y="9612"/>
                    <a:pt x="15743" y="9335"/>
                  </a:cubicBezTo>
                  <a:lnTo>
                    <a:pt x="15743" y="6629"/>
                  </a:lnTo>
                  <a:cubicBezTo>
                    <a:pt x="15743" y="5966"/>
                    <a:pt x="15191" y="5414"/>
                    <a:pt x="14528" y="5414"/>
                  </a:cubicBezTo>
                  <a:lnTo>
                    <a:pt x="14252" y="5414"/>
                  </a:lnTo>
                  <a:cubicBezTo>
                    <a:pt x="14252" y="5082"/>
                    <a:pt x="13976" y="4806"/>
                    <a:pt x="13644" y="4806"/>
                  </a:cubicBezTo>
                  <a:lnTo>
                    <a:pt x="12733" y="4806"/>
                  </a:lnTo>
                  <a:cubicBezTo>
                    <a:pt x="12401" y="4806"/>
                    <a:pt x="12125" y="5082"/>
                    <a:pt x="12125" y="5414"/>
                  </a:cubicBezTo>
                  <a:lnTo>
                    <a:pt x="11821" y="5414"/>
                  </a:lnTo>
                  <a:cubicBezTo>
                    <a:pt x="11435" y="5414"/>
                    <a:pt x="11435" y="6021"/>
                    <a:pt x="11821" y="6021"/>
                  </a:cubicBezTo>
                  <a:lnTo>
                    <a:pt x="12125" y="6021"/>
                  </a:lnTo>
                  <a:cubicBezTo>
                    <a:pt x="12125" y="6353"/>
                    <a:pt x="12401" y="6629"/>
                    <a:pt x="12733" y="6629"/>
                  </a:cubicBezTo>
                  <a:lnTo>
                    <a:pt x="13644" y="6629"/>
                  </a:lnTo>
                  <a:cubicBezTo>
                    <a:pt x="13976" y="6629"/>
                    <a:pt x="14252" y="6353"/>
                    <a:pt x="14252" y="6021"/>
                  </a:cubicBezTo>
                  <a:lnTo>
                    <a:pt x="14528" y="6021"/>
                  </a:lnTo>
                  <a:cubicBezTo>
                    <a:pt x="14859" y="6021"/>
                    <a:pt x="15136" y="6297"/>
                    <a:pt x="15136" y="6629"/>
                  </a:cubicBezTo>
                  <a:lnTo>
                    <a:pt x="15136" y="9363"/>
                  </a:lnTo>
                  <a:cubicBezTo>
                    <a:pt x="14114" y="9501"/>
                    <a:pt x="13340" y="10385"/>
                    <a:pt x="13340" y="11435"/>
                  </a:cubicBezTo>
                  <a:lnTo>
                    <a:pt x="9087" y="11435"/>
                  </a:lnTo>
                  <a:cubicBezTo>
                    <a:pt x="9115" y="11324"/>
                    <a:pt x="9142" y="11214"/>
                    <a:pt x="9142" y="11131"/>
                  </a:cubicBezTo>
                  <a:cubicBezTo>
                    <a:pt x="9142" y="10634"/>
                    <a:pt x="8728" y="10219"/>
                    <a:pt x="8231" y="10219"/>
                  </a:cubicBezTo>
                  <a:lnTo>
                    <a:pt x="7817" y="10219"/>
                  </a:lnTo>
                  <a:lnTo>
                    <a:pt x="7513" y="9612"/>
                  </a:lnTo>
                  <a:lnTo>
                    <a:pt x="9722" y="9612"/>
                  </a:lnTo>
                  <a:cubicBezTo>
                    <a:pt x="10413" y="9612"/>
                    <a:pt x="10937" y="9087"/>
                    <a:pt x="10937" y="8424"/>
                  </a:cubicBezTo>
                  <a:lnTo>
                    <a:pt x="10937" y="1215"/>
                  </a:lnTo>
                  <a:cubicBezTo>
                    <a:pt x="10937" y="553"/>
                    <a:pt x="10413" y="0"/>
                    <a:pt x="97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7" name="Google Shape;2017;p118"/>
          <p:cNvSpPr/>
          <p:nvPr/>
        </p:nvSpPr>
        <p:spPr>
          <a:xfrm>
            <a:off x="5514417" y="2772116"/>
            <a:ext cx="301385" cy="375555"/>
          </a:xfrm>
          <a:custGeom>
            <a:rect b="b" l="l" r="r" t="t"/>
            <a:pathLst>
              <a:path extrusionOk="0" h="18036" w="14474">
                <a:moveTo>
                  <a:pt x="7679" y="4198"/>
                </a:moveTo>
                <a:cubicBezTo>
                  <a:pt x="7679" y="4198"/>
                  <a:pt x="7679" y="4226"/>
                  <a:pt x="7707" y="4226"/>
                </a:cubicBezTo>
                <a:lnTo>
                  <a:pt x="7927" y="4889"/>
                </a:lnTo>
                <a:cubicBezTo>
                  <a:pt x="8010" y="5082"/>
                  <a:pt x="8148" y="5220"/>
                  <a:pt x="8342" y="5248"/>
                </a:cubicBezTo>
                <a:cubicBezTo>
                  <a:pt x="8590" y="5303"/>
                  <a:pt x="8839" y="5358"/>
                  <a:pt x="9060" y="5441"/>
                </a:cubicBezTo>
                <a:cubicBezTo>
                  <a:pt x="9115" y="5469"/>
                  <a:pt x="9170" y="5469"/>
                  <a:pt x="9226" y="5469"/>
                </a:cubicBezTo>
                <a:cubicBezTo>
                  <a:pt x="9364" y="5469"/>
                  <a:pt x="9474" y="5414"/>
                  <a:pt x="9585" y="5331"/>
                </a:cubicBezTo>
                <a:lnTo>
                  <a:pt x="9640" y="5303"/>
                </a:lnTo>
                <a:lnTo>
                  <a:pt x="9640" y="6297"/>
                </a:lnTo>
                <a:cubicBezTo>
                  <a:pt x="8894" y="5897"/>
                  <a:pt x="8066" y="5697"/>
                  <a:pt x="7237" y="5697"/>
                </a:cubicBezTo>
                <a:cubicBezTo>
                  <a:pt x="6408" y="5697"/>
                  <a:pt x="5580" y="5897"/>
                  <a:pt x="4834" y="6297"/>
                </a:cubicBezTo>
                <a:lnTo>
                  <a:pt x="4834" y="5303"/>
                </a:lnTo>
                <a:lnTo>
                  <a:pt x="4889" y="5358"/>
                </a:lnTo>
                <a:cubicBezTo>
                  <a:pt x="4990" y="5439"/>
                  <a:pt x="5121" y="5491"/>
                  <a:pt x="5260" y="5491"/>
                </a:cubicBezTo>
                <a:cubicBezTo>
                  <a:pt x="5311" y="5491"/>
                  <a:pt x="5362" y="5484"/>
                  <a:pt x="5414" y="5469"/>
                </a:cubicBezTo>
                <a:cubicBezTo>
                  <a:pt x="5635" y="5386"/>
                  <a:pt x="5884" y="5303"/>
                  <a:pt x="6132" y="5276"/>
                </a:cubicBezTo>
                <a:cubicBezTo>
                  <a:pt x="6326" y="5220"/>
                  <a:pt x="6464" y="5110"/>
                  <a:pt x="6519" y="4917"/>
                </a:cubicBezTo>
                <a:lnTo>
                  <a:pt x="6767" y="4226"/>
                </a:lnTo>
                <a:cubicBezTo>
                  <a:pt x="6767" y="4226"/>
                  <a:pt x="6795" y="4198"/>
                  <a:pt x="6795" y="4198"/>
                </a:cubicBezTo>
                <a:close/>
                <a:moveTo>
                  <a:pt x="3453" y="580"/>
                </a:moveTo>
                <a:cubicBezTo>
                  <a:pt x="3481" y="580"/>
                  <a:pt x="3508" y="608"/>
                  <a:pt x="3536" y="636"/>
                </a:cubicBezTo>
                <a:lnTo>
                  <a:pt x="5387" y="2845"/>
                </a:lnTo>
                <a:cubicBezTo>
                  <a:pt x="5414" y="2873"/>
                  <a:pt x="5414" y="2900"/>
                  <a:pt x="5387" y="2956"/>
                </a:cubicBezTo>
                <a:cubicBezTo>
                  <a:pt x="5359" y="2983"/>
                  <a:pt x="5331" y="3011"/>
                  <a:pt x="5304" y="3011"/>
                </a:cubicBezTo>
                <a:lnTo>
                  <a:pt x="4530" y="3011"/>
                </a:lnTo>
                <a:cubicBezTo>
                  <a:pt x="4365" y="3011"/>
                  <a:pt x="4226" y="3121"/>
                  <a:pt x="4226" y="3315"/>
                </a:cubicBezTo>
                <a:lnTo>
                  <a:pt x="4226" y="14169"/>
                </a:lnTo>
                <a:cubicBezTo>
                  <a:pt x="3260" y="13313"/>
                  <a:pt x="2735" y="12098"/>
                  <a:pt x="2735" y="10827"/>
                </a:cubicBezTo>
                <a:lnTo>
                  <a:pt x="2735" y="3315"/>
                </a:lnTo>
                <a:cubicBezTo>
                  <a:pt x="2735" y="3121"/>
                  <a:pt x="2597" y="3011"/>
                  <a:pt x="2431" y="3011"/>
                </a:cubicBezTo>
                <a:lnTo>
                  <a:pt x="1603" y="3011"/>
                </a:lnTo>
                <a:cubicBezTo>
                  <a:pt x="1575" y="3011"/>
                  <a:pt x="1547" y="2983"/>
                  <a:pt x="1520" y="2956"/>
                </a:cubicBezTo>
                <a:cubicBezTo>
                  <a:pt x="1520" y="2900"/>
                  <a:pt x="1520" y="2873"/>
                  <a:pt x="1547" y="2845"/>
                </a:cubicBezTo>
                <a:lnTo>
                  <a:pt x="3398" y="636"/>
                </a:lnTo>
                <a:cubicBezTo>
                  <a:pt x="3426" y="608"/>
                  <a:pt x="3453" y="608"/>
                  <a:pt x="3453" y="580"/>
                </a:cubicBezTo>
                <a:close/>
                <a:moveTo>
                  <a:pt x="10993" y="580"/>
                </a:moveTo>
                <a:cubicBezTo>
                  <a:pt x="11021" y="580"/>
                  <a:pt x="11048" y="608"/>
                  <a:pt x="11048" y="636"/>
                </a:cubicBezTo>
                <a:lnTo>
                  <a:pt x="12927" y="2845"/>
                </a:lnTo>
                <a:cubicBezTo>
                  <a:pt x="12954" y="2873"/>
                  <a:pt x="12954" y="2900"/>
                  <a:pt x="12927" y="2956"/>
                </a:cubicBezTo>
                <a:cubicBezTo>
                  <a:pt x="12899" y="2983"/>
                  <a:pt x="12871" y="3011"/>
                  <a:pt x="12844" y="3011"/>
                </a:cubicBezTo>
                <a:lnTo>
                  <a:pt x="12015" y="3011"/>
                </a:lnTo>
                <a:cubicBezTo>
                  <a:pt x="11849" y="3011"/>
                  <a:pt x="11739" y="3121"/>
                  <a:pt x="11739" y="3315"/>
                </a:cubicBezTo>
                <a:lnTo>
                  <a:pt x="11739" y="10827"/>
                </a:lnTo>
                <a:cubicBezTo>
                  <a:pt x="11739" y="12098"/>
                  <a:pt x="11187" y="13313"/>
                  <a:pt x="10220" y="14169"/>
                </a:cubicBezTo>
                <a:lnTo>
                  <a:pt x="10220" y="3315"/>
                </a:lnTo>
                <a:cubicBezTo>
                  <a:pt x="10220" y="3121"/>
                  <a:pt x="10082" y="3011"/>
                  <a:pt x="9916" y="3011"/>
                </a:cubicBezTo>
                <a:lnTo>
                  <a:pt x="9143" y="3011"/>
                </a:lnTo>
                <a:cubicBezTo>
                  <a:pt x="9115" y="3011"/>
                  <a:pt x="9087" y="2983"/>
                  <a:pt x="9060" y="2956"/>
                </a:cubicBezTo>
                <a:cubicBezTo>
                  <a:pt x="9060" y="2900"/>
                  <a:pt x="9060" y="2873"/>
                  <a:pt x="9087" y="2845"/>
                </a:cubicBezTo>
                <a:lnTo>
                  <a:pt x="10938" y="636"/>
                </a:lnTo>
                <a:cubicBezTo>
                  <a:pt x="10966" y="608"/>
                  <a:pt x="10966" y="580"/>
                  <a:pt x="10993" y="580"/>
                </a:cubicBezTo>
                <a:close/>
                <a:moveTo>
                  <a:pt x="7237" y="6311"/>
                </a:moveTo>
                <a:cubicBezTo>
                  <a:pt x="8072" y="6311"/>
                  <a:pt x="8908" y="6546"/>
                  <a:pt x="9640" y="7016"/>
                </a:cubicBezTo>
                <a:lnTo>
                  <a:pt x="9640" y="14500"/>
                </a:lnTo>
                <a:cubicBezTo>
                  <a:pt x="9640" y="14556"/>
                  <a:pt x="9640" y="14583"/>
                  <a:pt x="9668" y="14611"/>
                </a:cubicBezTo>
                <a:cubicBezTo>
                  <a:pt x="8922" y="15094"/>
                  <a:pt x="8072" y="15336"/>
                  <a:pt x="7227" y="15336"/>
                </a:cubicBezTo>
                <a:cubicBezTo>
                  <a:pt x="6381" y="15336"/>
                  <a:pt x="5538" y="15094"/>
                  <a:pt x="4806" y="14611"/>
                </a:cubicBezTo>
                <a:cubicBezTo>
                  <a:pt x="4806" y="14583"/>
                  <a:pt x="4834" y="14556"/>
                  <a:pt x="4834" y="14500"/>
                </a:cubicBezTo>
                <a:lnTo>
                  <a:pt x="4834" y="7016"/>
                </a:lnTo>
                <a:cubicBezTo>
                  <a:pt x="5566" y="6546"/>
                  <a:pt x="6402" y="6311"/>
                  <a:pt x="7237" y="6311"/>
                </a:cubicBezTo>
                <a:close/>
                <a:moveTo>
                  <a:pt x="12706" y="7126"/>
                </a:moveTo>
                <a:cubicBezTo>
                  <a:pt x="12788" y="7264"/>
                  <a:pt x="12871" y="7375"/>
                  <a:pt x="12954" y="7513"/>
                </a:cubicBezTo>
                <a:cubicBezTo>
                  <a:pt x="13037" y="7651"/>
                  <a:pt x="13092" y="7761"/>
                  <a:pt x="13148" y="7899"/>
                </a:cubicBezTo>
                <a:lnTo>
                  <a:pt x="13148" y="7927"/>
                </a:lnTo>
                <a:lnTo>
                  <a:pt x="12706" y="8452"/>
                </a:lnTo>
                <a:cubicBezTo>
                  <a:pt x="12568" y="8618"/>
                  <a:pt x="12512" y="8811"/>
                  <a:pt x="12595" y="9004"/>
                </a:cubicBezTo>
                <a:cubicBezTo>
                  <a:pt x="12678" y="9225"/>
                  <a:pt x="12733" y="9474"/>
                  <a:pt x="12788" y="9722"/>
                </a:cubicBezTo>
                <a:cubicBezTo>
                  <a:pt x="12816" y="9916"/>
                  <a:pt x="12954" y="10054"/>
                  <a:pt x="13120" y="10109"/>
                </a:cubicBezTo>
                <a:lnTo>
                  <a:pt x="13810" y="10358"/>
                </a:lnTo>
                <a:cubicBezTo>
                  <a:pt x="13838" y="10358"/>
                  <a:pt x="13838" y="10385"/>
                  <a:pt x="13838" y="10385"/>
                </a:cubicBezTo>
                <a:lnTo>
                  <a:pt x="13838" y="10827"/>
                </a:lnTo>
                <a:lnTo>
                  <a:pt x="13838" y="11269"/>
                </a:lnTo>
                <a:cubicBezTo>
                  <a:pt x="13838" y="11269"/>
                  <a:pt x="13838" y="11269"/>
                  <a:pt x="13810" y="11297"/>
                </a:cubicBezTo>
                <a:lnTo>
                  <a:pt x="13120" y="11518"/>
                </a:lnTo>
                <a:cubicBezTo>
                  <a:pt x="12954" y="11573"/>
                  <a:pt x="12816" y="11739"/>
                  <a:pt x="12788" y="11932"/>
                </a:cubicBezTo>
                <a:cubicBezTo>
                  <a:pt x="12733" y="12180"/>
                  <a:pt x="12678" y="12429"/>
                  <a:pt x="12595" y="12650"/>
                </a:cubicBezTo>
                <a:cubicBezTo>
                  <a:pt x="12540" y="12843"/>
                  <a:pt x="12568" y="13037"/>
                  <a:pt x="12678" y="13175"/>
                </a:cubicBezTo>
                <a:lnTo>
                  <a:pt x="13148" y="13727"/>
                </a:lnTo>
                <a:lnTo>
                  <a:pt x="13148" y="13755"/>
                </a:lnTo>
                <a:cubicBezTo>
                  <a:pt x="13092" y="13893"/>
                  <a:pt x="13009" y="14003"/>
                  <a:pt x="12954" y="14141"/>
                </a:cubicBezTo>
                <a:cubicBezTo>
                  <a:pt x="12871" y="14252"/>
                  <a:pt x="12788" y="14390"/>
                  <a:pt x="12733" y="14500"/>
                </a:cubicBezTo>
                <a:lnTo>
                  <a:pt x="12678" y="14500"/>
                </a:lnTo>
                <a:lnTo>
                  <a:pt x="11988" y="14362"/>
                </a:lnTo>
                <a:cubicBezTo>
                  <a:pt x="11956" y="14358"/>
                  <a:pt x="11925" y="14356"/>
                  <a:pt x="11894" y="14356"/>
                </a:cubicBezTo>
                <a:cubicBezTo>
                  <a:pt x="11734" y="14356"/>
                  <a:pt x="11583" y="14417"/>
                  <a:pt x="11490" y="14556"/>
                </a:cubicBezTo>
                <a:cubicBezTo>
                  <a:pt x="11325" y="14721"/>
                  <a:pt x="11131" y="14915"/>
                  <a:pt x="10966" y="15080"/>
                </a:cubicBezTo>
                <a:cubicBezTo>
                  <a:pt x="10828" y="15191"/>
                  <a:pt x="10745" y="15384"/>
                  <a:pt x="10772" y="15578"/>
                </a:cubicBezTo>
                <a:lnTo>
                  <a:pt x="10910" y="16268"/>
                </a:lnTo>
                <a:lnTo>
                  <a:pt x="10910" y="16296"/>
                </a:lnTo>
                <a:cubicBezTo>
                  <a:pt x="10772" y="16379"/>
                  <a:pt x="10662" y="16461"/>
                  <a:pt x="10524" y="16544"/>
                </a:cubicBezTo>
                <a:cubicBezTo>
                  <a:pt x="10413" y="16627"/>
                  <a:pt x="10275" y="16682"/>
                  <a:pt x="10137" y="16738"/>
                </a:cubicBezTo>
                <a:lnTo>
                  <a:pt x="10109" y="16738"/>
                </a:lnTo>
                <a:lnTo>
                  <a:pt x="9585" y="16296"/>
                </a:lnTo>
                <a:cubicBezTo>
                  <a:pt x="9491" y="16202"/>
                  <a:pt x="9359" y="16146"/>
                  <a:pt x="9223" y="16146"/>
                </a:cubicBezTo>
                <a:cubicBezTo>
                  <a:pt x="9159" y="16146"/>
                  <a:pt x="9094" y="16159"/>
                  <a:pt x="9032" y="16185"/>
                </a:cubicBezTo>
                <a:cubicBezTo>
                  <a:pt x="8811" y="16268"/>
                  <a:pt x="8563" y="16323"/>
                  <a:pt x="8342" y="16379"/>
                </a:cubicBezTo>
                <a:cubicBezTo>
                  <a:pt x="8148" y="16406"/>
                  <a:pt x="7983" y="16544"/>
                  <a:pt x="7927" y="16738"/>
                </a:cubicBezTo>
                <a:lnTo>
                  <a:pt x="7679" y="17400"/>
                </a:lnTo>
                <a:cubicBezTo>
                  <a:pt x="7679" y="17400"/>
                  <a:pt x="7679" y="17428"/>
                  <a:pt x="7651" y="17428"/>
                </a:cubicBezTo>
                <a:cubicBezTo>
                  <a:pt x="7513" y="17442"/>
                  <a:pt x="7368" y="17449"/>
                  <a:pt x="7220" y="17449"/>
                </a:cubicBezTo>
                <a:cubicBezTo>
                  <a:pt x="7071" y="17449"/>
                  <a:pt x="6919" y="17442"/>
                  <a:pt x="6767" y="17428"/>
                </a:cubicBezTo>
                <a:lnTo>
                  <a:pt x="6767" y="17400"/>
                </a:lnTo>
                <a:lnTo>
                  <a:pt x="6547" y="16710"/>
                </a:lnTo>
                <a:cubicBezTo>
                  <a:pt x="6464" y="16544"/>
                  <a:pt x="6326" y="16406"/>
                  <a:pt x="6132" y="16379"/>
                </a:cubicBezTo>
                <a:cubicBezTo>
                  <a:pt x="5884" y="16323"/>
                  <a:pt x="5635" y="16268"/>
                  <a:pt x="5387" y="16158"/>
                </a:cubicBezTo>
                <a:cubicBezTo>
                  <a:pt x="5342" y="16143"/>
                  <a:pt x="5296" y="16136"/>
                  <a:pt x="5249" y="16136"/>
                </a:cubicBezTo>
                <a:cubicBezTo>
                  <a:pt x="5121" y="16136"/>
                  <a:pt x="4990" y="16187"/>
                  <a:pt x="4889" y="16268"/>
                </a:cubicBezTo>
                <a:lnTo>
                  <a:pt x="4337" y="16738"/>
                </a:lnTo>
                <a:lnTo>
                  <a:pt x="4309" y="16738"/>
                </a:lnTo>
                <a:cubicBezTo>
                  <a:pt x="4171" y="16682"/>
                  <a:pt x="4061" y="16600"/>
                  <a:pt x="3923" y="16544"/>
                </a:cubicBezTo>
                <a:cubicBezTo>
                  <a:pt x="3812" y="16461"/>
                  <a:pt x="3674" y="16379"/>
                  <a:pt x="3564" y="16323"/>
                </a:cubicBezTo>
                <a:cubicBezTo>
                  <a:pt x="3564" y="16296"/>
                  <a:pt x="3564" y="16296"/>
                  <a:pt x="3564" y="16268"/>
                </a:cubicBezTo>
                <a:lnTo>
                  <a:pt x="3702" y="15578"/>
                </a:lnTo>
                <a:cubicBezTo>
                  <a:pt x="3729" y="15384"/>
                  <a:pt x="3646" y="15191"/>
                  <a:pt x="3508" y="15080"/>
                </a:cubicBezTo>
                <a:cubicBezTo>
                  <a:pt x="3315" y="14915"/>
                  <a:pt x="3149" y="14721"/>
                  <a:pt x="2984" y="14556"/>
                </a:cubicBezTo>
                <a:cubicBezTo>
                  <a:pt x="2891" y="14417"/>
                  <a:pt x="2740" y="14356"/>
                  <a:pt x="2580" y="14356"/>
                </a:cubicBezTo>
                <a:cubicBezTo>
                  <a:pt x="2549" y="14356"/>
                  <a:pt x="2518" y="14358"/>
                  <a:pt x="2486" y="14362"/>
                </a:cubicBezTo>
                <a:lnTo>
                  <a:pt x="1796" y="14500"/>
                </a:lnTo>
                <a:lnTo>
                  <a:pt x="1768" y="14500"/>
                </a:lnTo>
                <a:cubicBezTo>
                  <a:pt x="1686" y="14362"/>
                  <a:pt x="1603" y="14252"/>
                  <a:pt x="1547" y="14114"/>
                </a:cubicBezTo>
                <a:cubicBezTo>
                  <a:pt x="1465" y="13976"/>
                  <a:pt x="1409" y="13865"/>
                  <a:pt x="1326" y="13727"/>
                </a:cubicBezTo>
                <a:lnTo>
                  <a:pt x="1326" y="13699"/>
                </a:lnTo>
                <a:lnTo>
                  <a:pt x="1796" y="13175"/>
                </a:lnTo>
                <a:cubicBezTo>
                  <a:pt x="1934" y="13009"/>
                  <a:pt x="1962" y="12816"/>
                  <a:pt x="1906" y="12622"/>
                </a:cubicBezTo>
                <a:cubicBezTo>
                  <a:pt x="1824" y="12401"/>
                  <a:pt x="1768" y="12153"/>
                  <a:pt x="1713" y="11904"/>
                </a:cubicBezTo>
                <a:cubicBezTo>
                  <a:pt x="1686" y="11711"/>
                  <a:pt x="1547" y="11573"/>
                  <a:pt x="1382" y="11518"/>
                </a:cubicBezTo>
                <a:lnTo>
                  <a:pt x="691" y="11269"/>
                </a:lnTo>
                <a:cubicBezTo>
                  <a:pt x="664" y="11269"/>
                  <a:pt x="664" y="11241"/>
                  <a:pt x="664" y="11241"/>
                </a:cubicBezTo>
                <a:cubicBezTo>
                  <a:pt x="664" y="11103"/>
                  <a:pt x="636" y="10938"/>
                  <a:pt x="636" y="10799"/>
                </a:cubicBezTo>
                <a:cubicBezTo>
                  <a:pt x="636" y="10661"/>
                  <a:pt x="636" y="10523"/>
                  <a:pt x="664" y="10358"/>
                </a:cubicBezTo>
                <a:lnTo>
                  <a:pt x="1326" y="10109"/>
                </a:lnTo>
                <a:cubicBezTo>
                  <a:pt x="1520" y="10054"/>
                  <a:pt x="1658" y="9916"/>
                  <a:pt x="1686" y="9722"/>
                </a:cubicBezTo>
                <a:cubicBezTo>
                  <a:pt x="1713" y="9474"/>
                  <a:pt x="1796" y="9225"/>
                  <a:pt x="1879" y="8977"/>
                </a:cubicBezTo>
                <a:cubicBezTo>
                  <a:pt x="1934" y="8811"/>
                  <a:pt x="1879" y="8618"/>
                  <a:pt x="1768" y="8479"/>
                </a:cubicBezTo>
                <a:lnTo>
                  <a:pt x="1299" y="7927"/>
                </a:lnTo>
                <a:lnTo>
                  <a:pt x="1299" y="7899"/>
                </a:lnTo>
                <a:cubicBezTo>
                  <a:pt x="1354" y="7761"/>
                  <a:pt x="1437" y="7623"/>
                  <a:pt x="1520" y="7513"/>
                </a:cubicBezTo>
                <a:cubicBezTo>
                  <a:pt x="1575" y="7375"/>
                  <a:pt x="1658" y="7264"/>
                  <a:pt x="1741" y="7154"/>
                </a:cubicBezTo>
                <a:cubicBezTo>
                  <a:pt x="1741" y="7140"/>
                  <a:pt x="1748" y="7133"/>
                  <a:pt x="1755" y="7133"/>
                </a:cubicBezTo>
                <a:cubicBezTo>
                  <a:pt x="1761" y="7133"/>
                  <a:pt x="1768" y="7140"/>
                  <a:pt x="1768" y="7154"/>
                </a:cubicBezTo>
                <a:lnTo>
                  <a:pt x="2127" y="7209"/>
                </a:lnTo>
                <a:lnTo>
                  <a:pt x="2127" y="10827"/>
                </a:lnTo>
                <a:cubicBezTo>
                  <a:pt x="2183" y="13589"/>
                  <a:pt x="4447" y="15799"/>
                  <a:pt x="7237" y="15799"/>
                </a:cubicBezTo>
                <a:cubicBezTo>
                  <a:pt x="9999" y="15799"/>
                  <a:pt x="12264" y="13589"/>
                  <a:pt x="12347" y="10827"/>
                </a:cubicBezTo>
                <a:lnTo>
                  <a:pt x="12347" y="7209"/>
                </a:lnTo>
                <a:lnTo>
                  <a:pt x="12678" y="7126"/>
                </a:lnTo>
                <a:close/>
                <a:moveTo>
                  <a:pt x="3508" y="0"/>
                </a:moveTo>
                <a:cubicBezTo>
                  <a:pt x="3315" y="0"/>
                  <a:pt x="3122" y="83"/>
                  <a:pt x="2984" y="249"/>
                </a:cubicBezTo>
                <a:lnTo>
                  <a:pt x="1078" y="2458"/>
                </a:lnTo>
                <a:cubicBezTo>
                  <a:pt x="885" y="2652"/>
                  <a:pt x="857" y="2956"/>
                  <a:pt x="967" y="3204"/>
                </a:cubicBezTo>
                <a:cubicBezTo>
                  <a:pt x="1078" y="3453"/>
                  <a:pt x="1326" y="3591"/>
                  <a:pt x="1603" y="3591"/>
                </a:cubicBezTo>
                <a:lnTo>
                  <a:pt x="2127" y="3591"/>
                </a:lnTo>
                <a:lnTo>
                  <a:pt x="2127" y="6601"/>
                </a:lnTo>
                <a:lnTo>
                  <a:pt x="1879" y="6546"/>
                </a:lnTo>
                <a:cubicBezTo>
                  <a:pt x="1836" y="6536"/>
                  <a:pt x="1792" y="6532"/>
                  <a:pt x="1749" y="6532"/>
                </a:cubicBezTo>
                <a:cubicBezTo>
                  <a:pt x="1546" y="6532"/>
                  <a:pt x="1353" y="6635"/>
                  <a:pt x="1216" y="6795"/>
                </a:cubicBezTo>
                <a:cubicBezTo>
                  <a:pt x="1133" y="6933"/>
                  <a:pt x="1050" y="7071"/>
                  <a:pt x="967" y="7209"/>
                </a:cubicBezTo>
                <a:cubicBezTo>
                  <a:pt x="885" y="7347"/>
                  <a:pt x="829" y="7485"/>
                  <a:pt x="746" y="7651"/>
                </a:cubicBezTo>
                <a:cubicBezTo>
                  <a:pt x="636" y="7872"/>
                  <a:pt x="664" y="8148"/>
                  <a:pt x="829" y="8341"/>
                </a:cubicBezTo>
                <a:lnTo>
                  <a:pt x="1271" y="8838"/>
                </a:lnTo>
                <a:cubicBezTo>
                  <a:pt x="1216" y="9087"/>
                  <a:pt x="1133" y="9336"/>
                  <a:pt x="1078" y="9584"/>
                </a:cubicBezTo>
                <a:lnTo>
                  <a:pt x="443" y="9805"/>
                </a:lnTo>
                <a:cubicBezTo>
                  <a:pt x="222" y="9888"/>
                  <a:pt x="56" y="10081"/>
                  <a:pt x="28" y="10330"/>
                </a:cubicBezTo>
                <a:cubicBezTo>
                  <a:pt x="1" y="10496"/>
                  <a:pt x="1" y="10661"/>
                  <a:pt x="1" y="10827"/>
                </a:cubicBezTo>
                <a:cubicBezTo>
                  <a:pt x="1" y="10993"/>
                  <a:pt x="1" y="11158"/>
                  <a:pt x="28" y="11297"/>
                </a:cubicBezTo>
                <a:cubicBezTo>
                  <a:pt x="56" y="11545"/>
                  <a:pt x="222" y="11766"/>
                  <a:pt x="443" y="11849"/>
                </a:cubicBezTo>
                <a:lnTo>
                  <a:pt x="1078" y="12070"/>
                </a:lnTo>
                <a:cubicBezTo>
                  <a:pt x="1133" y="12319"/>
                  <a:pt x="1188" y="12567"/>
                  <a:pt x="1299" y="12816"/>
                </a:cubicBezTo>
                <a:lnTo>
                  <a:pt x="857" y="13313"/>
                </a:lnTo>
                <a:cubicBezTo>
                  <a:pt x="664" y="13506"/>
                  <a:pt x="636" y="13782"/>
                  <a:pt x="746" y="14003"/>
                </a:cubicBezTo>
                <a:cubicBezTo>
                  <a:pt x="829" y="14141"/>
                  <a:pt x="885" y="14307"/>
                  <a:pt x="967" y="14445"/>
                </a:cubicBezTo>
                <a:cubicBezTo>
                  <a:pt x="1050" y="14583"/>
                  <a:pt x="1133" y="14721"/>
                  <a:pt x="1244" y="14859"/>
                </a:cubicBezTo>
                <a:cubicBezTo>
                  <a:pt x="1358" y="15019"/>
                  <a:pt x="1547" y="15122"/>
                  <a:pt x="1749" y="15122"/>
                </a:cubicBezTo>
                <a:cubicBezTo>
                  <a:pt x="1792" y="15122"/>
                  <a:pt x="1836" y="15118"/>
                  <a:pt x="1879" y="15108"/>
                </a:cubicBezTo>
                <a:lnTo>
                  <a:pt x="2569" y="14998"/>
                </a:lnTo>
                <a:cubicBezTo>
                  <a:pt x="2735" y="15163"/>
                  <a:pt x="2901" y="15357"/>
                  <a:pt x="3094" y="15522"/>
                </a:cubicBezTo>
                <a:lnTo>
                  <a:pt x="2956" y="16185"/>
                </a:lnTo>
                <a:cubicBezTo>
                  <a:pt x="2928" y="16434"/>
                  <a:pt x="3011" y="16682"/>
                  <a:pt x="3232" y="16820"/>
                </a:cubicBezTo>
                <a:cubicBezTo>
                  <a:pt x="3370" y="16931"/>
                  <a:pt x="3508" y="17014"/>
                  <a:pt x="3619" y="17069"/>
                </a:cubicBezTo>
                <a:cubicBezTo>
                  <a:pt x="3757" y="17152"/>
                  <a:pt x="3923" y="17235"/>
                  <a:pt x="4061" y="17318"/>
                </a:cubicBezTo>
                <a:cubicBezTo>
                  <a:pt x="4139" y="17357"/>
                  <a:pt x="4224" y="17375"/>
                  <a:pt x="4310" y="17375"/>
                </a:cubicBezTo>
                <a:cubicBezTo>
                  <a:pt x="4467" y="17375"/>
                  <a:pt x="4626" y="17314"/>
                  <a:pt x="4751" y="17207"/>
                </a:cubicBezTo>
                <a:lnTo>
                  <a:pt x="5276" y="16765"/>
                </a:lnTo>
                <a:cubicBezTo>
                  <a:pt x="5497" y="16848"/>
                  <a:pt x="5746" y="16903"/>
                  <a:pt x="5994" y="16959"/>
                </a:cubicBezTo>
                <a:lnTo>
                  <a:pt x="6215" y="17621"/>
                </a:lnTo>
                <a:cubicBezTo>
                  <a:pt x="6326" y="17842"/>
                  <a:pt x="6519" y="18008"/>
                  <a:pt x="6767" y="18036"/>
                </a:cubicBezTo>
                <a:lnTo>
                  <a:pt x="7734" y="18036"/>
                </a:lnTo>
                <a:cubicBezTo>
                  <a:pt x="7983" y="18008"/>
                  <a:pt x="8204" y="17842"/>
                  <a:pt x="8287" y="17621"/>
                </a:cubicBezTo>
                <a:lnTo>
                  <a:pt x="8507" y="16959"/>
                </a:lnTo>
                <a:cubicBezTo>
                  <a:pt x="8756" y="16903"/>
                  <a:pt x="9005" y="16848"/>
                  <a:pt x="9226" y="16765"/>
                </a:cubicBezTo>
                <a:lnTo>
                  <a:pt x="9750" y="17207"/>
                </a:lnTo>
                <a:cubicBezTo>
                  <a:pt x="9875" y="17314"/>
                  <a:pt x="10035" y="17375"/>
                  <a:pt x="10191" y="17375"/>
                </a:cubicBezTo>
                <a:cubicBezTo>
                  <a:pt x="10277" y="17375"/>
                  <a:pt x="10363" y="17357"/>
                  <a:pt x="10441" y="17318"/>
                </a:cubicBezTo>
                <a:cubicBezTo>
                  <a:pt x="10579" y="17235"/>
                  <a:pt x="10745" y="17152"/>
                  <a:pt x="10855" y="17069"/>
                </a:cubicBezTo>
                <a:cubicBezTo>
                  <a:pt x="10993" y="17014"/>
                  <a:pt x="11131" y="16931"/>
                  <a:pt x="11297" y="16820"/>
                </a:cubicBezTo>
                <a:cubicBezTo>
                  <a:pt x="11490" y="16682"/>
                  <a:pt x="11573" y="16434"/>
                  <a:pt x="11546" y="16185"/>
                </a:cubicBezTo>
                <a:lnTo>
                  <a:pt x="11408" y="15522"/>
                </a:lnTo>
                <a:cubicBezTo>
                  <a:pt x="11601" y="15357"/>
                  <a:pt x="11794" y="15163"/>
                  <a:pt x="11960" y="14998"/>
                </a:cubicBezTo>
                <a:lnTo>
                  <a:pt x="12623" y="15108"/>
                </a:lnTo>
                <a:cubicBezTo>
                  <a:pt x="12666" y="15118"/>
                  <a:pt x="12709" y="15122"/>
                  <a:pt x="12752" y="15122"/>
                </a:cubicBezTo>
                <a:cubicBezTo>
                  <a:pt x="12955" y="15122"/>
                  <a:pt x="13144" y="15019"/>
                  <a:pt x="13258" y="14859"/>
                </a:cubicBezTo>
                <a:cubicBezTo>
                  <a:pt x="13341" y="14721"/>
                  <a:pt x="13424" y="14583"/>
                  <a:pt x="13507" y="14445"/>
                </a:cubicBezTo>
                <a:cubicBezTo>
                  <a:pt x="13589" y="14307"/>
                  <a:pt x="13672" y="14169"/>
                  <a:pt x="13728" y="14003"/>
                </a:cubicBezTo>
                <a:cubicBezTo>
                  <a:pt x="13838" y="13782"/>
                  <a:pt x="13810" y="13506"/>
                  <a:pt x="13645" y="13313"/>
                </a:cubicBezTo>
                <a:lnTo>
                  <a:pt x="13203" y="12816"/>
                </a:lnTo>
                <a:cubicBezTo>
                  <a:pt x="13286" y="12567"/>
                  <a:pt x="13341" y="12319"/>
                  <a:pt x="13396" y="12070"/>
                </a:cubicBezTo>
                <a:lnTo>
                  <a:pt x="14059" y="11849"/>
                </a:lnTo>
                <a:cubicBezTo>
                  <a:pt x="14280" y="11766"/>
                  <a:pt x="14446" y="11545"/>
                  <a:pt x="14473" y="11297"/>
                </a:cubicBezTo>
                <a:cubicBezTo>
                  <a:pt x="14473" y="11158"/>
                  <a:pt x="14473" y="10993"/>
                  <a:pt x="14473" y="10827"/>
                </a:cubicBezTo>
                <a:cubicBezTo>
                  <a:pt x="14473" y="10661"/>
                  <a:pt x="14473" y="10468"/>
                  <a:pt x="14473" y="10330"/>
                </a:cubicBezTo>
                <a:cubicBezTo>
                  <a:pt x="14446" y="10081"/>
                  <a:pt x="14280" y="9888"/>
                  <a:pt x="14031" y="9805"/>
                </a:cubicBezTo>
                <a:lnTo>
                  <a:pt x="13396" y="9557"/>
                </a:lnTo>
                <a:cubicBezTo>
                  <a:pt x="13341" y="9308"/>
                  <a:pt x="13286" y="9087"/>
                  <a:pt x="13203" y="8838"/>
                </a:cubicBezTo>
                <a:lnTo>
                  <a:pt x="13645" y="8314"/>
                </a:lnTo>
                <a:cubicBezTo>
                  <a:pt x="13810" y="8120"/>
                  <a:pt x="13838" y="7872"/>
                  <a:pt x="13728" y="7623"/>
                </a:cubicBezTo>
                <a:cubicBezTo>
                  <a:pt x="13672" y="7485"/>
                  <a:pt x="13589" y="7347"/>
                  <a:pt x="13507" y="7209"/>
                </a:cubicBezTo>
                <a:cubicBezTo>
                  <a:pt x="13424" y="7071"/>
                  <a:pt x="13341" y="6933"/>
                  <a:pt x="13258" y="6795"/>
                </a:cubicBezTo>
                <a:cubicBezTo>
                  <a:pt x="13125" y="6618"/>
                  <a:pt x="12958" y="6529"/>
                  <a:pt x="12768" y="6529"/>
                </a:cubicBezTo>
                <a:cubicBezTo>
                  <a:pt x="12721" y="6529"/>
                  <a:pt x="12672" y="6535"/>
                  <a:pt x="12623" y="6546"/>
                </a:cubicBezTo>
                <a:lnTo>
                  <a:pt x="12374" y="6574"/>
                </a:lnTo>
                <a:lnTo>
                  <a:pt x="12374" y="3618"/>
                </a:lnTo>
                <a:lnTo>
                  <a:pt x="12899" y="3618"/>
                </a:lnTo>
                <a:cubicBezTo>
                  <a:pt x="13148" y="3591"/>
                  <a:pt x="13396" y="3453"/>
                  <a:pt x="13507" y="3204"/>
                </a:cubicBezTo>
                <a:cubicBezTo>
                  <a:pt x="13617" y="2956"/>
                  <a:pt x="13589" y="2652"/>
                  <a:pt x="13396" y="2458"/>
                </a:cubicBezTo>
                <a:lnTo>
                  <a:pt x="11546" y="249"/>
                </a:lnTo>
                <a:cubicBezTo>
                  <a:pt x="11408" y="83"/>
                  <a:pt x="11221" y="0"/>
                  <a:pt x="11035" y="0"/>
                </a:cubicBezTo>
                <a:cubicBezTo>
                  <a:pt x="10848" y="0"/>
                  <a:pt x="10662" y="83"/>
                  <a:pt x="10524" y="249"/>
                </a:cubicBezTo>
                <a:lnTo>
                  <a:pt x="8673" y="2458"/>
                </a:lnTo>
                <a:cubicBezTo>
                  <a:pt x="8480" y="2652"/>
                  <a:pt x="8452" y="2956"/>
                  <a:pt x="8563" y="3204"/>
                </a:cubicBezTo>
                <a:cubicBezTo>
                  <a:pt x="8673" y="3453"/>
                  <a:pt x="8922" y="3591"/>
                  <a:pt x="9198" y="3618"/>
                </a:cubicBezTo>
                <a:lnTo>
                  <a:pt x="9668" y="3618"/>
                </a:lnTo>
                <a:lnTo>
                  <a:pt x="9668" y="4530"/>
                </a:lnTo>
                <a:lnTo>
                  <a:pt x="9253" y="4889"/>
                </a:lnTo>
                <a:cubicBezTo>
                  <a:pt x="9032" y="4806"/>
                  <a:pt x="8784" y="4723"/>
                  <a:pt x="8535" y="4696"/>
                </a:cubicBezTo>
                <a:lnTo>
                  <a:pt x="8287" y="4033"/>
                </a:lnTo>
                <a:cubicBezTo>
                  <a:pt x="8204" y="3812"/>
                  <a:pt x="8010" y="3646"/>
                  <a:pt x="7762" y="3618"/>
                </a:cubicBezTo>
                <a:cubicBezTo>
                  <a:pt x="7596" y="3605"/>
                  <a:pt x="7430" y="3598"/>
                  <a:pt x="7268" y="3598"/>
                </a:cubicBezTo>
                <a:cubicBezTo>
                  <a:pt x="7106" y="3598"/>
                  <a:pt x="6947" y="3605"/>
                  <a:pt x="6795" y="3618"/>
                </a:cubicBezTo>
                <a:cubicBezTo>
                  <a:pt x="6547" y="3646"/>
                  <a:pt x="6326" y="3812"/>
                  <a:pt x="6243" y="4033"/>
                </a:cubicBezTo>
                <a:lnTo>
                  <a:pt x="6022" y="4696"/>
                </a:lnTo>
                <a:cubicBezTo>
                  <a:pt x="5773" y="4723"/>
                  <a:pt x="5525" y="4806"/>
                  <a:pt x="5276" y="4889"/>
                </a:cubicBezTo>
                <a:lnTo>
                  <a:pt x="4862" y="4530"/>
                </a:lnTo>
                <a:lnTo>
                  <a:pt x="4862" y="3618"/>
                </a:lnTo>
                <a:lnTo>
                  <a:pt x="5359" y="3618"/>
                </a:lnTo>
                <a:cubicBezTo>
                  <a:pt x="5607" y="3591"/>
                  <a:pt x="5856" y="3453"/>
                  <a:pt x="5967" y="3204"/>
                </a:cubicBezTo>
                <a:cubicBezTo>
                  <a:pt x="6105" y="2956"/>
                  <a:pt x="6049" y="2652"/>
                  <a:pt x="5884" y="2458"/>
                </a:cubicBezTo>
                <a:lnTo>
                  <a:pt x="4033" y="249"/>
                </a:lnTo>
                <a:cubicBezTo>
                  <a:pt x="3895" y="83"/>
                  <a:pt x="3702" y="0"/>
                  <a:pt x="3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8" name="Google Shape;2018;p118"/>
          <p:cNvGrpSpPr/>
          <p:nvPr/>
        </p:nvGrpSpPr>
        <p:grpSpPr>
          <a:xfrm>
            <a:off x="4101609" y="2777717"/>
            <a:ext cx="392629" cy="364331"/>
            <a:chOff x="4074607" y="2777717"/>
            <a:chExt cx="392629" cy="364331"/>
          </a:xfrm>
        </p:grpSpPr>
        <p:sp>
          <p:nvSpPr>
            <p:cNvPr id="2019" name="Google Shape;2019;p118"/>
            <p:cNvSpPr/>
            <p:nvPr/>
          </p:nvSpPr>
          <p:spPr>
            <a:xfrm>
              <a:off x="4074607" y="2802600"/>
              <a:ext cx="297345" cy="254742"/>
            </a:xfrm>
            <a:custGeom>
              <a:rect b="b" l="l" r="r" t="t"/>
              <a:pathLst>
                <a:path extrusionOk="0" h="12234" w="14280">
                  <a:moveTo>
                    <a:pt x="8452" y="580"/>
                  </a:moveTo>
                  <a:cubicBezTo>
                    <a:pt x="9225" y="635"/>
                    <a:pt x="9971" y="829"/>
                    <a:pt x="10662" y="1188"/>
                  </a:cubicBezTo>
                  <a:lnTo>
                    <a:pt x="10247" y="1933"/>
                  </a:lnTo>
                  <a:cubicBezTo>
                    <a:pt x="10192" y="2016"/>
                    <a:pt x="10192" y="2127"/>
                    <a:pt x="10247" y="2210"/>
                  </a:cubicBezTo>
                  <a:cubicBezTo>
                    <a:pt x="10302" y="2306"/>
                    <a:pt x="10399" y="2355"/>
                    <a:pt x="10496" y="2355"/>
                  </a:cubicBezTo>
                  <a:cubicBezTo>
                    <a:pt x="10592" y="2355"/>
                    <a:pt x="10689" y="2306"/>
                    <a:pt x="10744" y="2210"/>
                  </a:cubicBezTo>
                  <a:lnTo>
                    <a:pt x="11186" y="1464"/>
                  </a:lnTo>
                  <a:cubicBezTo>
                    <a:pt x="11822" y="1906"/>
                    <a:pt x="12374" y="2458"/>
                    <a:pt x="12788" y="3093"/>
                  </a:cubicBezTo>
                  <a:lnTo>
                    <a:pt x="12070" y="3535"/>
                  </a:lnTo>
                  <a:cubicBezTo>
                    <a:pt x="11960" y="3563"/>
                    <a:pt x="11904" y="3673"/>
                    <a:pt x="11904" y="3784"/>
                  </a:cubicBezTo>
                  <a:cubicBezTo>
                    <a:pt x="11904" y="3867"/>
                    <a:pt x="11960" y="3977"/>
                    <a:pt x="12042" y="4033"/>
                  </a:cubicBezTo>
                  <a:cubicBezTo>
                    <a:pt x="12098" y="4060"/>
                    <a:pt x="12153" y="4074"/>
                    <a:pt x="12205" y="4074"/>
                  </a:cubicBezTo>
                  <a:cubicBezTo>
                    <a:pt x="12257" y="4074"/>
                    <a:pt x="12305" y="4060"/>
                    <a:pt x="12346" y="4033"/>
                  </a:cubicBezTo>
                  <a:lnTo>
                    <a:pt x="13092" y="3591"/>
                  </a:lnTo>
                  <a:cubicBezTo>
                    <a:pt x="13451" y="4281"/>
                    <a:pt x="13644" y="5054"/>
                    <a:pt x="13672" y="5828"/>
                  </a:cubicBezTo>
                  <a:lnTo>
                    <a:pt x="12816" y="5828"/>
                  </a:lnTo>
                  <a:cubicBezTo>
                    <a:pt x="12799" y="5826"/>
                    <a:pt x="12783" y="5825"/>
                    <a:pt x="12768" y="5825"/>
                  </a:cubicBezTo>
                  <a:cubicBezTo>
                    <a:pt x="12410" y="5825"/>
                    <a:pt x="12418" y="6409"/>
                    <a:pt x="12791" y="6409"/>
                  </a:cubicBezTo>
                  <a:cubicBezTo>
                    <a:pt x="12799" y="6409"/>
                    <a:pt x="12807" y="6408"/>
                    <a:pt x="12816" y="6408"/>
                  </a:cubicBezTo>
                  <a:lnTo>
                    <a:pt x="13672" y="6408"/>
                  </a:lnTo>
                  <a:cubicBezTo>
                    <a:pt x="13644" y="7181"/>
                    <a:pt x="13451" y="7927"/>
                    <a:pt x="13092" y="8617"/>
                  </a:cubicBezTo>
                  <a:lnTo>
                    <a:pt x="12346" y="8175"/>
                  </a:lnTo>
                  <a:cubicBezTo>
                    <a:pt x="12296" y="8146"/>
                    <a:pt x="12247" y="8133"/>
                    <a:pt x="12200" y="8133"/>
                  </a:cubicBezTo>
                  <a:cubicBezTo>
                    <a:pt x="11938" y="8133"/>
                    <a:pt x="11765" y="8536"/>
                    <a:pt x="12070" y="8700"/>
                  </a:cubicBezTo>
                  <a:lnTo>
                    <a:pt x="12788" y="9142"/>
                  </a:lnTo>
                  <a:cubicBezTo>
                    <a:pt x="12374" y="9777"/>
                    <a:pt x="11822" y="10330"/>
                    <a:pt x="11186" y="10744"/>
                  </a:cubicBezTo>
                  <a:lnTo>
                    <a:pt x="10744" y="9998"/>
                  </a:lnTo>
                  <a:cubicBezTo>
                    <a:pt x="10689" y="9915"/>
                    <a:pt x="10606" y="9860"/>
                    <a:pt x="10496" y="9860"/>
                  </a:cubicBezTo>
                  <a:cubicBezTo>
                    <a:pt x="10385" y="9860"/>
                    <a:pt x="10302" y="9915"/>
                    <a:pt x="10247" y="9998"/>
                  </a:cubicBezTo>
                  <a:cubicBezTo>
                    <a:pt x="10192" y="10081"/>
                    <a:pt x="10192" y="10192"/>
                    <a:pt x="10247" y="10275"/>
                  </a:cubicBezTo>
                  <a:lnTo>
                    <a:pt x="10662" y="11048"/>
                  </a:lnTo>
                  <a:cubicBezTo>
                    <a:pt x="9971" y="11379"/>
                    <a:pt x="9225" y="11600"/>
                    <a:pt x="8452" y="11628"/>
                  </a:cubicBezTo>
                  <a:lnTo>
                    <a:pt x="8452" y="10772"/>
                  </a:lnTo>
                  <a:cubicBezTo>
                    <a:pt x="8438" y="10592"/>
                    <a:pt x="8307" y="10502"/>
                    <a:pt x="8172" y="10502"/>
                  </a:cubicBezTo>
                  <a:cubicBezTo>
                    <a:pt x="8038" y="10502"/>
                    <a:pt x="7900" y="10592"/>
                    <a:pt x="7872" y="10772"/>
                  </a:cubicBezTo>
                  <a:lnTo>
                    <a:pt x="7872" y="11628"/>
                  </a:lnTo>
                  <a:cubicBezTo>
                    <a:pt x="7099" y="11600"/>
                    <a:pt x="6353" y="11379"/>
                    <a:pt x="5662" y="11048"/>
                  </a:cubicBezTo>
                  <a:lnTo>
                    <a:pt x="6104" y="10302"/>
                  </a:lnTo>
                  <a:cubicBezTo>
                    <a:pt x="6218" y="10056"/>
                    <a:pt x="6021" y="9850"/>
                    <a:pt x="5823" y="9850"/>
                  </a:cubicBezTo>
                  <a:cubicBezTo>
                    <a:pt x="5732" y="9850"/>
                    <a:pt x="5641" y="9894"/>
                    <a:pt x="5580" y="9998"/>
                  </a:cubicBezTo>
                  <a:lnTo>
                    <a:pt x="5165" y="10744"/>
                  </a:lnTo>
                  <a:cubicBezTo>
                    <a:pt x="4502" y="10330"/>
                    <a:pt x="3950" y="9777"/>
                    <a:pt x="3536" y="9114"/>
                  </a:cubicBezTo>
                  <a:lnTo>
                    <a:pt x="4281" y="8700"/>
                  </a:lnTo>
                  <a:cubicBezTo>
                    <a:pt x="4364" y="8645"/>
                    <a:pt x="4420" y="8534"/>
                    <a:pt x="4420" y="8452"/>
                  </a:cubicBezTo>
                  <a:cubicBezTo>
                    <a:pt x="4420" y="8341"/>
                    <a:pt x="4364" y="8231"/>
                    <a:pt x="4281" y="8175"/>
                  </a:cubicBezTo>
                  <a:cubicBezTo>
                    <a:pt x="4240" y="8162"/>
                    <a:pt x="4192" y="8155"/>
                    <a:pt x="4140" y="8155"/>
                  </a:cubicBezTo>
                  <a:cubicBezTo>
                    <a:pt x="4088" y="8155"/>
                    <a:pt x="4033" y="8162"/>
                    <a:pt x="3978" y="8175"/>
                  </a:cubicBezTo>
                  <a:lnTo>
                    <a:pt x="3232" y="8617"/>
                  </a:lnTo>
                  <a:cubicBezTo>
                    <a:pt x="2900" y="7927"/>
                    <a:pt x="2680" y="7181"/>
                    <a:pt x="2652" y="6408"/>
                  </a:cubicBezTo>
                  <a:lnTo>
                    <a:pt x="3508" y="6408"/>
                  </a:lnTo>
                  <a:cubicBezTo>
                    <a:pt x="3517" y="6408"/>
                    <a:pt x="3526" y="6409"/>
                    <a:pt x="3535" y="6409"/>
                  </a:cubicBezTo>
                  <a:cubicBezTo>
                    <a:pt x="3933" y="6409"/>
                    <a:pt x="3941" y="5825"/>
                    <a:pt x="3559" y="5825"/>
                  </a:cubicBezTo>
                  <a:cubicBezTo>
                    <a:pt x="3543" y="5825"/>
                    <a:pt x="3526" y="5826"/>
                    <a:pt x="3508" y="5828"/>
                  </a:cubicBezTo>
                  <a:lnTo>
                    <a:pt x="2652" y="5828"/>
                  </a:lnTo>
                  <a:cubicBezTo>
                    <a:pt x="2680" y="5054"/>
                    <a:pt x="2900" y="4281"/>
                    <a:pt x="3232" y="3591"/>
                  </a:cubicBezTo>
                  <a:lnTo>
                    <a:pt x="3978" y="4033"/>
                  </a:lnTo>
                  <a:cubicBezTo>
                    <a:pt x="4030" y="4063"/>
                    <a:pt x="4082" y="4076"/>
                    <a:pt x="4130" y="4076"/>
                  </a:cubicBezTo>
                  <a:cubicBezTo>
                    <a:pt x="4389" y="4076"/>
                    <a:pt x="4561" y="3698"/>
                    <a:pt x="4281" y="3535"/>
                  </a:cubicBezTo>
                  <a:lnTo>
                    <a:pt x="3536" y="3093"/>
                  </a:lnTo>
                  <a:cubicBezTo>
                    <a:pt x="3950" y="2458"/>
                    <a:pt x="4502" y="1906"/>
                    <a:pt x="5138" y="1492"/>
                  </a:cubicBezTo>
                  <a:lnTo>
                    <a:pt x="5580" y="2210"/>
                  </a:lnTo>
                  <a:cubicBezTo>
                    <a:pt x="5635" y="2320"/>
                    <a:pt x="5731" y="2375"/>
                    <a:pt x="5828" y="2375"/>
                  </a:cubicBezTo>
                  <a:cubicBezTo>
                    <a:pt x="5925" y="2375"/>
                    <a:pt x="6021" y="2320"/>
                    <a:pt x="6077" y="2210"/>
                  </a:cubicBezTo>
                  <a:cubicBezTo>
                    <a:pt x="6132" y="2127"/>
                    <a:pt x="6132" y="2016"/>
                    <a:pt x="6077" y="1933"/>
                  </a:cubicBezTo>
                  <a:lnTo>
                    <a:pt x="5662" y="1188"/>
                  </a:lnTo>
                  <a:cubicBezTo>
                    <a:pt x="6353" y="829"/>
                    <a:pt x="7099" y="635"/>
                    <a:pt x="7872" y="608"/>
                  </a:cubicBezTo>
                  <a:lnTo>
                    <a:pt x="7872" y="1464"/>
                  </a:lnTo>
                  <a:cubicBezTo>
                    <a:pt x="7886" y="1630"/>
                    <a:pt x="8024" y="1713"/>
                    <a:pt x="8162" y="1713"/>
                  </a:cubicBezTo>
                  <a:cubicBezTo>
                    <a:pt x="8300" y="1713"/>
                    <a:pt x="8438" y="1630"/>
                    <a:pt x="8452" y="1464"/>
                  </a:cubicBezTo>
                  <a:lnTo>
                    <a:pt x="8452" y="580"/>
                  </a:lnTo>
                  <a:close/>
                  <a:moveTo>
                    <a:pt x="8176" y="0"/>
                  </a:moveTo>
                  <a:cubicBezTo>
                    <a:pt x="2707" y="0"/>
                    <a:pt x="0" y="6574"/>
                    <a:pt x="3840" y="10440"/>
                  </a:cubicBezTo>
                  <a:cubicBezTo>
                    <a:pt x="5087" y="11679"/>
                    <a:pt x="6616" y="12233"/>
                    <a:pt x="8116" y="12233"/>
                  </a:cubicBezTo>
                  <a:cubicBezTo>
                    <a:pt x="11264" y="12233"/>
                    <a:pt x="14280" y="9790"/>
                    <a:pt x="14280" y="6104"/>
                  </a:cubicBezTo>
                  <a:cubicBezTo>
                    <a:pt x="14280" y="2734"/>
                    <a:pt x="11545" y="0"/>
                    <a:pt x="8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18"/>
            <p:cNvSpPr/>
            <p:nvPr/>
          </p:nvSpPr>
          <p:spPr>
            <a:xfrm>
              <a:off x="4077481" y="2777717"/>
              <a:ext cx="389756" cy="364331"/>
            </a:xfrm>
            <a:custGeom>
              <a:rect b="b" l="l" r="r" t="t"/>
              <a:pathLst>
                <a:path extrusionOk="0" h="17497" w="18718">
                  <a:moveTo>
                    <a:pt x="13368" y="12243"/>
                  </a:moveTo>
                  <a:lnTo>
                    <a:pt x="14142" y="13016"/>
                  </a:lnTo>
                  <a:cubicBezTo>
                    <a:pt x="13976" y="13099"/>
                    <a:pt x="13810" y="13237"/>
                    <a:pt x="13727" y="13430"/>
                  </a:cubicBezTo>
                  <a:lnTo>
                    <a:pt x="12954" y="12657"/>
                  </a:lnTo>
                  <a:cubicBezTo>
                    <a:pt x="13092" y="12519"/>
                    <a:pt x="13230" y="12381"/>
                    <a:pt x="13368" y="12243"/>
                  </a:cubicBezTo>
                  <a:close/>
                  <a:moveTo>
                    <a:pt x="8063" y="595"/>
                  </a:moveTo>
                  <a:cubicBezTo>
                    <a:pt x="9711" y="595"/>
                    <a:pt x="11392" y="1208"/>
                    <a:pt x="12761" y="2576"/>
                  </a:cubicBezTo>
                  <a:cubicBezTo>
                    <a:pt x="16986" y="6802"/>
                    <a:pt x="14004" y="14010"/>
                    <a:pt x="8038" y="14010"/>
                  </a:cubicBezTo>
                  <a:cubicBezTo>
                    <a:pt x="4337" y="14010"/>
                    <a:pt x="1326" y="11000"/>
                    <a:pt x="1326" y="7299"/>
                  </a:cubicBezTo>
                  <a:cubicBezTo>
                    <a:pt x="1326" y="3265"/>
                    <a:pt x="4622" y="595"/>
                    <a:pt x="8063" y="595"/>
                  </a:cubicBezTo>
                  <a:close/>
                  <a:moveTo>
                    <a:pt x="14726" y="13409"/>
                  </a:moveTo>
                  <a:cubicBezTo>
                    <a:pt x="14886" y="13409"/>
                    <a:pt x="15034" y="13466"/>
                    <a:pt x="15136" y="13569"/>
                  </a:cubicBezTo>
                  <a:lnTo>
                    <a:pt x="17456" y="15916"/>
                  </a:lnTo>
                  <a:cubicBezTo>
                    <a:pt x="17705" y="16137"/>
                    <a:pt x="17705" y="16524"/>
                    <a:pt x="17456" y="16745"/>
                  </a:cubicBezTo>
                  <a:cubicBezTo>
                    <a:pt x="17345" y="16841"/>
                    <a:pt x="17200" y="16890"/>
                    <a:pt x="17052" y="16890"/>
                  </a:cubicBezTo>
                  <a:cubicBezTo>
                    <a:pt x="16904" y="16890"/>
                    <a:pt x="16752" y="16841"/>
                    <a:pt x="16627" y="16745"/>
                  </a:cubicBezTo>
                  <a:lnTo>
                    <a:pt x="14307" y="14397"/>
                  </a:lnTo>
                  <a:cubicBezTo>
                    <a:pt x="13976" y="14093"/>
                    <a:pt x="14142" y="13541"/>
                    <a:pt x="14556" y="13430"/>
                  </a:cubicBezTo>
                  <a:cubicBezTo>
                    <a:pt x="14613" y="13416"/>
                    <a:pt x="14670" y="13409"/>
                    <a:pt x="14726" y="13409"/>
                  </a:cubicBezTo>
                  <a:close/>
                  <a:moveTo>
                    <a:pt x="8008" y="1"/>
                  </a:moveTo>
                  <a:cubicBezTo>
                    <a:pt x="6141" y="1"/>
                    <a:pt x="4279" y="713"/>
                    <a:pt x="2873" y="2134"/>
                  </a:cubicBezTo>
                  <a:cubicBezTo>
                    <a:pt x="139" y="4868"/>
                    <a:pt x="1" y="9232"/>
                    <a:pt x="2569" y="12132"/>
                  </a:cubicBezTo>
                  <a:cubicBezTo>
                    <a:pt x="3995" y="13745"/>
                    <a:pt x="5996" y="14582"/>
                    <a:pt x="8014" y="14582"/>
                  </a:cubicBezTo>
                  <a:cubicBezTo>
                    <a:pt x="9591" y="14582"/>
                    <a:pt x="11179" y="14070"/>
                    <a:pt x="12512" y="13016"/>
                  </a:cubicBezTo>
                  <a:lnTo>
                    <a:pt x="13562" y="14066"/>
                  </a:lnTo>
                  <a:cubicBezTo>
                    <a:pt x="13562" y="14342"/>
                    <a:pt x="13700" y="14618"/>
                    <a:pt x="13893" y="14811"/>
                  </a:cubicBezTo>
                  <a:lnTo>
                    <a:pt x="16241" y="17131"/>
                  </a:lnTo>
                  <a:cubicBezTo>
                    <a:pt x="16491" y="17389"/>
                    <a:pt x="16774" y="17496"/>
                    <a:pt x="17045" y="17496"/>
                  </a:cubicBezTo>
                  <a:cubicBezTo>
                    <a:pt x="17940" y="17496"/>
                    <a:pt x="18718" y="16328"/>
                    <a:pt x="17870" y="15502"/>
                  </a:cubicBezTo>
                  <a:lnTo>
                    <a:pt x="15550" y="13182"/>
                  </a:lnTo>
                  <a:cubicBezTo>
                    <a:pt x="15357" y="12989"/>
                    <a:pt x="15081" y="12878"/>
                    <a:pt x="14805" y="12850"/>
                  </a:cubicBezTo>
                  <a:lnTo>
                    <a:pt x="13755" y="11801"/>
                  </a:lnTo>
                  <a:cubicBezTo>
                    <a:pt x="16130" y="8763"/>
                    <a:pt x="15744" y="4399"/>
                    <a:pt x="12844" y="1830"/>
                  </a:cubicBezTo>
                  <a:cubicBezTo>
                    <a:pt x="11464" y="610"/>
                    <a:pt x="9733" y="1"/>
                    <a:pt x="80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18"/>
            <p:cNvSpPr/>
            <p:nvPr/>
          </p:nvSpPr>
          <p:spPr>
            <a:xfrm>
              <a:off x="4206309" y="2857800"/>
              <a:ext cx="94326" cy="102280"/>
            </a:xfrm>
            <a:custGeom>
              <a:rect b="b" l="l" r="r" t="t"/>
              <a:pathLst>
                <a:path extrusionOk="0" h="4912" w="4530">
                  <a:moveTo>
                    <a:pt x="1832" y="2585"/>
                  </a:moveTo>
                  <a:cubicBezTo>
                    <a:pt x="2279" y="2585"/>
                    <a:pt x="2707" y="2931"/>
                    <a:pt x="2707" y="3453"/>
                  </a:cubicBezTo>
                  <a:cubicBezTo>
                    <a:pt x="2707" y="3923"/>
                    <a:pt x="2320" y="4309"/>
                    <a:pt x="1851" y="4337"/>
                  </a:cubicBezTo>
                  <a:cubicBezTo>
                    <a:pt x="1050" y="4337"/>
                    <a:pt x="663" y="3370"/>
                    <a:pt x="1216" y="2845"/>
                  </a:cubicBezTo>
                  <a:cubicBezTo>
                    <a:pt x="1395" y="2666"/>
                    <a:pt x="1616" y="2585"/>
                    <a:pt x="1832" y="2585"/>
                  </a:cubicBezTo>
                  <a:close/>
                  <a:moveTo>
                    <a:pt x="1847" y="1"/>
                  </a:moveTo>
                  <a:cubicBezTo>
                    <a:pt x="1713" y="1"/>
                    <a:pt x="1575" y="83"/>
                    <a:pt x="1547" y="249"/>
                  </a:cubicBezTo>
                  <a:lnTo>
                    <a:pt x="1547" y="2044"/>
                  </a:lnTo>
                  <a:cubicBezTo>
                    <a:pt x="415" y="2265"/>
                    <a:pt x="0" y="3674"/>
                    <a:pt x="829" y="4475"/>
                  </a:cubicBezTo>
                  <a:cubicBezTo>
                    <a:pt x="1118" y="4774"/>
                    <a:pt x="1486" y="4911"/>
                    <a:pt x="1850" y="4911"/>
                  </a:cubicBezTo>
                  <a:cubicBezTo>
                    <a:pt x="2495" y="4911"/>
                    <a:pt x="3128" y="4481"/>
                    <a:pt x="3287" y="3757"/>
                  </a:cubicBezTo>
                  <a:lnTo>
                    <a:pt x="4171" y="3757"/>
                  </a:lnTo>
                  <a:cubicBezTo>
                    <a:pt x="4530" y="3729"/>
                    <a:pt x="4530" y="3204"/>
                    <a:pt x="4171" y="3177"/>
                  </a:cubicBezTo>
                  <a:lnTo>
                    <a:pt x="3259" y="3177"/>
                  </a:lnTo>
                  <a:cubicBezTo>
                    <a:pt x="3149" y="2597"/>
                    <a:pt x="2707" y="2155"/>
                    <a:pt x="2127" y="2044"/>
                  </a:cubicBezTo>
                  <a:lnTo>
                    <a:pt x="2127" y="249"/>
                  </a:lnTo>
                  <a:cubicBezTo>
                    <a:pt x="2113" y="83"/>
                    <a:pt x="1982" y="1"/>
                    <a:pt x="18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118"/>
          <p:cNvGrpSpPr/>
          <p:nvPr/>
        </p:nvGrpSpPr>
        <p:grpSpPr>
          <a:xfrm>
            <a:off x="2703543" y="2771533"/>
            <a:ext cx="376721" cy="376200"/>
            <a:chOff x="2850786" y="2771533"/>
            <a:chExt cx="376721" cy="376200"/>
          </a:xfrm>
        </p:grpSpPr>
        <p:sp>
          <p:nvSpPr>
            <p:cNvPr id="2023" name="Google Shape;2023;p118"/>
            <p:cNvSpPr/>
            <p:nvPr/>
          </p:nvSpPr>
          <p:spPr>
            <a:xfrm>
              <a:off x="2850786" y="2771533"/>
              <a:ext cx="376721" cy="376200"/>
            </a:xfrm>
            <a:custGeom>
              <a:rect b="b" l="l" r="r" t="t"/>
              <a:pathLst>
                <a:path extrusionOk="0" h="18067" w="18092">
                  <a:moveTo>
                    <a:pt x="15661" y="608"/>
                  </a:moveTo>
                  <a:cubicBezTo>
                    <a:pt x="15826" y="608"/>
                    <a:pt x="15964" y="746"/>
                    <a:pt x="15964" y="912"/>
                  </a:cubicBezTo>
                  <a:lnTo>
                    <a:pt x="15964" y="9640"/>
                  </a:lnTo>
                  <a:lnTo>
                    <a:pt x="2127" y="9640"/>
                  </a:lnTo>
                  <a:lnTo>
                    <a:pt x="2127" y="912"/>
                  </a:lnTo>
                  <a:cubicBezTo>
                    <a:pt x="2127" y="746"/>
                    <a:pt x="2265" y="608"/>
                    <a:pt x="2431" y="608"/>
                  </a:cubicBezTo>
                  <a:close/>
                  <a:moveTo>
                    <a:pt x="1519" y="1824"/>
                  </a:moveTo>
                  <a:lnTo>
                    <a:pt x="1519" y="12650"/>
                  </a:lnTo>
                  <a:lnTo>
                    <a:pt x="636" y="12650"/>
                  </a:lnTo>
                  <a:lnTo>
                    <a:pt x="636" y="2183"/>
                  </a:lnTo>
                  <a:cubicBezTo>
                    <a:pt x="608" y="2017"/>
                    <a:pt x="746" y="1851"/>
                    <a:pt x="912" y="1824"/>
                  </a:cubicBezTo>
                  <a:close/>
                  <a:moveTo>
                    <a:pt x="15964" y="10247"/>
                  </a:moveTo>
                  <a:lnTo>
                    <a:pt x="15964" y="12650"/>
                  </a:lnTo>
                  <a:lnTo>
                    <a:pt x="2127" y="12650"/>
                  </a:lnTo>
                  <a:lnTo>
                    <a:pt x="2127" y="10247"/>
                  </a:lnTo>
                  <a:close/>
                  <a:moveTo>
                    <a:pt x="17180" y="1824"/>
                  </a:moveTo>
                  <a:cubicBezTo>
                    <a:pt x="17345" y="1851"/>
                    <a:pt x="17456" y="1989"/>
                    <a:pt x="17456" y="2155"/>
                  </a:cubicBezTo>
                  <a:lnTo>
                    <a:pt x="17456" y="12650"/>
                  </a:lnTo>
                  <a:lnTo>
                    <a:pt x="16572" y="12650"/>
                  </a:lnTo>
                  <a:lnTo>
                    <a:pt x="16572" y="1824"/>
                  </a:lnTo>
                  <a:close/>
                  <a:moveTo>
                    <a:pt x="17456" y="13258"/>
                  </a:moveTo>
                  <a:lnTo>
                    <a:pt x="17456" y="14114"/>
                  </a:lnTo>
                  <a:cubicBezTo>
                    <a:pt x="17456" y="14280"/>
                    <a:pt x="17345" y="14446"/>
                    <a:pt x="17180" y="14473"/>
                  </a:cubicBezTo>
                  <a:lnTo>
                    <a:pt x="912" y="14473"/>
                  </a:lnTo>
                  <a:cubicBezTo>
                    <a:pt x="746" y="14446"/>
                    <a:pt x="608" y="14280"/>
                    <a:pt x="636" y="14114"/>
                  </a:cubicBezTo>
                  <a:lnTo>
                    <a:pt x="636" y="13258"/>
                  </a:lnTo>
                  <a:close/>
                  <a:moveTo>
                    <a:pt x="11269" y="15081"/>
                  </a:moveTo>
                  <a:lnTo>
                    <a:pt x="11877" y="16268"/>
                  </a:lnTo>
                  <a:lnTo>
                    <a:pt x="6215" y="16268"/>
                  </a:lnTo>
                  <a:lnTo>
                    <a:pt x="6822" y="15081"/>
                  </a:lnTo>
                  <a:close/>
                  <a:moveTo>
                    <a:pt x="13562" y="16876"/>
                  </a:moveTo>
                  <a:cubicBezTo>
                    <a:pt x="13727" y="16876"/>
                    <a:pt x="13865" y="17014"/>
                    <a:pt x="13865" y="17180"/>
                  </a:cubicBezTo>
                  <a:cubicBezTo>
                    <a:pt x="13865" y="17346"/>
                    <a:pt x="13727" y="17484"/>
                    <a:pt x="13562" y="17484"/>
                  </a:cubicBezTo>
                  <a:lnTo>
                    <a:pt x="4558" y="17484"/>
                  </a:lnTo>
                  <a:cubicBezTo>
                    <a:pt x="4143" y="17484"/>
                    <a:pt x="4143" y="16876"/>
                    <a:pt x="4558" y="16876"/>
                  </a:cubicBezTo>
                  <a:close/>
                  <a:moveTo>
                    <a:pt x="2431" y="1"/>
                  </a:moveTo>
                  <a:cubicBezTo>
                    <a:pt x="1934" y="1"/>
                    <a:pt x="1519" y="415"/>
                    <a:pt x="1519" y="912"/>
                  </a:cubicBezTo>
                  <a:lnTo>
                    <a:pt x="1519" y="1216"/>
                  </a:lnTo>
                  <a:lnTo>
                    <a:pt x="912" y="1216"/>
                  </a:lnTo>
                  <a:cubicBezTo>
                    <a:pt x="415" y="1216"/>
                    <a:pt x="0" y="1658"/>
                    <a:pt x="28" y="2183"/>
                  </a:cubicBezTo>
                  <a:lnTo>
                    <a:pt x="28" y="14087"/>
                  </a:lnTo>
                  <a:cubicBezTo>
                    <a:pt x="0" y="14611"/>
                    <a:pt x="415" y="15026"/>
                    <a:pt x="912" y="15053"/>
                  </a:cubicBezTo>
                  <a:lnTo>
                    <a:pt x="6160" y="15053"/>
                  </a:lnTo>
                  <a:lnTo>
                    <a:pt x="5552" y="16268"/>
                  </a:lnTo>
                  <a:lnTo>
                    <a:pt x="4502" y="16268"/>
                  </a:lnTo>
                  <a:cubicBezTo>
                    <a:pt x="3370" y="16324"/>
                    <a:pt x="3370" y="17981"/>
                    <a:pt x="4502" y="18064"/>
                  </a:cubicBezTo>
                  <a:lnTo>
                    <a:pt x="13562" y="18064"/>
                  </a:lnTo>
                  <a:cubicBezTo>
                    <a:pt x="13588" y="18065"/>
                    <a:pt x="13614" y="18066"/>
                    <a:pt x="13639" y="18066"/>
                  </a:cubicBezTo>
                  <a:cubicBezTo>
                    <a:pt x="14806" y="18066"/>
                    <a:pt x="14806" y="16266"/>
                    <a:pt x="13639" y="16266"/>
                  </a:cubicBezTo>
                  <a:cubicBezTo>
                    <a:pt x="13614" y="16266"/>
                    <a:pt x="13588" y="16267"/>
                    <a:pt x="13562" y="16268"/>
                  </a:cubicBezTo>
                  <a:lnTo>
                    <a:pt x="12540" y="16268"/>
                  </a:lnTo>
                  <a:lnTo>
                    <a:pt x="11932" y="15053"/>
                  </a:lnTo>
                  <a:lnTo>
                    <a:pt x="17180" y="15053"/>
                  </a:lnTo>
                  <a:cubicBezTo>
                    <a:pt x="17677" y="15026"/>
                    <a:pt x="18091" y="14611"/>
                    <a:pt x="18063" y="14087"/>
                  </a:cubicBezTo>
                  <a:lnTo>
                    <a:pt x="18063" y="2183"/>
                  </a:lnTo>
                  <a:cubicBezTo>
                    <a:pt x="18091" y="1658"/>
                    <a:pt x="17677" y="1244"/>
                    <a:pt x="17180" y="1216"/>
                  </a:cubicBezTo>
                  <a:lnTo>
                    <a:pt x="16572" y="1216"/>
                  </a:lnTo>
                  <a:lnTo>
                    <a:pt x="16572" y="912"/>
                  </a:lnTo>
                  <a:cubicBezTo>
                    <a:pt x="16572" y="415"/>
                    <a:pt x="16158" y="1"/>
                    <a:pt x="156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18"/>
            <p:cNvSpPr/>
            <p:nvPr/>
          </p:nvSpPr>
          <p:spPr>
            <a:xfrm>
              <a:off x="2918063" y="2997415"/>
              <a:ext cx="242145" cy="25174"/>
            </a:xfrm>
            <a:custGeom>
              <a:rect b="b" l="l" r="r" t="t"/>
              <a:pathLst>
                <a:path extrusionOk="0" h="1209" w="11629">
                  <a:moveTo>
                    <a:pt x="2504" y="0"/>
                  </a:moveTo>
                  <a:cubicBezTo>
                    <a:pt x="2355" y="0"/>
                    <a:pt x="2210" y="104"/>
                    <a:pt x="2210" y="311"/>
                  </a:cubicBezTo>
                  <a:lnTo>
                    <a:pt x="388" y="311"/>
                  </a:lnTo>
                  <a:cubicBezTo>
                    <a:pt x="1" y="311"/>
                    <a:pt x="1" y="919"/>
                    <a:pt x="388" y="919"/>
                  </a:cubicBezTo>
                  <a:lnTo>
                    <a:pt x="2210" y="919"/>
                  </a:lnTo>
                  <a:cubicBezTo>
                    <a:pt x="2210" y="1112"/>
                    <a:pt x="2362" y="1209"/>
                    <a:pt x="2514" y="1209"/>
                  </a:cubicBezTo>
                  <a:cubicBezTo>
                    <a:pt x="2666" y="1209"/>
                    <a:pt x="2818" y="1112"/>
                    <a:pt x="2818" y="919"/>
                  </a:cubicBezTo>
                  <a:lnTo>
                    <a:pt x="11242" y="919"/>
                  </a:lnTo>
                  <a:cubicBezTo>
                    <a:pt x="11629" y="919"/>
                    <a:pt x="11629" y="311"/>
                    <a:pt x="11242" y="311"/>
                  </a:cubicBezTo>
                  <a:lnTo>
                    <a:pt x="2818" y="311"/>
                  </a:lnTo>
                  <a:cubicBezTo>
                    <a:pt x="2804" y="104"/>
                    <a:pt x="2652" y="0"/>
                    <a:pt x="25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8"/>
            <p:cNvSpPr/>
            <p:nvPr/>
          </p:nvSpPr>
          <p:spPr>
            <a:xfrm>
              <a:off x="2970411" y="2797852"/>
              <a:ext cx="137470" cy="162332"/>
            </a:xfrm>
            <a:custGeom>
              <a:rect b="b" l="l" r="r" t="t"/>
              <a:pathLst>
                <a:path extrusionOk="0" h="7796" w="6602">
                  <a:moveTo>
                    <a:pt x="3276" y="549"/>
                  </a:moveTo>
                  <a:cubicBezTo>
                    <a:pt x="3298" y="549"/>
                    <a:pt x="3320" y="552"/>
                    <a:pt x="3342" y="560"/>
                  </a:cubicBezTo>
                  <a:cubicBezTo>
                    <a:pt x="3508" y="615"/>
                    <a:pt x="3591" y="753"/>
                    <a:pt x="3591" y="919"/>
                  </a:cubicBezTo>
                  <a:lnTo>
                    <a:pt x="3591" y="2686"/>
                  </a:lnTo>
                  <a:cubicBezTo>
                    <a:pt x="3618" y="2866"/>
                    <a:pt x="3763" y="2956"/>
                    <a:pt x="3905" y="2956"/>
                  </a:cubicBezTo>
                  <a:cubicBezTo>
                    <a:pt x="4046" y="2956"/>
                    <a:pt x="4185" y="2866"/>
                    <a:pt x="4198" y="2686"/>
                  </a:cubicBezTo>
                  <a:lnTo>
                    <a:pt x="4198" y="1471"/>
                  </a:lnTo>
                  <a:cubicBezTo>
                    <a:pt x="4198" y="1294"/>
                    <a:pt x="4337" y="1164"/>
                    <a:pt x="4508" y="1164"/>
                  </a:cubicBezTo>
                  <a:cubicBezTo>
                    <a:pt x="4524" y="1164"/>
                    <a:pt x="4541" y="1165"/>
                    <a:pt x="4557" y="1167"/>
                  </a:cubicBezTo>
                  <a:cubicBezTo>
                    <a:pt x="4696" y="1222"/>
                    <a:pt x="4806" y="1361"/>
                    <a:pt x="4806" y="1526"/>
                  </a:cubicBezTo>
                  <a:lnTo>
                    <a:pt x="4806" y="3598"/>
                  </a:lnTo>
                  <a:cubicBezTo>
                    <a:pt x="4806" y="3791"/>
                    <a:pt x="4951" y="3888"/>
                    <a:pt x="5096" y="3888"/>
                  </a:cubicBezTo>
                  <a:cubicBezTo>
                    <a:pt x="5241" y="3888"/>
                    <a:pt x="5386" y="3791"/>
                    <a:pt x="5386" y="3598"/>
                  </a:cubicBezTo>
                  <a:lnTo>
                    <a:pt x="5386" y="2382"/>
                  </a:lnTo>
                  <a:cubicBezTo>
                    <a:pt x="5386" y="2272"/>
                    <a:pt x="5441" y="2189"/>
                    <a:pt x="5496" y="2134"/>
                  </a:cubicBezTo>
                  <a:cubicBezTo>
                    <a:pt x="5557" y="2093"/>
                    <a:pt x="5618" y="2068"/>
                    <a:pt x="5678" y="2068"/>
                  </a:cubicBezTo>
                  <a:cubicBezTo>
                    <a:pt x="5701" y="2068"/>
                    <a:pt x="5723" y="2071"/>
                    <a:pt x="5745" y="2079"/>
                  </a:cubicBezTo>
                  <a:cubicBezTo>
                    <a:pt x="5883" y="2106"/>
                    <a:pt x="5994" y="2244"/>
                    <a:pt x="5994" y="2410"/>
                  </a:cubicBezTo>
                  <a:lnTo>
                    <a:pt x="5994" y="5089"/>
                  </a:lnTo>
                  <a:cubicBezTo>
                    <a:pt x="5994" y="6249"/>
                    <a:pt x="5055" y="7188"/>
                    <a:pt x="3895" y="7188"/>
                  </a:cubicBezTo>
                  <a:lnTo>
                    <a:pt x="2679" y="7188"/>
                  </a:lnTo>
                  <a:cubicBezTo>
                    <a:pt x="1519" y="7188"/>
                    <a:pt x="580" y="6249"/>
                    <a:pt x="580" y="5089"/>
                  </a:cubicBezTo>
                  <a:lnTo>
                    <a:pt x="580" y="3874"/>
                  </a:lnTo>
                  <a:cubicBezTo>
                    <a:pt x="580" y="3542"/>
                    <a:pt x="856" y="3266"/>
                    <a:pt x="1188" y="3266"/>
                  </a:cubicBezTo>
                  <a:lnTo>
                    <a:pt x="1188" y="4785"/>
                  </a:lnTo>
                  <a:cubicBezTo>
                    <a:pt x="1215" y="4965"/>
                    <a:pt x="1360" y="5055"/>
                    <a:pt x="1502" y="5055"/>
                  </a:cubicBezTo>
                  <a:cubicBezTo>
                    <a:pt x="1644" y="5055"/>
                    <a:pt x="1782" y="4965"/>
                    <a:pt x="1795" y="4785"/>
                  </a:cubicBezTo>
                  <a:lnTo>
                    <a:pt x="1795" y="1499"/>
                  </a:lnTo>
                  <a:cubicBezTo>
                    <a:pt x="1768" y="1361"/>
                    <a:pt x="1878" y="1195"/>
                    <a:pt x="2044" y="1167"/>
                  </a:cubicBezTo>
                  <a:cubicBezTo>
                    <a:pt x="2066" y="1160"/>
                    <a:pt x="2088" y="1156"/>
                    <a:pt x="2111" y="1156"/>
                  </a:cubicBezTo>
                  <a:cubicBezTo>
                    <a:pt x="2171" y="1156"/>
                    <a:pt x="2232" y="1182"/>
                    <a:pt x="2293" y="1222"/>
                  </a:cubicBezTo>
                  <a:cubicBezTo>
                    <a:pt x="2348" y="1278"/>
                    <a:pt x="2403" y="1361"/>
                    <a:pt x="2403" y="1471"/>
                  </a:cubicBezTo>
                  <a:lnTo>
                    <a:pt x="2403" y="2659"/>
                  </a:lnTo>
                  <a:cubicBezTo>
                    <a:pt x="2403" y="2866"/>
                    <a:pt x="2548" y="2969"/>
                    <a:pt x="2697" y="2969"/>
                  </a:cubicBezTo>
                  <a:cubicBezTo>
                    <a:pt x="2845" y="2969"/>
                    <a:pt x="2997" y="2866"/>
                    <a:pt x="3011" y="2659"/>
                  </a:cubicBezTo>
                  <a:lnTo>
                    <a:pt x="3011" y="863"/>
                  </a:lnTo>
                  <a:cubicBezTo>
                    <a:pt x="3011" y="780"/>
                    <a:pt x="3038" y="670"/>
                    <a:pt x="3094" y="615"/>
                  </a:cubicBezTo>
                  <a:cubicBezTo>
                    <a:pt x="3154" y="574"/>
                    <a:pt x="3215" y="549"/>
                    <a:pt x="3276" y="549"/>
                  </a:cubicBezTo>
                  <a:close/>
                  <a:moveTo>
                    <a:pt x="3301" y="0"/>
                  </a:moveTo>
                  <a:cubicBezTo>
                    <a:pt x="2928" y="0"/>
                    <a:pt x="2555" y="214"/>
                    <a:pt x="2431" y="642"/>
                  </a:cubicBezTo>
                  <a:cubicBezTo>
                    <a:pt x="2323" y="603"/>
                    <a:pt x="2215" y="585"/>
                    <a:pt x="2109" y="585"/>
                  </a:cubicBezTo>
                  <a:cubicBezTo>
                    <a:pt x="1618" y="585"/>
                    <a:pt x="1188" y="981"/>
                    <a:pt x="1188" y="1526"/>
                  </a:cubicBezTo>
                  <a:lnTo>
                    <a:pt x="1188" y="2686"/>
                  </a:lnTo>
                  <a:cubicBezTo>
                    <a:pt x="525" y="2686"/>
                    <a:pt x="0" y="3239"/>
                    <a:pt x="0" y="3901"/>
                  </a:cubicBezTo>
                  <a:lnTo>
                    <a:pt x="0" y="5089"/>
                  </a:lnTo>
                  <a:cubicBezTo>
                    <a:pt x="0" y="6581"/>
                    <a:pt x="1215" y="7768"/>
                    <a:pt x="2707" y="7796"/>
                  </a:cubicBezTo>
                  <a:lnTo>
                    <a:pt x="3895" y="7796"/>
                  </a:lnTo>
                  <a:cubicBezTo>
                    <a:pt x="5386" y="7796"/>
                    <a:pt x="6601" y="6581"/>
                    <a:pt x="6601" y="5089"/>
                  </a:cubicBezTo>
                  <a:lnTo>
                    <a:pt x="6601" y="2410"/>
                  </a:lnTo>
                  <a:cubicBezTo>
                    <a:pt x="6601" y="1941"/>
                    <a:pt x="6297" y="1554"/>
                    <a:pt x="5856" y="1471"/>
                  </a:cubicBezTo>
                  <a:cubicBezTo>
                    <a:pt x="5717" y="1471"/>
                    <a:pt x="5552" y="1471"/>
                    <a:pt x="5414" y="1526"/>
                  </a:cubicBezTo>
                  <a:cubicBezTo>
                    <a:pt x="5414" y="981"/>
                    <a:pt x="4983" y="585"/>
                    <a:pt x="4493" y="585"/>
                  </a:cubicBezTo>
                  <a:cubicBezTo>
                    <a:pt x="4387" y="585"/>
                    <a:pt x="4278" y="603"/>
                    <a:pt x="4171" y="642"/>
                  </a:cubicBezTo>
                  <a:cubicBezTo>
                    <a:pt x="4046" y="214"/>
                    <a:pt x="3674" y="0"/>
                    <a:pt x="33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118"/>
          <p:cNvGrpSpPr/>
          <p:nvPr/>
        </p:nvGrpSpPr>
        <p:grpSpPr>
          <a:xfrm>
            <a:off x="6138115" y="2772116"/>
            <a:ext cx="338740" cy="375555"/>
            <a:chOff x="5959231" y="2772116"/>
            <a:chExt cx="338740" cy="375555"/>
          </a:xfrm>
        </p:grpSpPr>
        <p:sp>
          <p:nvSpPr>
            <p:cNvPr id="2027" name="Google Shape;2027;p118"/>
            <p:cNvSpPr/>
            <p:nvPr/>
          </p:nvSpPr>
          <p:spPr>
            <a:xfrm>
              <a:off x="5959231" y="3010096"/>
              <a:ext cx="338740" cy="137574"/>
            </a:xfrm>
            <a:custGeom>
              <a:rect b="b" l="l" r="r" t="t"/>
              <a:pathLst>
                <a:path extrusionOk="0" h="6607" w="16268">
                  <a:moveTo>
                    <a:pt x="5773" y="751"/>
                  </a:moveTo>
                  <a:cubicBezTo>
                    <a:pt x="6242" y="1138"/>
                    <a:pt x="6822" y="1387"/>
                    <a:pt x="7457" y="1442"/>
                  </a:cubicBezTo>
                  <a:lnTo>
                    <a:pt x="7430" y="1470"/>
                  </a:lnTo>
                  <a:lnTo>
                    <a:pt x="6601" y="2298"/>
                  </a:lnTo>
                  <a:lnTo>
                    <a:pt x="5496" y="1166"/>
                  </a:lnTo>
                  <a:lnTo>
                    <a:pt x="5773" y="751"/>
                  </a:lnTo>
                  <a:close/>
                  <a:moveTo>
                    <a:pt x="10468" y="751"/>
                  </a:moveTo>
                  <a:lnTo>
                    <a:pt x="10744" y="1166"/>
                  </a:lnTo>
                  <a:lnTo>
                    <a:pt x="9612" y="2298"/>
                  </a:lnTo>
                  <a:lnTo>
                    <a:pt x="8783" y="1470"/>
                  </a:lnTo>
                  <a:cubicBezTo>
                    <a:pt x="9418" y="1387"/>
                    <a:pt x="9998" y="1138"/>
                    <a:pt x="10468" y="751"/>
                  </a:cubicBezTo>
                  <a:close/>
                  <a:moveTo>
                    <a:pt x="8120" y="1635"/>
                  </a:moveTo>
                  <a:lnTo>
                    <a:pt x="8811" y="2326"/>
                  </a:lnTo>
                  <a:lnTo>
                    <a:pt x="8562" y="2712"/>
                  </a:lnTo>
                  <a:lnTo>
                    <a:pt x="7678" y="2712"/>
                  </a:lnTo>
                  <a:lnTo>
                    <a:pt x="7430" y="2326"/>
                  </a:lnTo>
                  <a:lnTo>
                    <a:pt x="8120" y="1635"/>
                  </a:lnTo>
                  <a:close/>
                  <a:moveTo>
                    <a:pt x="4999" y="779"/>
                  </a:moveTo>
                  <a:lnTo>
                    <a:pt x="4060" y="2105"/>
                  </a:lnTo>
                  <a:cubicBezTo>
                    <a:pt x="3922" y="2270"/>
                    <a:pt x="3894" y="2491"/>
                    <a:pt x="4005" y="2685"/>
                  </a:cubicBezTo>
                  <a:lnTo>
                    <a:pt x="5524" y="6027"/>
                  </a:lnTo>
                  <a:lnTo>
                    <a:pt x="4198" y="6027"/>
                  </a:lnTo>
                  <a:lnTo>
                    <a:pt x="4198" y="5419"/>
                  </a:lnTo>
                  <a:cubicBezTo>
                    <a:pt x="4198" y="5226"/>
                    <a:pt x="4046" y="5129"/>
                    <a:pt x="3894" y="5129"/>
                  </a:cubicBezTo>
                  <a:cubicBezTo>
                    <a:pt x="3743" y="5129"/>
                    <a:pt x="3591" y="5226"/>
                    <a:pt x="3591" y="5419"/>
                  </a:cubicBezTo>
                  <a:lnTo>
                    <a:pt x="3591" y="6027"/>
                  </a:lnTo>
                  <a:lnTo>
                    <a:pt x="608" y="6027"/>
                  </a:lnTo>
                  <a:cubicBezTo>
                    <a:pt x="691" y="4701"/>
                    <a:pt x="1133" y="2906"/>
                    <a:pt x="1713" y="2298"/>
                  </a:cubicBezTo>
                  <a:cubicBezTo>
                    <a:pt x="2210" y="1773"/>
                    <a:pt x="3646" y="1221"/>
                    <a:pt x="4999" y="779"/>
                  </a:cubicBezTo>
                  <a:close/>
                  <a:moveTo>
                    <a:pt x="5137" y="1635"/>
                  </a:moveTo>
                  <a:lnTo>
                    <a:pt x="6187" y="2712"/>
                  </a:lnTo>
                  <a:cubicBezTo>
                    <a:pt x="6301" y="2827"/>
                    <a:pt x="6445" y="2882"/>
                    <a:pt x="6591" y="2882"/>
                  </a:cubicBezTo>
                  <a:cubicBezTo>
                    <a:pt x="6728" y="2882"/>
                    <a:pt x="6868" y="2833"/>
                    <a:pt x="6988" y="2740"/>
                  </a:cubicBezTo>
                  <a:lnTo>
                    <a:pt x="7209" y="3099"/>
                  </a:lnTo>
                  <a:lnTo>
                    <a:pt x="6960" y="6027"/>
                  </a:lnTo>
                  <a:lnTo>
                    <a:pt x="6214" y="6027"/>
                  </a:lnTo>
                  <a:lnTo>
                    <a:pt x="4557" y="2464"/>
                  </a:lnTo>
                  <a:lnTo>
                    <a:pt x="5137" y="1635"/>
                  </a:lnTo>
                  <a:close/>
                  <a:moveTo>
                    <a:pt x="8452" y="3320"/>
                  </a:moveTo>
                  <a:lnTo>
                    <a:pt x="8700" y="6027"/>
                  </a:lnTo>
                  <a:lnTo>
                    <a:pt x="7540" y="6027"/>
                  </a:lnTo>
                  <a:lnTo>
                    <a:pt x="7789" y="3320"/>
                  </a:lnTo>
                  <a:close/>
                  <a:moveTo>
                    <a:pt x="11131" y="1635"/>
                  </a:moveTo>
                  <a:lnTo>
                    <a:pt x="11683" y="2464"/>
                  </a:lnTo>
                  <a:lnTo>
                    <a:pt x="10026" y="6027"/>
                  </a:lnTo>
                  <a:lnTo>
                    <a:pt x="9308" y="6027"/>
                  </a:lnTo>
                  <a:lnTo>
                    <a:pt x="9032" y="3099"/>
                  </a:lnTo>
                  <a:lnTo>
                    <a:pt x="9253" y="2740"/>
                  </a:lnTo>
                  <a:cubicBezTo>
                    <a:pt x="9373" y="2833"/>
                    <a:pt x="9512" y="2882"/>
                    <a:pt x="9649" y="2882"/>
                  </a:cubicBezTo>
                  <a:cubicBezTo>
                    <a:pt x="9796" y="2882"/>
                    <a:pt x="9939" y="2827"/>
                    <a:pt x="10054" y="2712"/>
                  </a:cubicBezTo>
                  <a:lnTo>
                    <a:pt x="11131" y="1635"/>
                  </a:lnTo>
                  <a:close/>
                  <a:moveTo>
                    <a:pt x="11241" y="807"/>
                  </a:moveTo>
                  <a:lnTo>
                    <a:pt x="11241" y="807"/>
                  </a:lnTo>
                  <a:cubicBezTo>
                    <a:pt x="12595" y="1249"/>
                    <a:pt x="14031" y="1801"/>
                    <a:pt x="14528" y="2298"/>
                  </a:cubicBezTo>
                  <a:cubicBezTo>
                    <a:pt x="15136" y="2878"/>
                    <a:pt x="15577" y="4701"/>
                    <a:pt x="15633" y="6027"/>
                  </a:cubicBezTo>
                  <a:lnTo>
                    <a:pt x="12650" y="6027"/>
                  </a:lnTo>
                  <a:lnTo>
                    <a:pt x="12650" y="5419"/>
                  </a:lnTo>
                  <a:cubicBezTo>
                    <a:pt x="12650" y="5226"/>
                    <a:pt x="12498" y="5129"/>
                    <a:pt x="12346" y="5129"/>
                  </a:cubicBezTo>
                  <a:cubicBezTo>
                    <a:pt x="12194" y="5129"/>
                    <a:pt x="12042" y="5226"/>
                    <a:pt x="12042" y="5419"/>
                  </a:cubicBezTo>
                  <a:lnTo>
                    <a:pt x="12042" y="6027"/>
                  </a:lnTo>
                  <a:lnTo>
                    <a:pt x="10689" y="6027"/>
                  </a:lnTo>
                  <a:lnTo>
                    <a:pt x="12235" y="2685"/>
                  </a:lnTo>
                  <a:cubicBezTo>
                    <a:pt x="12318" y="2491"/>
                    <a:pt x="12291" y="2270"/>
                    <a:pt x="12180" y="2105"/>
                  </a:cubicBezTo>
                  <a:lnTo>
                    <a:pt x="11241" y="807"/>
                  </a:lnTo>
                  <a:close/>
                  <a:moveTo>
                    <a:pt x="5649" y="0"/>
                  </a:moveTo>
                  <a:cubicBezTo>
                    <a:pt x="5590" y="0"/>
                    <a:pt x="5530" y="11"/>
                    <a:pt x="5469" y="33"/>
                  </a:cubicBezTo>
                  <a:cubicBezTo>
                    <a:pt x="4474" y="310"/>
                    <a:pt x="2099" y="1055"/>
                    <a:pt x="1298" y="1856"/>
                  </a:cubicBezTo>
                  <a:cubicBezTo>
                    <a:pt x="497" y="2685"/>
                    <a:pt x="83" y="4839"/>
                    <a:pt x="28" y="5999"/>
                  </a:cubicBezTo>
                  <a:lnTo>
                    <a:pt x="0" y="5999"/>
                  </a:lnTo>
                  <a:cubicBezTo>
                    <a:pt x="0" y="6137"/>
                    <a:pt x="55" y="6303"/>
                    <a:pt x="166" y="6441"/>
                  </a:cubicBezTo>
                  <a:cubicBezTo>
                    <a:pt x="276" y="6551"/>
                    <a:pt x="442" y="6607"/>
                    <a:pt x="608" y="6607"/>
                  </a:cubicBezTo>
                  <a:lnTo>
                    <a:pt x="15633" y="6607"/>
                  </a:lnTo>
                  <a:cubicBezTo>
                    <a:pt x="15798" y="6607"/>
                    <a:pt x="15964" y="6551"/>
                    <a:pt x="16075" y="6441"/>
                  </a:cubicBezTo>
                  <a:cubicBezTo>
                    <a:pt x="16185" y="6303"/>
                    <a:pt x="16268" y="6137"/>
                    <a:pt x="16240" y="5999"/>
                  </a:cubicBezTo>
                  <a:cubicBezTo>
                    <a:pt x="16185" y="4839"/>
                    <a:pt x="15771" y="2685"/>
                    <a:pt x="14970" y="1856"/>
                  </a:cubicBezTo>
                  <a:cubicBezTo>
                    <a:pt x="14141" y="1055"/>
                    <a:pt x="11794" y="310"/>
                    <a:pt x="10799" y="33"/>
                  </a:cubicBezTo>
                  <a:cubicBezTo>
                    <a:pt x="10742" y="19"/>
                    <a:pt x="10685" y="12"/>
                    <a:pt x="10629" y="12"/>
                  </a:cubicBezTo>
                  <a:cubicBezTo>
                    <a:pt x="10468" y="12"/>
                    <a:pt x="10315" y="69"/>
                    <a:pt x="10192" y="171"/>
                  </a:cubicBezTo>
                  <a:cubicBezTo>
                    <a:pt x="9943" y="448"/>
                    <a:pt x="9335" y="917"/>
                    <a:pt x="8120" y="917"/>
                  </a:cubicBezTo>
                  <a:cubicBezTo>
                    <a:pt x="6933" y="917"/>
                    <a:pt x="6297" y="448"/>
                    <a:pt x="6049" y="171"/>
                  </a:cubicBezTo>
                  <a:cubicBezTo>
                    <a:pt x="5949" y="71"/>
                    <a:pt x="5805" y="0"/>
                    <a:pt x="5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18"/>
            <p:cNvSpPr/>
            <p:nvPr/>
          </p:nvSpPr>
          <p:spPr>
            <a:xfrm>
              <a:off x="6016743" y="2772116"/>
              <a:ext cx="223155" cy="237960"/>
            </a:xfrm>
            <a:custGeom>
              <a:rect b="b" l="l" r="r" t="t"/>
              <a:pathLst>
                <a:path extrusionOk="0" h="11428" w="10717">
                  <a:moveTo>
                    <a:pt x="5358" y="608"/>
                  </a:moveTo>
                  <a:cubicBezTo>
                    <a:pt x="8534" y="608"/>
                    <a:pt x="9888" y="4640"/>
                    <a:pt x="7347" y="6546"/>
                  </a:cubicBezTo>
                  <a:cubicBezTo>
                    <a:pt x="6767" y="7016"/>
                    <a:pt x="6380" y="7678"/>
                    <a:pt x="6270" y="8424"/>
                  </a:cubicBezTo>
                  <a:lnTo>
                    <a:pt x="4447" y="8424"/>
                  </a:lnTo>
                  <a:cubicBezTo>
                    <a:pt x="4364" y="7678"/>
                    <a:pt x="3977" y="7016"/>
                    <a:pt x="3370" y="6546"/>
                  </a:cubicBezTo>
                  <a:cubicBezTo>
                    <a:pt x="829" y="4640"/>
                    <a:pt x="2182" y="608"/>
                    <a:pt x="5358" y="608"/>
                  </a:cubicBezTo>
                  <a:close/>
                  <a:moveTo>
                    <a:pt x="6573" y="9032"/>
                  </a:moveTo>
                  <a:cubicBezTo>
                    <a:pt x="6960" y="9032"/>
                    <a:pt x="6960" y="9612"/>
                    <a:pt x="6573" y="9612"/>
                  </a:cubicBezTo>
                  <a:lnTo>
                    <a:pt x="4143" y="9612"/>
                  </a:lnTo>
                  <a:cubicBezTo>
                    <a:pt x="3756" y="9612"/>
                    <a:pt x="3756" y="9032"/>
                    <a:pt x="4143" y="9032"/>
                  </a:cubicBezTo>
                  <a:close/>
                  <a:moveTo>
                    <a:pt x="6214" y="10219"/>
                  </a:moveTo>
                  <a:cubicBezTo>
                    <a:pt x="6076" y="10578"/>
                    <a:pt x="5745" y="10827"/>
                    <a:pt x="5358" y="10827"/>
                  </a:cubicBezTo>
                  <a:cubicBezTo>
                    <a:pt x="4972" y="10827"/>
                    <a:pt x="4640" y="10578"/>
                    <a:pt x="4502" y="10219"/>
                  </a:cubicBezTo>
                  <a:close/>
                  <a:moveTo>
                    <a:pt x="5358" y="0"/>
                  </a:moveTo>
                  <a:cubicBezTo>
                    <a:pt x="1602" y="0"/>
                    <a:pt x="0" y="4778"/>
                    <a:pt x="3011" y="7043"/>
                  </a:cubicBezTo>
                  <a:cubicBezTo>
                    <a:pt x="3480" y="7375"/>
                    <a:pt x="3784" y="7899"/>
                    <a:pt x="3839" y="8479"/>
                  </a:cubicBezTo>
                  <a:cubicBezTo>
                    <a:pt x="3038" y="8756"/>
                    <a:pt x="3066" y="9916"/>
                    <a:pt x="3894" y="10164"/>
                  </a:cubicBezTo>
                  <a:cubicBezTo>
                    <a:pt x="4032" y="11007"/>
                    <a:pt x="4695" y="11428"/>
                    <a:pt x="5362" y="11428"/>
                  </a:cubicBezTo>
                  <a:cubicBezTo>
                    <a:pt x="6028" y="11428"/>
                    <a:pt x="6698" y="11007"/>
                    <a:pt x="6850" y="10164"/>
                  </a:cubicBezTo>
                  <a:cubicBezTo>
                    <a:pt x="7651" y="9916"/>
                    <a:pt x="7678" y="8756"/>
                    <a:pt x="6877" y="8479"/>
                  </a:cubicBezTo>
                  <a:cubicBezTo>
                    <a:pt x="6960" y="7899"/>
                    <a:pt x="7264" y="7375"/>
                    <a:pt x="7706" y="7016"/>
                  </a:cubicBezTo>
                  <a:lnTo>
                    <a:pt x="7706" y="7043"/>
                  </a:lnTo>
                  <a:cubicBezTo>
                    <a:pt x="10716" y="4778"/>
                    <a:pt x="9114" y="0"/>
                    <a:pt x="53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18"/>
            <p:cNvSpPr/>
            <p:nvPr/>
          </p:nvSpPr>
          <p:spPr>
            <a:xfrm>
              <a:off x="6071943" y="2796832"/>
              <a:ext cx="65008" cy="62426"/>
            </a:xfrm>
            <a:custGeom>
              <a:rect b="b" l="l" r="r" t="t"/>
              <a:pathLst>
                <a:path extrusionOk="0" h="2998" w="3122">
                  <a:moveTo>
                    <a:pt x="2707" y="1"/>
                  </a:moveTo>
                  <a:cubicBezTo>
                    <a:pt x="1216" y="1"/>
                    <a:pt x="1" y="1216"/>
                    <a:pt x="1" y="2708"/>
                  </a:cubicBezTo>
                  <a:cubicBezTo>
                    <a:pt x="1" y="2901"/>
                    <a:pt x="152" y="2998"/>
                    <a:pt x="304" y="2998"/>
                  </a:cubicBezTo>
                  <a:cubicBezTo>
                    <a:pt x="456" y="2998"/>
                    <a:pt x="608" y="2901"/>
                    <a:pt x="608" y="2708"/>
                  </a:cubicBezTo>
                  <a:cubicBezTo>
                    <a:pt x="608" y="1548"/>
                    <a:pt x="1547" y="609"/>
                    <a:pt x="2707" y="609"/>
                  </a:cubicBezTo>
                  <a:cubicBezTo>
                    <a:pt x="3121" y="609"/>
                    <a:pt x="3121" y="1"/>
                    <a:pt x="27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118"/>
          <p:cNvGrpSpPr/>
          <p:nvPr/>
        </p:nvGrpSpPr>
        <p:grpSpPr>
          <a:xfrm>
            <a:off x="4816550" y="2834625"/>
            <a:ext cx="375555" cy="251015"/>
            <a:chOff x="4704925" y="2834625"/>
            <a:chExt cx="375555" cy="251015"/>
          </a:xfrm>
        </p:grpSpPr>
        <p:sp>
          <p:nvSpPr>
            <p:cNvPr id="2031" name="Google Shape;2031;p118"/>
            <p:cNvSpPr/>
            <p:nvPr/>
          </p:nvSpPr>
          <p:spPr>
            <a:xfrm>
              <a:off x="4704925" y="2834625"/>
              <a:ext cx="375555" cy="251015"/>
            </a:xfrm>
            <a:custGeom>
              <a:rect b="b" l="l" r="r" t="t"/>
              <a:pathLst>
                <a:path extrusionOk="0" h="12055" w="18036">
                  <a:moveTo>
                    <a:pt x="13131" y="616"/>
                  </a:moveTo>
                  <a:cubicBezTo>
                    <a:pt x="13127" y="616"/>
                    <a:pt x="13123" y="616"/>
                    <a:pt x="13119" y="616"/>
                  </a:cubicBezTo>
                  <a:lnTo>
                    <a:pt x="13147" y="616"/>
                  </a:lnTo>
                  <a:cubicBezTo>
                    <a:pt x="13142" y="616"/>
                    <a:pt x="13137" y="616"/>
                    <a:pt x="13131" y="616"/>
                  </a:cubicBezTo>
                  <a:close/>
                  <a:moveTo>
                    <a:pt x="4968" y="615"/>
                  </a:moveTo>
                  <a:cubicBezTo>
                    <a:pt x="5524" y="615"/>
                    <a:pt x="5967" y="1048"/>
                    <a:pt x="5994" y="1611"/>
                  </a:cubicBezTo>
                  <a:cubicBezTo>
                    <a:pt x="5603" y="1345"/>
                    <a:pt x="5145" y="1215"/>
                    <a:pt x="4677" y="1215"/>
                  </a:cubicBezTo>
                  <a:cubicBezTo>
                    <a:pt x="4416" y="1215"/>
                    <a:pt x="4152" y="1255"/>
                    <a:pt x="3895" y="1335"/>
                  </a:cubicBezTo>
                  <a:cubicBezTo>
                    <a:pt x="4033" y="893"/>
                    <a:pt x="4447" y="616"/>
                    <a:pt x="4917" y="616"/>
                  </a:cubicBezTo>
                  <a:cubicBezTo>
                    <a:pt x="4934" y="616"/>
                    <a:pt x="4951" y="615"/>
                    <a:pt x="4968" y="615"/>
                  </a:cubicBezTo>
                  <a:close/>
                  <a:moveTo>
                    <a:pt x="13179" y="615"/>
                  </a:moveTo>
                  <a:cubicBezTo>
                    <a:pt x="13624" y="615"/>
                    <a:pt x="14010" y="911"/>
                    <a:pt x="14169" y="1335"/>
                  </a:cubicBezTo>
                  <a:cubicBezTo>
                    <a:pt x="13913" y="1246"/>
                    <a:pt x="13651" y="1203"/>
                    <a:pt x="13390" y="1203"/>
                  </a:cubicBezTo>
                  <a:cubicBezTo>
                    <a:pt x="12918" y="1203"/>
                    <a:pt x="12451" y="1344"/>
                    <a:pt x="12042" y="1611"/>
                  </a:cubicBezTo>
                  <a:cubicBezTo>
                    <a:pt x="12096" y="1048"/>
                    <a:pt x="12540" y="615"/>
                    <a:pt x="13096" y="615"/>
                  </a:cubicBezTo>
                  <a:cubicBezTo>
                    <a:pt x="13108" y="615"/>
                    <a:pt x="13119" y="615"/>
                    <a:pt x="13131" y="616"/>
                  </a:cubicBezTo>
                  <a:lnTo>
                    <a:pt x="13131" y="616"/>
                  </a:lnTo>
                  <a:cubicBezTo>
                    <a:pt x="13147" y="615"/>
                    <a:pt x="13163" y="615"/>
                    <a:pt x="13179" y="615"/>
                  </a:cubicBezTo>
                  <a:close/>
                  <a:moveTo>
                    <a:pt x="9032" y="2412"/>
                  </a:moveTo>
                  <a:cubicBezTo>
                    <a:pt x="9695" y="2412"/>
                    <a:pt x="10385" y="2522"/>
                    <a:pt x="11048" y="2743"/>
                  </a:cubicBezTo>
                  <a:cubicBezTo>
                    <a:pt x="10910" y="3075"/>
                    <a:pt x="10827" y="3434"/>
                    <a:pt x="10827" y="3765"/>
                  </a:cubicBezTo>
                  <a:lnTo>
                    <a:pt x="10827" y="5091"/>
                  </a:lnTo>
                  <a:cubicBezTo>
                    <a:pt x="10233" y="4911"/>
                    <a:pt x="9626" y="4821"/>
                    <a:pt x="9018" y="4821"/>
                  </a:cubicBezTo>
                  <a:cubicBezTo>
                    <a:pt x="8410" y="4821"/>
                    <a:pt x="7803" y="4911"/>
                    <a:pt x="7209" y="5091"/>
                  </a:cubicBezTo>
                  <a:lnTo>
                    <a:pt x="7209" y="3793"/>
                  </a:lnTo>
                  <a:cubicBezTo>
                    <a:pt x="7209" y="3434"/>
                    <a:pt x="7154" y="3075"/>
                    <a:pt x="7016" y="2771"/>
                  </a:cubicBezTo>
                  <a:cubicBezTo>
                    <a:pt x="7651" y="2550"/>
                    <a:pt x="8341" y="2412"/>
                    <a:pt x="9004" y="2412"/>
                  </a:cubicBezTo>
                  <a:close/>
                  <a:moveTo>
                    <a:pt x="4619" y="1812"/>
                  </a:moveTo>
                  <a:cubicBezTo>
                    <a:pt x="5617" y="1812"/>
                    <a:pt x="6612" y="2546"/>
                    <a:pt x="6629" y="3765"/>
                  </a:cubicBezTo>
                  <a:lnTo>
                    <a:pt x="6629" y="5284"/>
                  </a:lnTo>
                  <a:lnTo>
                    <a:pt x="6601" y="5284"/>
                  </a:lnTo>
                  <a:cubicBezTo>
                    <a:pt x="5847" y="4577"/>
                    <a:pt x="4888" y="4219"/>
                    <a:pt x="3927" y="4219"/>
                  </a:cubicBezTo>
                  <a:cubicBezTo>
                    <a:pt x="3197" y="4219"/>
                    <a:pt x="2467" y="4425"/>
                    <a:pt x="1823" y="4842"/>
                  </a:cubicBezTo>
                  <a:lnTo>
                    <a:pt x="2928" y="2826"/>
                  </a:lnTo>
                  <a:cubicBezTo>
                    <a:pt x="3310" y="2127"/>
                    <a:pt x="3965" y="1812"/>
                    <a:pt x="4619" y="1812"/>
                  </a:cubicBezTo>
                  <a:close/>
                  <a:moveTo>
                    <a:pt x="13420" y="1802"/>
                  </a:moveTo>
                  <a:cubicBezTo>
                    <a:pt x="14073" y="1802"/>
                    <a:pt x="14727" y="2119"/>
                    <a:pt x="15108" y="2826"/>
                  </a:cubicBezTo>
                  <a:lnTo>
                    <a:pt x="16240" y="4842"/>
                  </a:lnTo>
                  <a:cubicBezTo>
                    <a:pt x="15585" y="4425"/>
                    <a:pt x="14848" y="4219"/>
                    <a:pt x="14117" y="4219"/>
                  </a:cubicBezTo>
                  <a:cubicBezTo>
                    <a:pt x="13153" y="4219"/>
                    <a:pt x="12200" y="4577"/>
                    <a:pt x="11462" y="5284"/>
                  </a:cubicBezTo>
                  <a:lnTo>
                    <a:pt x="11435" y="5284"/>
                  </a:lnTo>
                  <a:lnTo>
                    <a:pt x="11435" y="3793"/>
                  </a:lnTo>
                  <a:cubicBezTo>
                    <a:pt x="11418" y="2554"/>
                    <a:pt x="12416" y="1802"/>
                    <a:pt x="13420" y="1802"/>
                  </a:cubicBezTo>
                  <a:close/>
                  <a:moveTo>
                    <a:pt x="8977" y="5422"/>
                  </a:moveTo>
                  <a:cubicBezTo>
                    <a:pt x="9667" y="5422"/>
                    <a:pt x="10330" y="5560"/>
                    <a:pt x="10965" y="5754"/>
                  </a:cubicBezTo>
                  <a:cubicBezTo>
                    <a:pt x="10468" y="6444"/>
                    <a:pt x="10192" y="7273"/>
                    <a:pt x="10192" y="8129"/>
                  </a:cubicBezTo>
                  <a:lnTo>
                    <a:pt x="10192" y="8516"/>
                  </a:lnTo>
                  <a:cubicBezTo>
                    <a:pt x="9778" y="8460"/>
                    <a:pt x="9363" y="8433"/>
                    <a:pt x="8952" y="8433"/>
                  </a:cubicBezTo>
                  <a:cubicBezTo>
                    <a:pt x="8551" y="8433"/>
                    <a:pt x="8153" y="8459"/>
                    <a:pt x="7761" y="8512"/>
                  </a:cubicBezTo>
                  <a:lnTo>
                    <a:pt x="7761" y="8512"/>
                  </a:lnTo>
                  <a:cubicBezTo>
                    <a:pt x="7762" y="8375"/>
                    <a:pt x="7789" y="8238"/>
                    <a:pt x="7789" y="8129"/>
                  </a:cubicBezTo>
                  <a:cubicBezTo>
                    <a:pt x="7761" y="7273"/>
                    <a:pt x="7485" y="6444"/>
                    <a:pt x="6988" y="5754"/>
                  </a:cubicBezTo>
                  <a:cubicBezTo>
                    <a:pt x="7623" y="5533"/>
                    <a:pt x="8286" y="5422"/>
                    <a:pt x="8977" y="5422"/>
                  </a:cubicBezTo>
                  <a:close/>
                  <a:moveTo>
                    <a:pt x="5110" y="6914"/>
                  </a:moveTo>
                  <a:lnTo>
                    <a:pt x="5110" y="9344"/>
                  </a:lnTo>
                  <a:lnTo>
                    <a:pt x="2596" y="9344"/>
                  </a:lnTo>
                  <a:lnTo>
                    <a:pt x="3618" y="8516"/>
                  </a:lnTo>
                  <a:cubicBezTo>
                    <a:pt x="3729" y="8405"/>
                    <a:pt x="3784" y="8267"/>
                    <a:pt x="3784" y="8129"/>
                  </a:cubicBezTo>
                  <a:cubicBezTo>
                    <a:pt x="3784" y="7991"/>
                    <a:pt x="3729" y="7853"/>
                    <a:pt x="3618" y="7770"/>
                  </a:cubicBezTo>
                  <a:lnTo>
                    <a:pt x="2596" y="6914"/>
                  </a:lnTo>
                  <a:close/>
                  <a:moveTo>
                    <a:pt x="15357" y="6914"/>
                  </a:moveTo>
                  <a:lnTo>
                    <a:pt x="15357" y="9344"/>
                  </a:lnTo>
                  <a:lnTo>
                    <a:pt x="12871" y="9344"/>
                  </a:lnTo>
                  <a:lnTo>
                    <a:pt x="13865" y="8516"/>
                  </a:lnTo>
                  <a:cubicBezTo>
                    <a:pt x="13976" y="8405"/>
                    <a:pt x="14031" y="8267"/>
                    <a:pt x="14031" y="8129"/>
                  </a:cubicBezTo>
                  <a:cubicBezTo>
                    <a:pt x="14031" y="7991"/>
                    <a:pt x="13976" y="7853"/>
                    <a:pt x="13865" y="7770"/>
                  </a:cubicBezTo>
                  <a:lnTo>
                    <a:pt x="13810" y="7742"/>
                  </a:lnTo>
                  <a:lnTo>
                    <a:pt x="12871" y="6914"/>
                  </a:lnTo>
                  <a:close/>
                  <a:moveTo>
                    <a:pt x="3869" y="4814"/>
                  </a:moveTo>
                  <a:cubicBezTo>
                    <a:pt x="5017" y="4814"/>
                    <a:pt x="6125" y="5416"/>
                    <a:pt x="6739" y="6472"/>
                  </a:cubicBezTo>
                  <a:cubicBezTo>
                    <a:pt x="7623" y="7991"/>
                    <a:pt x="7154" y="9952"/>
                    <a:pt x="5690" y="10891"/>
                  </a:cubicBezTo>
                  <a:lnTo>
                    <a:pt x="5690" y="6334"/>
                  </a:lnTo>
                  <a:cubicBezTo>
                    <a:pt x="5690" y="6126"/>
                    <a:pt x="5538" y="6023"/>
                    <a:pt x="5386" y="6023"/>
                  </a:cubicBezTo>
                  <a:cubicBezTo>
                    <a:pt x="5234" y="6023"/>
                    <a:pt x="5082" y="6126"/>
                    <a:pt x="5082" y="6334"/>
                  </a:cubicBezTo>
                  <a:lnTo>
                    <a:pt x="2237" y="6334"/>
                  </a:lnTo>
                  <a:cubicBezTo>
                    <a:pt x="1796" y="6334"/>
                    <a:pt x="1602" y="6886"/>
                    <a:pt x="1934" y="7162"/>
                  </a:cubicBezTo>
                  <a:lnTo>
                    <a:pt x="3094" y="8129"/>
                  </a:lnTo>
                  <a:lnTo>
                    <a:pt x="1934" y="9096"/>
                  </a:lnTo>
                  <a:cubicBezTo>
                    <a:pt x="1602" y="9372"/>
                    <a:pt x="1796" y="9924"/>
                    <a:pt x="2237" y="9924"/>
                  </a:cubicBezTo>
                  <a:lnTo>
                    <a:pt x="5082" y="9924"/>
                  </a:lnTo>
                  <a:lnTo>
                    <a:pt x="5082" y="11195"/>
                  </a:lnTo>
                  <a:cubicBezTo>
                    <a:pt x="4689" y="11348"/>
                    <a:pt x="4284" y="11421"/>
                    <a:pt x="3884" y="11421"/>
                  </a:cubicBezTo>
                  <a:cubicBezTo>
                    <a:pt x="2626" y="11421"/>
                    <a:pt x="1429" y="10698"/>
                    <a:pt x="884" y="9482"/>
                  </a:cubicBezTo>
                  <a:cubicBezTo>
                    <a:pt x="138" y="7880"/>
                    <a:pt x="829" y="5975"/>
                    <a:pt x="2376" y="5174"/>
                  </a:cubicBezTo>
                  <a:cubicBezTo>
                    <a:pt x="2855" y="4929"/>
                    <a:pt x="3366" y="4814"/>
                    <a:pt x="3869" y="4814"/>
                  </a:cubicBezTo>
                  <a:close/>
                  <a:moveTo>
                    <a:pt x="14132" y="4814"/>
                  </a:moveTo>
                  <a:cubicBezTo>
                    <a:pt x="15278" y="4814"/>
                    <a:pt x="16399" y="5416"/>
                    <a:pt x="17014" y="6472"/>
                  </a:cubicBezTo>
                  <a:cubicBezTo>
                    <a:pt x="17898" y="7991"/>
                    <a:pt x="17428" y="9924"/>
                    <a:pt x="15937" y="10891"/>
                  </a:cubicBezTo>
                  <a:lnTo>
                    <a:pt x="15881" y="10891"/>
                  </a:lnTo>
                  <a:lnTo>
                    <a:pt x="15881" y="6334"/>
                  </a:lnTo>
                  <a:cubicBezTo>
                    <a:pt x="15881" y="6126"/>
                    <a:pt x="15729" y="6023"/>
                    <a:pt x="15578" y="6023"/>
                  </a:cubicBezTo>
                  <a:cubicBezTo>
                    <a:pt x="15426" y="6023"/>
                    <a:pt x="15274" y="6126"/>
                    <a:pt x="15274" y="6334"/>
                  </a:cubicBezTo>
                  <a:lnTo>
                    <a:pt x="12512" y="6334"/>
                  </a:lnTo>
                  <a:cubicBezTo>
                    <a:pt x="12070" y="6334"/>
                    <a:pt x="11849" y="6886"/>
                    <a:pt x="12208" y="7162"/>
                  </a:cubicBezTo>
                  <a:lnTo>
                    <a:pt x="13368" y="8129"/>
                  </a:lnTo>
                  <a:lnTo>
                    <a:pt x="12208" y="9096"/>
                  </a:lnTo>
                  <a:cubicBezTo>
                    <a:pt x="11877" y="9372"/>
                    <a:pt x="12070" y="9924"/>
                    <a:pt x="12512" y="9924"/>
                  </a:cubicBezTo>
                  <a:lnTo>
                    <a:pt x="15357" y="9924"/>
                  </a:lnTo>
                  <a:lnTo>
                    <a:pt x="15357" y="11195"/>
                  </a:lnTo>
                  <a:cubicBezTo>
                    <a:pt x="14957" y="11348"/>
                    <a:pt x="14547" y="11421"/>
                    <a:pt x="14143" y="11421"/>
                  </a:cubicBezTo>
                  <a:cubicBezTo>
                    <a:pt x="12873" y="11421"/>
                    <a:pt x="11676" y="10698"/>
                    <a:pt x="11131" y="9482"/>
                  </a:cubicBezTo>
                  <a:cubicBezTo>
                    <a:pt x="10413" y="7880"/>
                    <a:pt x="11076" y="5975"/>
                    <a:pt x="12650" y="5174"/>
                  </a:cubicBezTo>
                  <a:cubicBezTo>
                    <a:pt x="13121" y="4929"/>
                    <a:pt x="13629" y="4814"/>
                    <a:pt x="14132" y="4814"/>
                  </a:cubicBezTo>
                  <a:close/>
                  <a:moveTo>
                    <a:pt x="4891" y="1"/>
                  </a:moveTo>
                  <a:cubicBezTo>
                    <a:pt x="4223" y="1"/>
                    <a:pt x="3553" y="370"/>
                    <a:pt x="3287" y="1169"/>
                  </a:cubicBezTo>
                  <a:lnTo>
                    <a:pt x="3121" y="1721"/>
                  </a:lnTo>
                  <a:cubicBezTo>
                    <a:pt x="2817" y="1942"/>
                    <a:pt x="2569" y="2218"/>
                    <a:pt x="2376" y="2522"/>
                  </a:cubicBezTo>
                  <a:lnTo>
                    <a:pt x="608" y="5726"/>
                  </a:lnTo>
                  <a:cubicBezTo>
                    <a:pt x="194" y="6472"/>
                    <a:pt x="0" y="7300"/>
                    <a:pt x="0" y="8156"/>
                  </a:cubicBezTo>
                  <a:cubicBezTo>
                    <a:pt x="0" y="10117"/>
                    <a:pt x="1436" y="11775"/>
                    <a:pt x="3397" y="12023"/>
                  </a:cubicBezTo>
                  <a:cubicBezTo>
                    <a:pt x="3565" y="12044"/>
                    <a:pt x="3731" y="12055"/>
                    <a:pt x="3896" y="12055"/>
                  </a:cubicBezTo>
                  <a:cubicBezTo>
                    <a:pt x="5660" y="12055"/>
                    <a:pt x="7224" y="10868"/>
                    <a:pt x="7678" y="9151"/>
                  </a:cubicBezTo>
                  <a:cubicBezTo>
                    <a:pt x="8120" y="9082"/>
                    <a:pt x="8569" y="9047"/>
                    <a:pt x="9018" y="9047"/>
                  </a:cubicBezTo>
                  <a:cubicBezTo>
                    <a:pt x="9467" y="9047"/>
                    <a:pt x="9916" y="9082"/>
                    <a:pt x="10358" y="9151"/>
                  </a:cubicBezTo>
                  <a:cubicBezTo>
                    <a:pt x="10836" y="10863"/>
                    <a:pt x="12392" y="12001"/>
                    <a:pt x="14128" y="12001"/>
                  </a:cubicBezTo>
                  <a:cubicBezTo>
                    <a:pt x="14297" y="12001"/>
                    <a:pt x="14467" y="11990"/>
                    <a:pt x="14639" y="11968"/>
                  </a:cubicBezTo>
                  <a:cubicBezTo>
                    <a:pt x="16572" y="11719"/>
                    <a:pt x="18036" y="10062"/>
                    <a:pt x="18036" y="8129"/>
                  </a:cubicBezTo>
                  <a:cubicBezTo>
                    <a:pt x="18036" y="7273"/>
                    <a:pt x="17815" y="6444"/>
                    <a:pt x="17428" y="5698"/>
                  </a:cubicBezTo>
                  <a:lnTo>
                    <a:pt x="15633" y="2522"/>
                  </a:lnTo>
                  <a:cubicBezTo>
                    <a:pt x="15467" y="2218"/>
                    <a:pt x="15219" y="1915"/>
                    <a:pt x="14915" y="1721"/>
                  </a:cubicBezTo>
                  <a:lnTo>
                    <a:pt x="14749" y="1169"/>
                  </a:lnTo>
                  <a:cubicBezTo>
                    <a:pt x="14472" y="374"/>
                    <a:pt x="13806" y="10"/>
                    <a:pt x="13144" y="10"/>
                  </a:cubicBezTo>
                  <a:cubicBezTo>
                    <a:pt x="12287" y="10"/>
                    <a:pt x="11435" y="619"/>
                    <a:pt x="11435" y="1694"/>
                  </a:cubicBezTo>
                  <a:lnTo>
                    <a:pt x="11435" y="2135"/>
                  </a:lnTo>
                  <a:lnTo>
                    <a:pt x="11324" y="2246"/>
                  </a:lnTo>
                  <a:cubicBezTo>
                    <a:pt x="10578" y="1956"/>
                    <a:pt x="9791" y="1811"/>
                    <a:pt x="9004" y="1811"/>
                  </a:cubicBezTo>
                  <a:cubicBezTo>
                    <a:pt x="8217" y="1811"/>
                    <a:pt x="7430" y="1956"/>
                    <a:pt x="6684" y="2246"/>
                  </a:cubicBezTo>
                  <a:cubicBezTo>
                    <a:pt x="6657" y="2191"/>
                    <a:pt x="6629" y="2163"/>
                    <a:pt x="6601" y="2135"/>
                  </a:cubicBezTo>
                  <a:lnTo>
                    <a:pt x="6601" y="1694"/>
                  </a:lnTo>
                  <a:cubicBezTo>
                    <a:pt x="6601" y="607"/>
                    <a:pt x="5747" y="1"/>
                    <a:pt x="48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18"/>
            <p:cNvSpPr/>
            <p:nvPr/>
          </p:nvSpPr>
          <p:spPr>
            <a:xfrm>
              <a:off x="4867674" y="2960164"/>
              <a:ext cx="43727" cy="37605"/>
            </a:xfrm>
            <a:custGeom>
              <a:rect b="b" l="l" r="r" t="t"/>
              <a:pathLst>
                <a:path extrusionOk="0" h="1806" w="2100">
                  <a:moveTo>
                    <a:pt x="1206" y="600"/>
                  </a:moveTo>
                  <a:cubicBezTo>
                    <a:pt x="1355" y="600"/>
                    <a:pt x="1492" y="717"/>
                    <a:pt x="1492" y="885"/>
                  </a:cubicBezTo>
                  <a:cubicBezTo>
                    <a:pt x="1492" y="1050"/>
                    <a:pt x="1354" y="1188"/>
                    <a:pt x="1188" y="1188"/>
                  </a:cubicBezTo>
                  <a:cubicBezTo>
                    <a:pt x="940" y="1188"/>
                    <a:pt x="802" y="885"/>
                    <a:pt x="995" y="691"/>
                  </a:cubicBezTo>
                  <a:cubicBezTo>
                    <a:pt x="1058" y="628"/>
                    <a:pt x="1133" y="600"/>
                    <a:pt x="1206" y="600"/>
                  </a:cubicBezTo>
                  <a:close/>
                  <a:moveTo>
                    <a:pt x="1188" y="1"/>
                  </a:moveTo>
                  <a:cubicBezTo>
                    <a:pt x="387" y="1"/>
                    <a:pt x="1" y="967"/>
                    <a:pt x="553" y="1547"/>
                  </a:cubicBezTo>
                  <a:cubicBezTo>
                    <a:pt x="739" y="1725"/>
                    <a:pt x="966" y="1806"/>
                    <a:pt x="1187" y="1806"/>
                  </a:cubicBezTo>
                  <a:cubicBezTo>
                    <a:pt x="1655" y="1806"/>
                    <a:pt x="2100" y="1447"/>
                    <a:pt x="2100" y="885"/>
                  </a:cubicBezTo>
                  <a:cubicBezTo>
                    <a:pt x="2100" y="387"/>
                    <a:pt x="1685" y="1"/>
                    <a:pt x="1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118"/>
          <p:cNvGrpSpPr/>
          <p:nvPr/>
        </p:nvGrpSpPr>
        <p:grpSpPr>
          <a:xfrm>
            <a:off x="1280177" y="2815822"/>
            <a:ext cx="391088" cy="288433"/>
            <a:chOff x="1601082" y="2815822"/>
            <a:chExt cx="391088" cy="288433"/>
          </a:xfrm>
        </p:grpSpPr>
        <p:sp>
          <p:nvSpPr>
            <p:cNvPr id="2034" name="Google Shape;2034;p118"/>
            <p:cNvSpPr/>
            <p:nvPr/>
          </p:nvSpPr>
          <p:spPr>
            <a:xfrm>
              <a:off x="1609140" y="2891158"/>
              <a:ext cx="219698" cy="188194"/>
            </a:xfrm>
            <a:custGeom>
              <a:rect b="b" l="l" r="r" t="t"/>
              <a:pathLst>
                <a:path extrusionOk="0" h="9038" w="10551">
                  <a:moveTo>
                    <a:pt x="6325" y="608"/>
                  </a:moveTo>
                  <a:cubicBezTo>
                    <a:pt x="6795" y="663"/>
                    <a:pt x="7264" y="774"/>
                    <a:pt x="7706" y="995"/>
                  </a:cubicBezTo>
                  <a:lnTo>
                    <a:pt x="7568" y="1243"/>
                  </a:lnTo>
                  <a:cubicBezTo>
                    <a:pt x="7513" y="1326"/>
                    <a:pt x="7513" y="1437"/>
                    <a:pt x="7568" y="1547"/>
                  </a:cubicBezTo>
                  <a:cubicBezTo>
                    <a:pt x="7623" y="1644"/>
                    <a:pt x="7727" y="1692"/>
                    <a:pt x="7830" y="1692"/>
                  </a:cubicBezTo>
                  <a:cubicBezTo>
                    <a:pt x="7934" y="1692"/>
                    <a:pt x="8037" y="1644"/>
                    <a:pt x="8093" y="1547"/>
                  </a:cubicBezTo>
                  <a:lnTo>
                    <a:pt x="8231" y="1299"/>
                  </a:lnTo>
                  <a:cubicBezTo>
                    <a:pt x="8645" y="1547"/>
                    <a:pt x="8976" y="1906"/>
                    <a:pt x="9253" y="2293"/>
                  </a:cubicBezTo>
                  <a:lnTo>
                    <a:pt x="9004" y="2431"/>
                  </a:lnTo>
                  <a:cubicBezTo>
                    <a:pt x="8894" y="2486"/>
                    <a:pt x="8838" y="2597"/>
                    <a:pt x="8838" y="2707"/>
                  </a:cubicBezTo>
                  <a:cubicBezTo>
                    <a:pt x="8838" y="2875"/>
                    <a:pt x="8997" y="2995"/>
                    <a:pt x="9158" y="2995"/>
                  </a:cubicBezTo>
                  <a:cubicBezTo>
                    <a:pt x="9210" y="2995"/>
                    <a:pt x="9261" y="2982"/>
                    <a:pt x="9308" y="2956"/>
                  </a:cubicBezTo>
                  <a:lnTo>
                    <a:pt x="9556" y="2818"/>
                  </a:lnTo>
                  <a:cubicBezTo>
                    <a:pt x="9750" y="3260"/>
                    <a:pt x="9888" y="3729"/>
                    <a:pt x="9916" y="4199"/>
                  </a:cubicBezTo>
                  <a:lnTo>
                    <a:pt x="9639" y="4199"/>
                  </a:lnTo>
                  <a:cubicBezTo>
                    <a:pt x="9622" y="4197"/>
                    <a:pt x="9605" y="4196"/>
                    <a:pt x="9589" y="4196"/>
                  </a:cubicBezTo>
                  <a:cubicBezTo>
                    <a:pt x="9187" y="4196"/>
                    <a:pt x="9187" y="4809"/>
                    <a:pt x="9589" y="4809"/>
                  </a:cubicBezTo>
                  <a:cubicBezTo>
                    <a:pt x="9605" y="4809"/>
                    <a:pt x="9622" y="4808"/>
                    <a:pt x="9639" y="4806"/>
                  </a:cubicBezTo>
                  <a:lnTo>
                    <a:pt x="9916" y="4806"/>
                  </a:lnTo>
                  <a:cubicBezTo>
                    <a:pt x="9860" y="5276"/>
                    <a:pt x="9750" y="5745"/>
                    <a:pt x="9529" y="6187"/>
                  </a:cubicBezTo>
                  <a:lnTo>
                    <a:pt x="9280" y="6049"/>
                  </a:lnTo>
                  <a:cubicBezTo>
                    <a:pt x="9234" y="6022"/>
                    <a:pt x="9184" y="6010"/>
                    <a:pt x="9135" y="6010"/>
                  </a:cubicBezTo>
                  <a:cubicBezTo>
                    <a:pt x="8981" y="6010"/>
                    <a:pt x="8838" y="6130"/>
                    <a:pt x="8838" y="6298"/>
                  </a:cubicBezTo>
                  <a:cubicBezTo>
                    <a:pt x="8838" y="6408"/>
                    <a:pt x="8894" y="6519"/>
                    <a:pt x="8976" y="6574"/>
                  </a:cubicBezTo>
                  <a:lnTo>
                    <a:pt x="9225" y="6712"/>
                  </a:lnTo>
                  <a:cubicBezTo>
                    <a:pt x="8976" y="7099"/>
                    <a:pt x="8617" y="7458"/>
                    <a:pt x="8231" y="7734"/>
                  </a:cubicBezTo>
                  <a:lnTo>
                    <a:pt x="8093" y="7485"/>
                  </a:lnTo>
                  <a:cubicBezTo>
                    <a:pt x="8037" y="7389"/>
                    <a:pt x="7934" y="7340"/>
                    <a:pt x="7830" y="7340"/>
                  </a:cubicBezTo>
                  <a:cubicBezTo>
                    <a:pt x="7727" y="7340"/>
                    <a:pt x="7623" y="7389"/>
                    <a:pt x="7568" y="7485"/>
                  </a:cubicBezTo>
                  <a:cubicBezTo>
                    <a:pt x="7513" y="7568"/>
                    <a:pt x="7513" y="7706"/>
                    <a:pt x="7568" y="7789"/>
                  </a:cubicBezTo>
                  <a:lnTo>
                    <a:pt x="7706" y="8038"/>
                  </a:lnTo>
                  <a:cubicBezTo>
                    <a:pt x="7264" y="8231"/>
                    <a:pt x="6795" y="8369"/>
                    <a:pt x="6325" y="8397"/>
                  </a:cubicBezTo>
                  <a:lnTo>
                    <a:pt x="6325" y="8121"/>
                  </a:lnTo>
                  <a:cubicBezTo>
                    <a:pt x="6325" y="7927"/>
                    <a:pt x="6173" y="7831"/>
                    <a:pt x="6021" y="7831"/>
                  </a:cubicBezTo>
                  <a:cubicBezTo>
                    <a:pt x="5869" y="7831"/>
                    <a:pt x="5717" y="7927"/>
                    <a:pt x="5717" y="8121"/>
                  </a:cubicBezTo>
                  <a:lnTo>
                    <a:pt x="5717" y="8397"/>
                  </a:lnTo>
                  <a:cubicBezTo>
                    <a:pt x="5248" y="8369"/>
                    <a:pt x="4778" y="8231"/>
                    <a:pt x="4336" y="8038"/>
                  </a:cubicBezTo>
                  <a:lnTo>
                    <a:pt x="4502" y="7789"/>
                  </a:lnTo>
                  <a:cubicBezTo>
                    <a:pt x="4557" y="7706"/>
                    <a:pt x="4557" y="7568"/>
                    <a:pt x="4502" y="7485"/>
                  </a:cubicBezTo>
                  <a:cubicBezTo>
                    <a:pt x="4447" y="7389"/>
                    <a:pt x="4343" y="7340"/>
                    <a:pt x="4240" y="7340"/>
                  </a:cubicBezTo>
                  <a:cubicBezTo>
                    <a:pt x="4136" y="7340"/>
                    <a:pt x="4033" y="7389"/>
                    <a:pt x="3977" y="7485"/>
                  </a:cubicBezTo>
                  <a:lnTo>
                    <a:pt x="3839" y="7734"/>
                  </a:lnTo>
                  <a:cubicBezTo>
                    <a:pt x="3425" y="7458"/>
                    <a:pt x="3094" y="7126"/>
                    <a:pt x="2817" y="6712"/>
                  </a:cubicBezTo>
                  <a:lnTo>
                    <a:pt x="3066" y="6574"/>
                  </a:lnTo>
                  <a:cubicBezTo>
                    <a:pt x="3259" y="6463"/>
                    <a:pt x="3259" y="6160"/>
                    <a:pt x="3066" y="6049"/>
                  </a:cubicBezTo>
                  <a:cubicBezTo>
                    <a:pt x="3011" y="6022"/>
                    <a:pt x="2955" y="6008"/>
                    <a:pt x="2904" y="6008"/>
                  </a:cubicBezTo>
                  <a:cubicBezTo>
                    <a:pt x="2852" y="6008"/>
                    <a:pt x="2804" y="6022"/>
                    <a:pt x="2762" y="6049"/>
                  </a:cubicBezTo>
                  <a:lnTo>
                    <a:pt x="2514" y="6187"/>
                  </a:lnTo>
                  <a:cubicBezTo>
                    <a:pt x="2293" y="5745"/>
                    <a:pt x="2182" y="5276"/>
                    <a:pt x="2127" y="4806"/>
                  </a:cubicBezTo>
                  <a:lnTo>
                    <a:pt x="2431" y="4806"/>
                  </a:lnTo>
                  <a:cubicBezTo>
                    <a:pt x="2448" y="4808"/>
                    <a:pt x="2464" y="4809"/>
                    <a:pt x="2480" y="4809"/>
                  </a:cubicBezTo>
                  <a:cubicBezTo>
                    <a:pt x="2864" y="4809"/>
                    <a:pt x="2856" y="4198"/>
                    <a:pt x="2456" y="4198"/>
                  </a:cubicBezTo>
                  <a:cubicBezTo>
                    <a:pt x="2448" y="4198"/>
                    <a:pt x="2439" y="4198"/>
                    <a:pt x="2431" y="4199"/>
                  </a:cubicBezTo>
                  <a:lnTo>
                    <a:pt x="2127" y="4199"/>
                  </a:lnTo>
                  <a:cubicBezTo>
                    <a:pt x="2182" y="3729"/>
                    <a:pt x="2293" y="3260"/>
                    <a:pt x="2514" y="2818"/>
                  </a:cubicBezTo>
                  <a:lnTo>
                    <a:pt x="2762" y="2956"/>
                  </a:lnTo>
                  <a:cubicBezTo>
                    <a:pt x="2804" y="2983"/>
                    <a:pt x="2852" y="2997"/>
                    <a:pt x="2904" y="2997"/>
                  </a:cubicBezTo>
                  <a:cubicBezTo>
                    <a:pt x="2955" y="2997"/>
                    <a:pt x="3011" y="2983"/>
                    <a:pt x="3066" y="2956"/>
                  </a:cubicBezTo>
                  <a:cubicBezTo>
                    <a:pt x="3259" y="2845"/>
                    <a:pt x="3259" y="2569"/>
                    <a:pt x="3066" y="2431"/>
                  </a:cubicBezTo>
                  <a:lnTo>
                    <a:pt x="2817" y="2293"/>
                  </a:lnTo>
                  <a:cubicBezTo>
                    <a:pt x="3094" y="1906"/>
                    <a:pt x="3425" y="1547"/>
                    <a:pt x="3839" y="1299"/>
                  </a:cubicBezTo>
                  <a:lnTo>
                    <a:pt x="3977" y="1547"/>
                  </a:lnTo>
                  <a:cubicBezTo>
                    <a:pt x="4033" y="1630"/>
                    <a:pt x="4115" y="1685"/>
                    <a:pt x="4226" y="1685"/>
                  </a:cubicBezTo>
                  <a:cubicBezTo>
                    <a:pt x="4336" y="1685"/>
                    <a:pt x="4447" y="1630"/>
                    <a:pt x="4502" y="1547"/>
                  </a:cubicBezTo>
                  <a:cubicBezTo>
                    <a:pt x="4557" y="1437"/>
                    <a:pt x="4557" y="1326"/>
                    <a:pt x="4502" y="1243"/>
                  </a:cubicBezTo>
                  <a:lnTo>
                    <a:pt x="4336" y="995"/>
                  </a:lnTo>
                  <a:cubicBezTo>
                    <a:pt x="4778" y="774"/>
                    <a:pt x="5248" y="663"/>
                    <a:pt x="5717" y="608"/>
                  </a:cubicBezTo>
                  <a:lnTo>
                    <a:pt x="5717" y="912"/>
                  </a:lnTo>
                  <a:cubicBezTo>
                    <a:pt x="5717" y="1105"/>
                    <a:pt x="5869" y="1202"/>
                    <a:pt x="6021" y="1202"/>
                  </a:cubicBezTo>
                  <a:cubicBezTo>
                    <a:pt x="6173" y="1202"/>
                    <a:pt x="6325" y="1105"/>
                    <a:pt x="6325" y="912"/>
                  </a:cubicBezTo>
                  <a:lnTo>
                    <a:pt x="6325" y="608"/>
                  </a:lnTo>
                  <a:close/>
                  <a:moveTo>
                    <a:pt x="6021" y="0"/>
                  </a:moveTo>
                  <a:cubicBezTo>
                    <a:pt x="2016" y="0"/>
                    <a:pt x="0" y="4861"/>
                    <a:pt x="2845" y="7706"/>
                  </a:cubicBezTo>
                  <a:cubicBezTo>
                    <a:pt x="3764" y="8626"/>
                    <a:pt x="4891" y="9037"/>
                    <a:pt x="5996" y="9037"/>
                  </a:cubicBezTo>
                  <a:cubicBezTo>
                    <a:pt x="8309" y="9037"/>
                    <a:pt x="10523" y="7232"/>
                    <a:pt x="10523" y="4502"/>
                  </a:cubicBezTo>
                  <a:cubicBezTo>
                    <a:pt x="10551" y="2017"/>
                    <a:pt x="8507" y="0"/>
                    <a:pt x="6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18"/>
            <p:cNvSpPr/>
            <p:nvPr/>
          </p:nvSpPr>
          <p:spPr>
            <a:xfrm>
              <a:off x="1711503" y="2935156"/>
              <a:ext cx="61551" cy="68589"/>
            </a:xfrm>
            <a:custGeom>
              <a:rect b="b" l="l" r="r" t="t"/>
              <a:pathLst>
                <a:path extrusionOk="0" h="3294" w="2956">
                  <a:moveTo>
                    <a:pt x="1098" y="2078"/>
                  </a:moveTo>
                  <a:cubicBezTo>
                    <a:pt x="1257" y="2078"/>
                    <a:pt x="1409" y="2202"/>
                    <a:pt x="1409" y="2389"/>
                  </a:cubicBezTo>
                  <a:cubicBezTo>
                    <a:pt x="1409" y="2555"/>
                    <a:pt x="1271" y="2693"/>
                    <a:pt x="1105" y="2693"/>
                  </a:cubicBezTo>
                  <a:cubicBezTo>
                    <a:pt x="829" y="2693"/>
                    <a:pt x="691" y="2362"/>
                    <a:pt x="884" y="2168"/>
                  </a:cubicBezTo>
                  <a:cubicBezTo>
                    <a:pt x="946" y="2106"/>
                    <a:pt x="1023" y="2078"/>
                    <a:pt x="1098" y="2078"/>
                  </a:cubicBezTo>
                  <a:close/>
                  <a:moveTo>
                    <a:pt x="1105" y="0"/>
                  </a:moveTo>
                  <a:cubicBezTo>
                    <a:pt x="953" y="0"/>
                    <a:pt x="801" y="97"/>
                    <a:pt x="801" y="290"/>
                  </a:cubicBezTo>
                  <a:lnTo>
                    <a:pt x="801" y="1561"/>
                  </a:lnTo>
                  <a:cubicBezTo>
                    <a:pt x="166" y="1754"/>
                    <a:pt x="0" y="2555"/>
                    <a:pt x="470" y="3025"/>
                  </a:cubicBezTo>
                  <a:cubicBezTo>
                    <a:pt x="653" y="3207"/>
                    <a:pt x="886" y="3294"/>
                    <a:pt x="1114" y="3294"/>
                  </a:cubicBezTo>
                  <a:cubicBezTo>
                    <a:pt x="1471" y="3294"/>
                    <a:pt x="1816" y="3081"/>
                    <a:pt x="1934" y="2693"/>
                  </a:cubicBezTo>
                  <a:lnTo>
                    <a:pt x="2597" y="2693"/>
                  </a:lnTo>
                  <a:cubicBezTo>
                    <a:pt x="2956" y="2666"/>
                    <a:pt x="2956" y="2141"/>
                    <a:pt x="2597" y="2086"/>
                  </a:cubicBezTo>
                  <a:lnTo>
                    <a:pt x="1961" y="2086"/>
                  </a:lnTo>
                  <a:cubicBezTo>
                    <a:pt x="1851" y="1837"/>
                    <a:pt x="1658" y="1644"/>
                    <a:pt x="1409" y="1561"/>
                  </a:cubicBezTo>
                  <a:lnTo>
                    <a:pt x="1409" y="290"/>
                  </a:lnTo>
                  <a:cubicBezTo>
                    <a:pt x="1409" y="97"/>
                    <a:pt x="1257" y="0"/>
                    <a:pt x="11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18"/>
            <p:cNvSpPr/>
            <p:nvPr/>
          </p:nvSpPr>
          <p:spPr>
            <a:xfrm>
              <a:off x="1601082" y="2815822"/>
              <a:ext cx="391088" cy="288433"/>
            </a:xfrm>
            <a:custGeom>
              <a:rect b="b" l="l" r="r" t="t"/>
              <a:pathLst>
                <a:path extrusionOk="0" h="13852" w="18782">
                  <a:moveTo>
                    <a:pt x="7016" y="608"/>
                  </a:moveTo>
                  <a:cubicBezTo>
                    <a:pt x="7375" y="663"/>
                    <a:pt x="7375" y="1188"/>
                    <a:pt x="7016" y="1216"/>
                  </a:cubicBezTo>
                  <a:lnTo>
                    <a:pt x="5801" y="1216"/>
                  </a:lnTo>
                  <a:cubicBezTo>
                    <a:pt x="5442" y="1188"/>
                    <a:pt x="5442" y="663"/>
                    <a:pt x="5801" y="608"/>
                  </a:cubicBezTo>
                  <a:close/>
                  <a:moveTo>
                    <a:pt x="6712" y="1823"/>
                  </a:moveTo>
                  <a:lnTo>
                    <a:pt x="6712" y="2431"/>
                  </a:lnTo>
                  <a:lnTo>
                    <a:pt x="6104" y="2431"/>
                  </a:lnTo>
                  <a:lnTo>
                    <a:pt x="6104" y="1823"/>
                  </a:lnTo>
                  <a:close/>
                  <a:moveTo>
                    <a:pt x="10606" y="4281"/>
                  </a:moveTo>
                  <a:cubicBezTo>
                    <a:pt x="10800" y="4337"/>
                    <a:pt x="10993" y="4447"/>
                    <a:pt x="11159" y="4558"/>
                  </a:cubicBezTo>
                  <a:cubicBezTo>
                    <a:pt x="11463" y="4779"/>
                    <a:pt x="11794" y="4944"/>
                    <a:pt x="12125" y="5055"/>
                  </a:cubicBezTo>
                  <a:cubicBezTo>
                    <a:pt x="11960" y="5248"/>
                    <a:pt x="11739" y="5414"/>
                    <a:pt x="11490" y="5524"/>
                  </a:cubicBezTo>
                  <a:cubicBezTo>
                    <a:pt x="11269" y="5082"/>
                    <a:pt x="10965" y="4640"/>
                    <a:pt x="10606" y="4281"/>
                  </a:cubicBezTo>
                  <a:close/>
                  <a:moveTo>
                    <a:pt x="12015" y="7071"/>
                  </a:moveTo>
                  <a:lnTo>
                    <a:pt x="12015" y="7071"/>
                  </a:lnTo>
                  <a:cubicBezTo>
                    <a:pt x="12733" y="7292"/>
                    <a:pt x="13396" y="7568"/>
                    <a:pt x="14004" y="7955"/>
                  </a:cubicBezTo>
                  <a:cubicBezTo>
                    <a:pt x="13341" y="8148"/>
                    <a:pt x="12678" y="8452"/>
                    <a:pt x="12070" y="8839"/>
                  </a:cubicBezTo>
                  <a:cubicBezTo>
                    <a:pt x="12153" y="8259"/>
                    <a:pt x="12125" y="7651"/>
                    <a:pt x="12015" y="7071"/>
                  </a:cubicBezTo>
                  <a:close/>
                  <a:moveTo>
                    <a:pt x="11490" y="10744"/>
                  </a:moveTo>
                  <a:cubicBezTo>
                    <a:pt x="11739" y="10855"/>
                    <a:pt x="11960" y="11020"/>
                    <a:pt x="12125" y="11214"/>
                  </a:cubicBezTo>
                  <a:cubicBezTo>
                    <a:pt x="11794" y="11324"/>
                    <a:pt x="11463" y="11490"/>
                    <a:pt x="11159" y="11711"/>
                  </a:cubicBezTo>
                  <a:cubicBezTo>
                    <a:pt x="10993" y="11821"/>
                    <a:pt x="10800" y="11932"/>
                    <a:pt x="10606" y="11987"/>
                  </a:cubicBezTo>
                  <a:cubicBezTo>
                    <a:pt x="10965" y="11628"/>
                    <a:pt x="11269" y="11186"/>
                    <a:pt x="11490" y="10744"/>
                  </a:cubicBezTo>
                  <a:close/>
                  <a:moveTo>
                    <a:pt x="6460" y="3009"/>
                  </a:moveTo>
                  <a:cubicBezTo>
                    <a:pt x="7711" y="3009"/>
                    <a:pt x="8986" y="3471"/>
                    <a:pt x="10026" y="4502"/>
                  </a:cubicBezTo>
                  <a:cubicBezTo>
                    <a:pt x="13258" y="7734"/>
                    <a:pt x="10965" y="13230"/>
                    <a:pt x="6408" y="13258"/>
                  </a:cubicBezTo>
                  <a:cubicBezTo>
                    <a:pt x="3596" y="13230"/>
                    <a:pt x="1306" y="10972"/>
                    <a:pt x="1299" y="8134"/>
                  </a:cubicBezTo>
                  <a:lnTo>
                    <a:pt x="1299" y="8134"/>
                  </a:lnTo>
                  <a:cubicBezTo>
                    <a:pt x="1306" y="5052"/>
                    <a:pt x="3830" y="3009"/>
                    <a:pt x="6460" y="3009"/>
                  </a:cubicBezTo>
                  <a:close/>
                  <a:moveTo>
                    <a:pt x="10358" y="3011"/>
                  </a:moveTo>
                  <a:cubicBezTo>
                    <a:pt x="11186" y="3038"/>
                    <a:pt x="11960" y="3287"/>
                    <a:pt x="12650" y="3729"/>
                  </a:cubicBezTo>
                  <a:cubicBezTo>
                    <a:pt x="13396" y="4226"/>
                    <a:pt x="14307" y="4502"/>
                    <a:pt x="15219" y="4530"/>
                  </a:cubicBezTo>
                  <a:cubicBezTo>
                    <a:pt x="15550" y="4530"/>
                    <a:pt x="15909" y="4475"/>
                    <a:pt x="16241" y="4392"/>
                  </a:cubicBezTo>
                  <a:lnTo>
                    <a:pt x="16241" y="4392"/>
                  </a:lnTo>
                  <a:cubicBezTo>
                    <a:pt x="16020" y="4751"/>
                    <a:pt x="15495" y="5110"/>
                    <a:pt x="14307" y="5110"/>
                  </a:cubicBezTo>
                  <a:cubicBezTo>
                    <a:pt x="14004" y="5110"/>
                    <a:pt x="13727" y="5193"/>
                    <a:pt x="13451" y="5303"/>
                  </a:cubicBezTo>
                  <a:cubicBezTo>
                    <a:pt x="13203" y="5386"/>
                    <a:pt x="13064" y="5635"/>
                    <a:pt x="13064" y="5883"/>
                  </a:cubicBezTo>
                  <a:cubicBezTo>
                    <a:pt x="13064" y="6132"/>
                    <a:pt x="13258" y="6380"/>
                    <a:pt x="13506" y="6436"/>
                  </a:cubicBezTo>
                  <a:cubicBezTo>
                    <a:pt x="14307" y="6712"/>
                    <a:pt x="15025" y="7154"/>
                    <a:pt x="15605" y="7734"/>
                  </a:cubicBezTo>
                  <a:cubicBezTo>
                    <a:pt x="16061" y="8229"/>
                    <a:pt x="16673" y="8497"/>
                    <a:pt x="17308" y="8497"/>
                  </a:cubicBezTo>
                  <a:cubicBezTo>
                    <a:pt x="17559" y="8497"/>
                    <a:pt x="17813" y="8455"/>
                    <a:pt x="18064" y="8369"/>
                  </a:cubicBezTo>
                  <a:lnTo>
                    <a:pt x="18064" y="8369"/>
                  </a:lnTo>
                  <a:cubicBezTo>
                    <a:pt x="17953" y="8756"/>
                    <a:pt x="17705" y="9059"/>
                    <a:pt x="17373" y="9280"/>
                  </a:cubicBezTo>
                  <a:lnTo>
                    <a:pt x="17345" y="9280"/>
                  </a:lnTo>
                  <a:cubicBezTo>
                    <a:pt x="17142" y="9375"/>
                    <a:pt x="16911" y="9424"/>
                    <a:pt x="16679" y="9424"/>
                  </a:cubicBezTo>
                  <a:cubicBezTo>
                    <a:pt x="16502" y="9424"/>
                    <a:pt x="16325" y="9395"/>
                    <a:pt x="16158" y="9336"/>
                  </a:cubicBezTo>
                  <a:cubicBezTo>
                    <a:pt x="15634" y="9186"/>
                    <a:pt x="15119" y="9061"/>
                    <a:pt x="14611" y="9061"/>
                  </a:cubicBezTo>
                  <a:cubicBezTo>
                    <a:pt x="14182" y="9061"/>
                    <a:pt x="13758" y="9150"/>
                    <a:pt x="13341" y="9391"/>
                  </a:cubicBezTo>
                  <a:cubicBezTo>
                    <a:pt x="12770" y="9690"/>
                    <a:pt x="12975" y="10524"/>
                    <a:pt x="13587" y="10524"/>
                  </a:cubicBezTo>
                  <a:cubicBezTo>
                    <a:pt x="13597" y="10524"/>
                    <a:pt x="13607" y="10524"/>
                    <a:pt x="13617" y="10523"/>
                  </a:cubicBezTo>
                  <a:lnTo>
                    <a:pt x="13672" y="10523"/>
                  </a:lnTo>
                  <a:cubicBezTo>
                    <a:pt x="13698" y="10523"/>
                    <a:pt x="13725" y="10522"/>
                    <a:pt x="13751" y="10522"/>
                  </a:cubicBezTo>
                  <a:cubicBezTo>
                    <a:pt x="14716" y="10522"/>
                    <a:pt x="15619" y="11015"/>
                    <a:pt x="16130" y="11849"/>
                  </a:cubicBezTo>
                  <a:cubicBezTo>
                    <a:pt x="15826" y="11766"/>
                    <a:pt x="15495" y="11739"/>
                    <a:pt x="15191" y="11739"/>
                  </a:cubicBezTo>
                  <a:cubicBezTo>
                    <a:pt x="14280" y="11766"/>
                    <a:pt x="13368" y="12042"/>
                    <a:pt x="12623" y="12540"/>
                  </a:cubicBezTo>
                  <a:cubicBezTo>
                    <a:pt x="11932" y="12981"/>
                    <a:pt x="11159" y="13230"/>
                    <a:pt x="10358" y="13258"/>
                  </a:cubicBezTo>
                  <a:cubicBezTo>
                    <a:pt x="9999" y="13230"/>
                    <a:pt x="9640" y="13175"/>
                    <a:pt x="9308" y="13064"/>
                  </a:cubicBezTo>
                  <a:cubicBezTo>
                    <a:pt x="9529" y="12926"/>
                    <a:pt x="9750" y="12788"/>
                    <a:pt x="9971" y="12622"/>
                  </a:cubicBezTo>
                  <a:cubicBezTo>
                    <a:pt x="10082" y="12622"/>
                    <a:pt x="10220" y="12650"/>
                    <a:pt x="10330" y="12650"/>
                  </a:cubicBezTo>
                  <a:cubicBezTo>
                    <a:pt x="10772" y="12622"/>
                    <a:pt x="11186" y="12457"/>
                    <a:pt x="11518" y="12180"/>
                  </a:cubicBezTo>
                  <a:cubicBezTo>
                    <a:pt x="11794" y="11987"/>
                    <a:pt x="12125" y="11821"/>
                    <a:pt x="12457" y="11766"/>
                  </a:cubicBezTo>
                  <a:cubicBezTo>
                    <a:pt x="12844" y="11711"/>
                    <a:pt x="13009" y="11241"/>
                    <a:pt x="12761" y="10965"/>
                  </a:cubicBezTo>
                  <a:cubicBezTo>
                    <a:pt x="12484" y="10634"/>
                    <a:pt x="12125" y="10385"/>
                    <a:pt x="11766" y="10164"/>
                  </a:cubicBezTo>
                  <a:cubicBezTo>
                    <a:pt x="11822" y="10026"/>
                    <a:pt x="11877" y="9860"/>
                    <a:pt x="11932" y="9695"/>
                  </a:cubicBezTo>
                  <a:cubicBezTo>
                    <a:pt x="12650" y="9087"/>
                    <a:pt x="13534" y="8673"/>
                    <a:pt x="14445" y="8452"/>
                  </a:cubicBezTo>
                  <a:cubicBezTo>
                    <a:pt x="14860" y="8397"/>
                    <a:pt x="14998" y="7872"/>
                    <a:pt x="14666" y="7623"/>
                  </a:cubicBezTo>
                  <a:cubicBezTo>
                    <a:pt x="13810" y="7071"/>
                    <a:pt x="12871" y="6657"/>
                    <a:pt x="11904" y="6408"/>
                  </a:cubicBezTo>
                  <a:cubicBezTo>
                    <a:pt x="11849" y="6298"/>
                    <a:pt x="11822" y="6187"/>
                    <a:pt x="11766" y="6077"/>
                  </a:cubicBezTo>
                  <a:cubicBezTo>
                    <a:pt x="12153" y="5883"/>
                    <a:pt x="12484" y="5607"/>
                    <a:pt x="12761" y="5276"/>
                  </a:cubicBezTo>
                  <a:cubicBezTo>
                    <a:pt x="12871" y="5165"/>
                    <a:pt x="12926" y="4972"/>
                    <a:pt x="12844" y="4806"/>
                  </a:cubicBezTo>
                  <a:cubicBezTo>
                    <a:pt x="12788" y="4640"/>
                    <a:pt x="12650" y="4530"/>
                    <a:pt x="12484" y="4502"/>
                  </a:cubicBezTo>
                  <a:cubicBezTo>
                    <a:pt x="12125" y="4419"/>
                    <a:pt x="11822" y="4281"/>
                    <a:pt x="11545" y="4060"/>
                  </a:cubicBezTo>
                  <a:cubicBezTo>
                    <a:pt x="11214" y="3784"/>
                    <a:pt x="10800" y="3646"/>
                    <a:pt x="10358" y="3618"/>
                  </a:cubicBezTo>
                  <a:cubicBezTo>
                    <a:pt x="10220" y="3618"/>
                    <a:pt x="10109" y="3618"/>
                    <a:pt x="9971" y="3646"/>
                  </a:cubicBezTo>
                  <a:cubicBezTo>
                    <a:pt x="9778" y="3480"/>
                    <a:pt x="9529" y="3342"/>
                    <a:pt x="9308" y="3204"/>
                  </a:cubicBezTo>
                  <a:cubicBezTo>
                    <a:pt x="9640" y="3066"/>
                    <a:pt x="9999" y="3011"/>
                    <a:pt x="10358" y="3011"/>
                  </a:cubicBezTo>
                  <a:close/>
                  <a:moveTo>
                    <a:pt x="5828" y="0"/>
                  </a:moveTo>
                  <a:cubicBezTo>
                    <a:pt x="4806" y="0"/>
                    <a:pt x="4558" y="1437"/>
                    <a:pt x="5524" y="1768"/>
                  </a:cubicBezTo>
                  <a:lnTo>
                    <a:pt x="5524" y="2486"/>
                  </a:lnTo>
                  <a:cubicBezTo>
                    <a:pt x="2155" y="3038"/>
                    <a:pt x="1" y="6380"/>
                    <a:pt x="912" y="9667"/>
                  </a:cubicBezTo>
                  <a:cubicBezTo>
                    <a:pt x="1640" y="12216"/>
                    <a:pt x="3947" y="13852"/>
                    <a:pt x="6427" y="13852"/>
                  </a:cubicBezTo>
                  <a:cubicBezTo>
                    <a:pt x="7145" y="13852"/>
                    <a:pt x="7877" y="13715"/>
                    <a:pt x="8590" y="13423"/>
                  </a:cubicBezTo>
                  <a:cubicBezTo>
                    <a:pt x="9143" y="13700"/>
                    <a:pt x="9750" y="13838"/>
                    <a:pt x="10358" y="13838"/>
                  </a:cubicBezTo>
                  <a:cubicBezTo>
                    <a:pt x="11269" y="13838"/>
                    <a:pt x="12153" y="13561"/>
                    <a:pt x="12926" y="13064"/>
                  </a:cubicBezTo>
                  <a:cubicBezTo>
                    <a:pt x="13589" y="12622"/>
                    <a:pt x="14390" y="12374"/>
                    <a:pt x="15191" y="12346"/>
                  </a:cubicBezTo>
                  <a:cubicBezTo>
                    <a:pt x="15578" y="12346"/>
                    <a:pt x="15937" y="12401"/>
                    <a:pt x="16324" y="12512"/>
                  </a:cubicBezTo>
                  <a:cubicBezTo>
                    <a:pt x="16375" y="12532"/>
                    <a:pt x="16425" y="12541"/>
                    <a:pt x="16474" y="12541"/>
                  </a:cubicBezTo>
                  <a:cubicBezTo>
                    <a:pt x="16767" y="12541"/>
                    <a:pt x="16990" y="12212"/>
                    <a:pt x="16848" y="11904"/>
                  </a:cubicBezTo>
                  <a:cubicBezTo>
                    <a:pt x="16314" y="10729"/>
                    <a:pt x="15133" y="9941"/>
                    <a:pt x="13806" y="9941"/>
                  </a:cubicBezTo>
                  <a:cubicBezTo>
                    <a:pt x="13762" y="9941"/>
                    <a:pt x="13717" y="9942"/>
                    <a:pt x="13672" y="9943"/>
                  </a:cubicBezTo>
                  <a:lnTo>
                    <a:pt x="13644" y="9916"/>
                  </a:lnTo>
                  <a:cubicBezTo>
                    <a:pt x="13936" y="9738"/>
                    <a:pt x="14239" y="9665"/>
                    <a:pt x="14584" y="9665"/>
                  </a:cubicBezTo>
                  <a:cubicBezTo>
                    <a:pt x="14990" y="9665"/>
                    <a:pt x="15452" y="9766"/>
                    <a:pt x="16020" y="9916"/>
                  </a:cubicBezTo>
                  <a:cubicBezTo>
                    <a:pt x="16239" y="9993"/>
                    <a:pt x="16463" y="10030"/>
                    <a:pt x="16687" y="10030"/>
                  </a:cubicBezTo>
                  <a:cubicBezTo>
                    <a:pt x="17025" y="10030"/>
                    <a:pt x="17361" y="9944"/>
                    <a:pt x="17677" y="9778"/>
                  </a:cubicBezTo>
                  <a:cubicBezTo>
                    <a:pt x="18202" y="9419"/>
                    <a:pt x="18588" y="8866"/>
                    <a:pt x="18754" y="8203"/>
                  </a:cubicBezTo>
                  <a:cubicBezTo>
                    <a:pt x="18782" y="8038"/>
                    <a:pt x="18726" y="7872"/>
                    <a:pt x="18616" y="7761"/>
                  </a:cubicBezTo>
                  <a:cubicBezTo>
                    <a:pt x="18532" y="7694"/>
                    <a:pt x="18428" y="7658"/>
                    <a:pt x="18323" y="7658"/>
                  </a:cubicBezTo>
                  <a:cubicBezTo>
                    <a:pt x="18254" y="7658"/>
                    <a:pt x="18184" y="7673"/>
                    <a:pt x="18119" y="7706"/>
                  </a:cubicBezTo>
                  <a:lnTo>
                    <a:pt x="18119" y="7734"/>
                  </a:lnTo>
                  <a:cubicBezTo>
                    <a:pt x="17865" y="7851"/>
                    <a:pt x="17595" y="7909"/>
                    <a:pt x="17326" y="7909"/>
                  </a:cubicBezTo>
                  <a:cubicBezTo>
                    <a:pt x="16834" y="7909"/>
                    <a:pt x="16350" y="7713"/>
                    <a:pt x="15992" y="7319"/>
                  </a:cubicBezTo>
                  <a:cubicBezTo>
                    <a:pt x="15329" y="6657"/>
                    <a:pt x="14528" y="6159"/>
                    <a:pt x="13644" y="5856"/>
                  </a:cubicBezTo>
                  <a:cubicBezTo>
                    <a:pt x="13838" y="5773"/>
                    <a:pt x="14059" y="5745"/>
                    <a:pt x="14280" y="5745"/>
                  </a:cubicBezTo>
                  <a:cubicBezTo>
                    <a:pt x="16296" y="5745"/>
                    <a:pt x="16821" y="4723"/>
                    <a:pt x="16931" y="4281"/>
                  </a:cubicBezTo>
                  <a:cubicBezTo>
                    <a:pt x="17026" y="3973"/>
                    <a:pt x="16795" y="3706"/>
                    <a:pt x="16519" y="3706"/>
                  </a:cubicBezTo>
                  <a:cubicBezTo>
                    <a:pt x="16473" y="3706"/>
                    <a:pt x="16426" y="3713"/>
                    <a:pt x="16379" y="3729"/>
                  </a:cubicBezTo>
                  <a:cubicBezTo>
                    <a:pt x="15992" y="3867"/>
                    <a:pt x="15578" y="3922"/>
                    <a:pt x="15191" y="3922"/>
                  </a:cubicBezTo>
                  <a:cubicBezTo>
                    <a:pt x="14390" y="3895"/>
                    <a:pt x="13589" y="3646"/>
                    <a:pt x="12926" y="3204"/>
                  </a:cubicBezTo>
                  <a:cubicBezTo>
                    <a:pt x="12153" y="2707"/>
                    <a:pt x="11269" y="2431"/>
                    <a:pt x="10358" y="2431"/>
                  </a:cubicBezTo>
                  <a:cubicBezTo>
                    <a:pt x="9750" y="2431"/>
                    <a:pt x="9143" y="2569"/>
                    <a:pt x="8590" y="2845"/>
                  </a:cubicBezTo>
                  <a:cubicBezTo>
                    <a:pt x="8176" y="2679"/>
                    <a:pt x="7762" y="2569"/>
                    <a:pt x="7320" y="2486"/>
                  </a:cubicBezTo>
                  <a:lnTo>
                    <a:pt x="7320" y="1768"/>
                  </a:lnTo>
                  <a:cubicBezTo>
                    <a:pt x="8286" y="1437"/>
                    <a:pt x="8038" y="0"/>
                    <a:pt x="70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118"/>
          <p:cNvGrpSpPr/>
          <p:nvPr/>
        </p:nvGrpSpPr>
        <p:grpSpPr>
          <a:xfrm>
            <a:off x="1993578" y="2774719"/>
            <a:ext cx="387652" cy="370078"/>
            <a:chOff x="2227943" y="2774719"/>
            <a:chExt cx="387652" cy="370078"/>
          </a:xfrm>
        </p:grpSpPr>
        <p:sp>
          <p:nvSpPr>
            <p:cNvPr id="2038" name="Google Shape;2038;p118"/>
            <p:cNvSpPr/>
            <p:nvPr/>
          </p:nvSpPr>
          <p:spPr>
            <a:xfrm>
              <a:off x="2276251" y="3048618"/>
              <a:ext cx="293327" cy="96179"/>
            </a:xfrm>
            <a:custGeom>
              <a:rect b="b" l="l" r="r" t="t"/>
              <a:pathLst>
                <a:path extrusionOk="0" h="4619" w="14087">
                  <a:moveTo>
                    <a:pt x="13740" y="1"/>
                  </a:moveTo>
                  <a:cubicBezTo>
                    <a:pt x="13651" y="1"/>
                    <a:pt x="13582" y="73"/>
                    <a:pt x="13534" y="144"/>
                  </a:cubicBezTo>
                  <a:cubicBezTo>
                    <a:pt x="12070" y="2575"/>
                    <a:pt x="9446" y="4039"/>
                    <a:pt x="6629" y="4039"/>
                  </a:cubicBezTo>
                  <a:cubicBezTo>
                    <a:pt x="4503" y="4039"/>
                    <a:pt x="2459" y="3210"/>
                    <a:pt x="940" y="1719"/>
                  </a:cubicBezTo>
                  <a:lnTo>
                    <a:pt x="1713" y="1663"/>
                  </a:lnTo>
                  <a:cubicBezTo>
                    <a:pt x="1879" y="1663"/>
                    <a:pt x="2017" y="1525"/>
                    <a:pt x="1989" y="1360"/>
                  </a:cubicBezTo>
                  <a:cubicBezTo>
                    <a:pt x="1989" y="1208"/>
                    <a:pt x="1851" y="1080"/>
                    <a:pt x="1722" y="1080"/>
                  </a:cubicBezTo>
                  <a:cubicBezTo>
                    <a:pt x="1710" y="1080"/>
                    <a:pt x="1697" y="1081"/>
                    <a:pt x="1685" y="1083"/>
                  </a:cubicBezTo>
                  <a:lnTo>
                    <a:pt x="277" y="1166"/>
                  </a:lnTo>
                  <a:cubicBezTo>
                    <a:pt x="194" y="1166"/>
                    <a:pt x="111" y="1221"/>
                    <a:pt x="56" y="1277"/>
                  </a:cubicBezTo>
                  <a:cubicBezTo>
                    <a:pt x="28" y="1332"/>
                    <a:pt x="1" y="1415"/>
                    <a:pt x="1" y="1498"/>
                  </a:cubicBezTo>
                  <a:lnTo>
                    <a:pt x="84" y="2879"/>
                  </a:lnTo>
                  <a:cubicBezTo>
                    <a:pt x="111" y="3044"/>
                    <a:pt x="222" y="3155"/>
                    <a:pt x="387" y="3155"/>
                  </a:cubicBezTo>
                  <a:lnTo>
                    <a:pt x="415" y="3155"/>
                  </a:lnTo>
                  <a:cubicBezTo>
                    <a:pt x="581" y="3155"/>
                    <a:pt x="691" y="3017"/>
                    <a:pt x="691" y="2851"/>
                  </a:cubicBezTo>
                  <a:lnTo>
                    <a:pt x="636" y="2243"/>
                  </a:lnTo>
                  <a:lnTo>
                    <a:pt x="636" y="2243"/>
                  </a:lnTo>
                  <a:cubicBezTo>
                    <a:pt x="2265" y="3790"/>
                    <a:pt x="4392" y="4619"/>
                    <a:pt x="6629" y="4619"/>
                  </a:cubicBezTo>
                  <a:cubicBezTo>
                    <a:pt x="6656" y="4619"/>
                    <a:pt x="6682" y="4619"/>
                    <a:pt x="6708" y="4619"/>
                  </a:cubicBezTo>
                  <a:cubicBezTo>
                    <a:pt x="9716" y="4619"/>
                    <a:pt x="12471" y="3050"/>
                    <a:pt x="14031" y="476"/>
                  </a:cubicBezTo>
                  <a:lnTo>
                    <a:pt x="14031" y="448"/>
                  </a:lnTo>
                  <a:cubicBezTo>
                    <a:pt x="14087" y="365"/>
                    <a:pt x="14087" y="255"/>
                    <a:pt x="14059" y="144"/>
                  </a:cubicBezTo>
                  <a:cubicBezTo>
                    <a:pt x="14004" y="61"/>
                    <a:pt x="13893" y="6"/>
                    <a:pt x="13783" y="6"/>
                  </a:cubicBezTo>
                  <a:cubicBezTo>
                    <a:pt x="13768" y="2"/>
                    <a:pt x="13754" y="1"/>
                    <a:pt x="137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8"/>
            <p:cNvSpPr/>
            <p:nvPr/>
          </p:nvSpPr>
          <p:spPr>
            <a:xfrm>
              <a:off x="2409099" y="2787649"/>
              <a:ext cx="206497" cy="240229"/>
            </a:xfrm>
            <a:custGeom>
              <a:rect b="b" l="l" r="r" t="t"/>
              <a:pathLst>
                <a:path extrusionOk="0" h="11537" w="9917">
                  <a:moveTo>
                    <a:pt x="415" y="0"/>
                  </a:moveTo>
                  <a:cubicBezTo>
                    <a:pt x="1" y="0"/>
                    <a:pt x="1" y="580"/>
                    <a:pt x="415" y="580"/>
                  </a:cubicBezTo>
                  <a:cubicBezTo>
                    <a:pt x="5580" y="635"/>
                    <a:pt x="9336" y="5551"/>
                    <a:pt x="8038" y="10551"/>
                  </a:cubicBezTo>
                  <a:lnTo>
                    <a:pt x="7651" y="9998"/>
                  </a:lnTo>
                  <a:cubicBezTo>
                    <a:pt x="7589" y="9905"/>
                    <a:pt x="7505" y="9866"/>
                    <a:pt x="7422" y="9866"/>
                  </a:cubicBezTo>
                  <a:cubicBezTo>
                    <a:pt x="7210" y="9866"/>
                    <a:pt x="7003" y="10119"/>
                    <a:pt x="7182" y="10357"/>
                  </a:cubicBezTo>
                  <a:lnTo>
                    <a:pt x="7900" y="11407"/>
                  </a:lnTo>
                  <a:cubicBezTo>
                    <a:pt x="7952" y="11493"/>
                    <a:pt x="8047" y="11536"/>
                    <a:pt x="8144" y="11536"/>
                  </a:cubicBezTo>
                  <a:cubicBezTo>
                    <a:pt x="8203" y="11536"/>
                    <a:pt x="8262" y="11521"/>
                    <a:pt x="8314" y="11490"/>
                  </a:cubicBezTo>
                  <a:lnTo>
                    <a:pt x="9336" y="10799"/>
                  </a:lnTo>
                  <a:cubicBezTo>
                    <a:pt x="9474" y="10716"/>
                    <a:pt x="9502" y="10523"/>
                    <a:pt x="9419" y="10412"/>
                  </a:cubicBezTo>
                  <a:cubicBezTo>
                    <a:pt x="9343" y="10318"/>
                    <a:pt x="9242" y="10275"/>
                    <a:pt x="9141" y="10275"/>
                  </a:cubicBezTo>
                  <a:cubicBezTo>
                    <a:pt x="9095" y="10275"/>
                    <a:pt x="9048" y="10285"/>
                    <a:pt x="9005" y="10302"/>
                  </a:cubicBezTo>
                  <a:lnTo>
                    <a:pt x="8646" y="10551"/>
                  </a:lnTo>
                  <a:cubicBezTo>
                    <a:pt x="9916" y="5192"/>
                    <a:pt x="5884" y="55"/>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18"/>
            <p:cNvSpPr/>
            <p:nvPr/>
          </p:nvSpPr>
          <p:spPr>
            <a:xfrm>
              <a:off x="2227943" y="2774719"/>
              <a:ext cx="161624" cy="280354"/>
            </a:xfrm>
            <a:custGeom>
              <a:rect b="b" l="l" r="r" t="t"/>
              <a:pathLst>
                <a:path extrusionOk="0" h="13464" w="7762">
                  <a:moveTo>
                    <a:pt x="6176" y="0"/>
                  </a:moveTo>
                  <a:cubicBezTo>
                    <a:pt x="5900" y="0"/>
                    <a:pt x="5747" y="424"/>
                    <a:pt x="6077" y="566"/>
                  </a:cubicBezTo>
                  <a:lnTo>
                    <a:pt x="6602" y="842"/>
                  </a:lnTo>
                  <a:cubicBezTo>
                    <a:pt x="4475" y="1477"/>
                    <a:pt x="2652" y="2913"/>
                    <a:pt x="1547" y="4819"/>
                  </a:cubicBezTo>
                  <a:cubicBezTo>
                    <a:pt x="28" y="7443"/>
                    <a:pt x="1" y="10647"/>
                    <a:pt x="1464" y="13298"/>
                  </a:cubicBezTo>
                  <a:cubicBezTo>
                    <a:pt x="1520" y="13409"/>
                    <a:pt x="1603" y="13464"/>
                    <a:pt x="1713" y="13464"/>
                  </a:cubicBezTo>
                  <a:cubicBezTo>
                    <a:pt x="1824" y="13464"/>
                    <a:pt x="1934" y="13409"/>
                    <a:pt x="1989" y="13326"/>
                  </a:cubicBezTo>
                  <a:cubicBezTo>
                    <a:pt x="2044" y="13215"/>
                    <a:pt x="2044" y="13105"/>
                    <a:pt x="1989" y="13022"/>
                  </a:cubicBezTo>
                  <a:lnTo>
                    <a:pt x="2017" y="13022"/>
                  </a:lnTo>
                  <a:cubicBezTo>
                    <a:pt x="636" y="10564"/>
                    <a:pt x="663" y="7553"/>
                    <a:pt x="2072" y="5123"/>
                  </a:cubicBezTo>
                  <a:cubicBezTo>
                    <a:pt x="3149" y="3272"/>
                    <a:pt x="4889" y="1947"/>
                    <a:pt x="6933" y="1367"/>
                  </a:cubicBezTo>
                  <a:lnTo>
                    <a:pt x="6933" y="1367"/>
                  </a:lnTo>
                  <a:lnTo>
                    <a:pt x="6602" y="2057"/>
                  </a:lnTo>
                  <a:cubicBezTo>
                    <a:pt x="6472" y="2298"/>
                    <a:pt x="6665" y="2489"/>
                    <a:pt x="6865" y="2489"/>
                  </a:cubicBezTo>
                  <a:cubicBezTo>
                    <a:pt x="6963" y="2489"/>
                    <a:pt x="7063" y="2443"/>
                    <a:pt x="7126" y="2333"/>
                  </a:cubicBezTo>
                  <a:lnTo>
                    <a:pt x="7734" y="1063"/>
                  </a:lnTo>
                  <a:cubicBezTo>
                    <a:pt x="7762" y="980"/>
                    <a:pt x="7762" y="897"/>
                    <a:pt x="7734" y="842"/>
                  </a:cubicBezTo>
                  <a:cubicBezTo>
                    <a:pt x="7706" y="759"/>
                    <a:pt x="7651" y="704"/>
                    <a:pt x="7596" y="676"/>
                  </a:cubicBezTo>
                  <a:lnTo>
                    <a:pt x="6325" y="41"/>
                  </a:lnTo>
                  <a:cubicBezTo>
                    <a:pt x="6273" y="13"/>
                    <a:pt x="6223" y="0"/>
                    <a:pt x="6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8"/>
            <p:cNvSpPr/>
            <p:nvPr/>
          </p:nvSpPr>
          <p:spPr>
            <a:xfrm>
              <a:off x="2328016" y="2836520"/>
              <a:ext cx="187507" cy="259386"/>
            </a:xfrm>
            <a:custGeom>
              <a:rect b="b" l="l" r="r" t="t"/>
              <a:pathLst>
                <a:path extrusionOk="0" h="12457" w="9005">
                  <a:moveTo>
                    <a:pt x="7783" y="605"/>
                  </a:moveTo>
                  <a:cubicBezTo>
                    <a:pt x="8159" y="605"/>
                    <a:pt x="8159" y="1191"/>
                    <a:pt x="7783" y="1191"/>
                  </a:cubicBezTo>
                  <a:cubicBezTo>
                    <a:pt x="7767" y="1191"/>
                    <a:pt x="7751" y="1190"/>
                    <a:pt x="7734" y="1188"/>
                  </a:cubicBezTo>
                  <a:lnTo>
                    <a:pt x="1243" y="1188"/>
                  </a:lnTo>
                  <a:cubicBezTo>
                    <a:pt x="884" y="1161"/>
                    <a:pt x="884" y="636"/>
                    <a:pt x="1243" y="608"/>
                  </a:cubicBezTo>
                  <a:lnTo>
                    <a:pt x="7734" y="608"/>
                  </a:lnTo>
                  <a:cubicBezTo>
                    <a:pt x="7751" y="606"/>
                    <a:pt x="7767" y="605"/>
                    <a:pt x="7783" y="605"/>
                  </a:cubicBezTo>
                  <a:close/>
                  <a:moveTo>
                    <a:pt x="4489" y="8894"/>
                  </a:moveTo>
                  <a:cubicBezTo>
                    <a:pt x="4565" y="8894"/>
                    <a:pt x="4640" y="8922"/>
                    <a:pt x="4696" y="8977"/>
                  </a:cubicBezTo>
                  <a:lnTo>
                    <a:pt x="6187" y="10662"/>
                  </a:lnTo>
                  <a:lnTo>
                    <a:pt x="2790" y="10662"/>
                  </a:lnTo>
                  <a:lnTo>
                    <a:pt x="4281" y="8977"/>
                  </a:lnTo>
                  <a:cubicBezTo>
                    <a:pt x="4337" y="8922"/>
                    <a:pt x="4413" y="8894"/>
                    <a:pt x="4489" y="8894"/>
                  </a:cubicBezTo>
                  <a:close/>
                  <a:moveTo>
                    <a:pt x="7458" y="1768"/>
                  </a:moveTo>
                  <a:lnTo>
                    <a:pt x="7458" y="2376"/>
                  </a:lnTo>
                  <a:cubicBezTo>
                    <a:pt x="7458" y="3343"/>
                    <a:pt x="6960" y="4282"/>
                    <a:pt x="6132" y="4834"/>
                  </a:cubicBezTo>
                  <a:cubicBezTo>
                    <a:pt x="5662" y="5138"/>
                    <a:pt x="5386" y="5635"/>
                    <a:pt x="5386" y="6215"/>
                  </a:cubicBezTo>
                  <a:cubicBezTo>
                    <a:pt x="5386" y="6795"/>
                    <a:pt x="5662" y="7292"/>
                    <a:pt x="6132" y="7596"/>
                  </a:cubicBezTo>
                  <a:cubicBezTo>
                    <a:pt x="6960" y="8148"/>
                    <a:pt x="7458" y="9087"/>
                    <a:pt x="7458" y="10054"/>
                  </a:cubicBezTo>
                  <a:lnTo>
                    <a:pt x="7458" y="10662"/>
                  </a:lnTo>
                  <a:lnTo>
                    <a:pt x="6988" y="10662"/>
                  </a:lnTo>
                  <a:lnTo>
                    <a:pt x="5138" y="8590"/>
                  </a:lnTo>
                  <a:cubicBezTo>
                    <a:pt x="4972" y="8397"/>
                    <a:pt x="4751" y="8286"/>
                    <a:pt x="4502" y="8286"/>
                  </a:cubicBezTo>
                  <a:cubicBezTo>
                    <a:pt x="4226" y="8286"/>
                    <a:pt x="4005" y="8397"/>
                    <a:pt x="3839" y="8590"/>
                  </a:cubicBezTo>
                  <a:lnTo>
                    <a:pt x="1989" y="10662"/>
                  </a:lnTo>
                  <a:lnTo>
                    <a:pt x="1519" y="10662"/>
                  </a:lnTo>
                  <a:lnTo>
                    <a:pt x="1519" y="10054"/>
                  </a:lnTo>
                  <a:cubicBezTo>
                    <a:pt x="1519" y="9087"/>
                    <a:pt x="2017" y="8148"/>
                    <a:pt x="2845" y="7596"/>
                  </a:cubicBezTo>
                  <a:cubicBezTo>
                    <a:pt x="3867" y="6961"/>
                    <a:pt x="3867" y="5469"/>
                    <a:pt x="2845" y="4834"/>
                  </a:cubicBezTo>
                  <a:cubicBezTo>
                    <a:pt x="2017" y="4282"/>
                    <a:pt x="1519" y="3343"/>
                    <a:pt x="1519" y="2376"/>
                  </a:cubicBezTo>
                  <a:lnTo>
                    <a:pt x="1519" y="1768"/>
                  </a:lnTo>
                  <a:close/>
                  <a:moveTo>
                    <a:pt x="7783" y="11266"/>
                  </a:moveTo>
                  <a:cubicBezTo>
                    <a:pt x="8159" y="11266"/>
                    <a:pt x="8159" y="11852"/>
                    <a:pt x="7783" y="11852"/>
                  </a:cubicBezTo>
                  <a:cubicBezTo>
                    <a:pt x="7767" y="11852"/>
                    <a:pt x="7751" y="11851"/>
                    <a:pt x="7734" y="11849"/>
                  </a:cubicBezTo>
                  <a:lnTo>
                    <a:pt x="1243" y="11849"/>
                  </a:lnTo>
                  <a:cubicBezTo>
                    <a:pt x="884" y="11794"/>
                    <a:pt x="884" y="11297"/>
                    <a:pt x="1243" y="11269"/>
                  </a:cubicBezTo>
                  <a:lnTo>
                    <a:pt x="7734" y="11269"/>
                  </a:lnTo>
                  <a:cubicBezTo>
                    <a:pt x="7751" y="11267"/>
                    <a:pt x="7767" y="11266"/>
                    <a:pt x="7783" y="11266"/>
                  </a:cubicBezTo>
                  <a:close/>
                  <a:moveTo>
                    <a:pt x="1243" y="1"/>
                  </a:moveTo>
                  <a:cubicBezTo>
                    <a:pt x="221" y="1"/>
                    <a:pt x="0" y="1409"/>
                    <a:pt x="939" y="1741"/>
                  </a:cubicBezTo>
                  <a:lnTo>
                    <a:pt x="939" y="2376"/>
                  </a:lnTo>
                  <a:cubicBezTo>
                    <a:pt x="939" y="3564"/>
                    <a:pt x="1519" y="4668"/>
                    <a:pt x="2514" y="5331"/>
                  </a:cubicBezTo>
                  <a:cubicBezTo>
                    <a:pt x="3177" y="5745"/>
                    <a:pt x="3177" y="6712"/>
                    <a:pt x="2514" y="7126"/>
                  </a:cubicBezTo>
                  <a:cubicBezTo>
                    <a:pt x="1519" y="7789"/>
                    <a:pt x="939" y="8894"/>
                    <a:pt x="939" y="10082"/>
                  </a:cubicBezTo>
                  <a:lnTo>
                    <a:pt x="939" y="10717"/>
                  </a:lnTo>
                  <a:cubicBezTo>
                    <a:pt x="0" y="11048"/>
                    <a:pt x="221" y="12457"/>
                    <a:pt x="1243" y="12457"/>
                  </a:cubicBezTo>
                  <a:lnTo>
                    <a:pt x="7734" y="12457"/>
                  </a:lnTo>
                  <a:cubicBezTo>
                    <a:pt x="8756" y="12457"/>
                    <a:pt x="9004" y="11048"/>
                    <a:pt x="8038" y="10717"/>
                  </a:cubicBezTo>
                  <a:lnTo>
                    <a:pt x="8038" y="10082"/>
                  </a:lnTo>
                  <a:cubicBezTo>
                    <a:pt x="8038" y="8894"/>
                    <a:pt x="7458" y="7789"/>
                    <a:pt x="6463" y="7126"/>
                  </a:cubicBezTo>
                  <a:cubicBezTo>
                    <a:pt x="5800" y="6712"/>
                    <a:pt x="5800" y="5745"/>
                    <a:pt x="6463" y="5331"/>
                  </a:cubicBezTo>
                  <a:cubicBezTo>
                    <a:pt x="7458" y="4668"/>
                    <a:pt x="8038" y="3564"/>
                    <a:pt x="8038" y="2376"/>
                  </a:cubicBezTo>
                  <a:lnTo>
                    <a:pt x="8038" y="1741"/>
                  </a:lnTo>
                  <a:cubicBezTo>
                    <a:pt x="9004" y="1409"/>
                    <a:pt x="8756" y="1"/>
                    <a:pt x="77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18"/>
            <p:cNvSpPr/>
            <p:nvPr/>
          </p:nvSpPr>
          <p:spPr>
            <a:xfrm>
              <a:off x="2373451" y="2885973"/>
              <a:ext cx="96054" cy="104841"/>
            </a:xfrm>
            <a:custGeom>
              <a:rect b="b" l="l" r="r" t="t"/>
              <a:pathLst>
                <a:path extrusionOk="0" h="5035" w="4613">
                  <a:moveTo>
                    <a:pt x="4005" y="609"/>
                  </a:moveTo>
                  <a:cubicBezTo>
                    <a:pt x="3867" y="968"/>
                    <a:pt x="3618" y="1271"/>
                    <a:pt x="3315" y="1492"/>
                  </a:cubicBezTo>
                  <a:lnTo>
                    <a:pt x="3315" y="1465"/>
                  </a:lnTo>
                  <a:cubicBezTo>
                    <a:pt x="2873" y="1769"/>
                    <a:pt x="2541" y="2155"/>
                    <a:pt x="2320" y="2597"/>
                  </a:cubicBezTo>
                  <a:cubicBezTo>
                    <a:pt x="2072" y="2155"/>
                    <a:pt x="1740" y="1769"/>
                    <a:pt x="1326" y="1465"/>
                  </a:cubicBezTo>
                  <a:cubicBezTo>
                    <a:pt x="995" y="1271"/>
                    <a:pt x="746" y="968"/>
                    <a:pt x="636" y="609"/>
                  </a:cubicBezTo>
                  <a:close/>
                  <a:moveTo>
                    <a:pt x="608" y="1"/>
                  </a:moveTo>
                  <a:cubicBezTo>
                    <a:pt x="415" y="1"/>
                    <a:pt x="249" y="84"/>
                    <a:pt x="138" y="249"/>
                  </a:cubicBezTo>
                  <a:cubicBezTo>
                    <a:pt x="28" y="388"/>
                    <a:pt x="0" y="581"/>
                    <a:pt x="56" y="747"/>
                  </a:cubicBezTo>
                  <a:cubicBezTo>
                    <a:pt x="221" y="1244"/>
                    <a:pt x="553" y="1658"/>
                    <a:pt x="995" y="1962"/>
                  </a:cubicBezTo>
                  <a:cubicBezTo>
                    <a:pt x="1630" y="2376"/>
                    <a:pt x="2017" y="3094"/>
                    <a:pt x="2017" y="3840"/>
                  </a:cubicBezTo>
                  <a:lnTo>
                    <a:pt x="2017" y="4724"/>
                  </a:lnTo>
                  <a:cubicBezTo>
                    <a:pt x="2017" y="4931"/>
                    <a:pt x="2168" y="5035"/>
                    <a:pt x="2320" y="5035"/>
                  </a:cubicBezTo>
                  <a:cubicBezTo>
                    <a:pt x="2472" y="5035"/>
                    <a:pt x="2624" y="4931"/>
                    <a:pt x="2624" y="4724"/>
                  </a:cubicBezTo>
                  <a:lnTo>
                    <a:pt x="2624" y="3840"/>
                  </a:lnTo>
                  <a:cubicBezTo>
                    <a:pt x="2624" y="3094"/>
                    <a:pt x="3011" y="2376"/>
                    <a:pt x="3646" y="1962"/>
                  </a:cubicBezTo>
                  <a:cubicBezTo>
                    <a:pt x="4088" y="1686"/>
                    <a:pt x="4419" y="1244"/>
                    <a:pt x="4585" y="747"/>
                  </a:cubicBezTo>
                  <a:cubicBezTo>
                    <a:pt x="4613" y="553"/>
                    <a:pt x="4585" y="388"/>
                    <a:pt x="4475" y="249"/>
                  </a:cubicBezTo>
                  <a:cubicBezTo>
                    <a:pt x="4364" y="84"/>
                    <a:pt x="4198" y="1"/>
                    <a:pt x="40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118"/>
          <p:cNvGrpSpPr/>
          <p:nvPr/>
        </p:nvGrpSpPr>
        <p:grpSpPr>
          <a:xfrm>
            <a:off x="6799168" y="2771533"/>
            <a:ext cx="375555" cy="376138"/>
            <a:chOff x="6558482" y="2771533"/>
            <a:chExt cx="375555" cy="376138"/>
          </a:xfrm>
        </p:grpSpPr>
        <p:sp>
          <p:nvSpPr>
            <p:cNvPr id="2044" name="Google Shape;2044;p118"/>
            <p:cNvSpPr/>
            <p:nvPr/>
          </p:nvSpPr>
          <p:spPr>
            <a:xfrm>
              <a:off x="6790257" y="2872189"/>
              <a:ext cx="12660" cy="12660"/>
            </a:xfrm>
            <a:custGeom>
              <a:rect b="b" l="l" r="r" t="t"/>
              <a:pathLst>
                <a:path extrusionOk="0" h="608" w="608">
                  <a:moveTo>
                    <a:pt x="304" y="0"/>
                  </a:moveTo>
                  <a:cubicBezTo>
                    <a:pt x="138" y="0"/>
                    <a:pt x="0" y="138"/>
                    <a:pt x="0" y="304"/>
                  </a:cubicBezTo>
                  <a:cubicBezTo>
                    <a:pt x="0" y="470"/>
                    <a:pt x="138" y="608"/>
                    <a:pt x="304" y="608"/>
                  </a:cubicBezTo>
                  <a:cubicBezTo>
                    <a:pt x="470" y="608"/>
                    <a:pt x="608" y="470"/>
                    <a:pt x="608" y="304"/>
                  </a:cubicBezTo>
                  <a:cubicBezTo>
                    <a:pt x="608" y="138"/>
                    <a:pt x="470" y="0"/>
                    <a:pt x="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18"/>
            <p:cNvSpPr/>
            <p:nvPr/>
          </p:nvSpPr>
          <p:spPr>
            <a:xfrm>
              <a:off x="6771267" y="2803183"/>
              <a:ext cx="56950" cy="56658"/>
            </a:xfrm>
            <a:custGeom>
              <a:rect b="b" l="l" r="r" t="t"/>
              <a:pathLst>
                <a:path extrusionOk="0" h="2721" w="2735">
                  <a:moveTo>
                    <a:pt x="1223" y="0"/>
                  </a:moveTo>
                  <a:cubicBezTo>
                    <a:pt x="599" y="0"/>
                    <a:pt x="1" y="501"/>
                    <a:pt x="1" y="1215"/>
                  </a:cubicBezTo>
                  <a:cubicBezTo>
                    <a:pt x="1" y="1381"/>
                    <a:pt x="139" y="1519"/>
                    <a:pt x="304" y="1519"/>
                  </a:cubicBezTo>
                  <a:cubicBezTo>
                    <a:pt x="470" y="1519"/>
                    <a:pt x="608" y="1381"/>
                    <a:pt x="608" y="1215"/>
                  </a:cubicBezTo>
                  <a:cubicBezTo>
                    <a:pt x="608" y="840"/>
                    <a:pt x="901" y="605"/>
                    <a:pt x="1210" y="605"/>
                  </a:cubicBezTo>
                  <a:cubicBezTo>
                    <a:pt x="1356" y="605"/>
                    <a:pt x="1506" y="658"/>
                    <a:pt x="1630" y="773"/>
                  </a:cubicBezTo>
                  <a:cubicBezTo>
                    <a:pt x="2017" y="1160"/>
                    <a:pt x="1741" y="1823"/>
                    <a:pt x="1216" y="1823"/>
                  </a:cubicBezTo>
                  <a:cubicBezTo>
                    <a:pt x="1050" y="1823"/>
                    <a:pt x="912" y="1961"/>
                    <a:pt x="912" y="2126"/>
                  </a:cubicBezTo>
                  <a:lnTo>
                    <a:pt x="912" y="2430"/>
                  </a:lnTo>
                  <a:cubicBezTo>
                    <a:pt x="912" y="2624"/>
                    <a:pt x="1057" y="2720"/>
                    <a:pt x="1206" y="2720"/>
                  </a:cubicBezTo>
                  <a:cubicBezTo>
                    <a:pt x="1354" y="2720"/>
                    <a:pt x="1506" y="2624"/>
                    <a:pt x="1520" y="2430"/>
                  </a:cubicBezTo>
                  <a:lnTo>
                    <a:pt x="1520" y="2375"/>
                  </a:lnTo>
                  <a:cubicBezTo>
                    <a:pt x="2486" y="2126"/>
                    <a:pt x="2735" y="884"/>
                    <a:pt x="1934" y="248"/>
                  </a:cubicBezTo>
                  <a:cubicBezTo>
                    <a:pt x="1716" y="77"/>
                    <a:pt x="1468" y="0"/>
                    <a:pt x="12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18"/>
            <p:cNvSpPr/>
            <p:nvPr/>
          </p:nvSpPr>
          <p:spPr>
            <a:xfrm>
              <a:off x="6763208" y="3028607"/>
              <a:ext cx="47767" cy="12681"/>
            </a:xfrm>
            <a:custGeom>
              <a:rect b="b" l="l" r="r" t="t"/>
              <a:pathLst>
                <a:path extrusionOk="0" h="609" w="2294">
                  <a:moveTo>
                    <a:pt x="388" y="1"/>
                  </a:moveTo>
                  <a:cubicBezTo>
                    <a:pt x="1" y="28"/>
                    <a:pt x="1" y="608"/>
                    <a:pt x="388" y="608"/>
                  </a:cubicBezTo>
                  <a:lnTo>
                    <a:pt x="1907" y="608"/>
                  </a:lnTo>
                  <a:cubicBezTo>
                    <a:pt x="2293" y="608"/>
                    <a:pt x="2293" y="1"/>
                    <a:pt x="19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18"/>
            <p:cNvSpPr/>
            <p:nvPr/>
          </p:nvSpPr>
          <p:spPr>
            <a:xfrm>
              <a:off x="6763208" y="2997561"/>
              <a:ext cx="104133" cy="12660"/>
            </a:xfrm>
            <a:custGeom>
              <a:rect b="b" l="l" r="r" t="t"/>
              <a:pathLst>
                <a:path extrusionOk="0" h="608" w="5001">
                  <a:moveTo>
                    <a:pt x="388" y="0"/>
                  </a:moveTo>
                  <a:cubicBezTo>
                    <a:pt x="1" y="0"/>
                    <a:pt x="1" y="608"/>
                    <a:pt x="388" y="608"/>
                  </a:cubicBezTo>
                  <a:lnTo>
                    <a:pt x="4613" y="608"/>
                  </a:lnTo>
                  <a:cubicBezTo>
                    <a:pt x="5000" y="608"/>
                    <a:pt x="5000" y="0"/>
                    <a:pt x="46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18"/>
            <p:cNvSpPr/>
            <p:nvPr/>
          </p:nvSpPr>
          <p:spPr>
            <a:xfrm>
              <a:off x="6763208" y="2966473"/>
              <a:ext cx="104113" cy="12119"/>
            </a:xfrm>
            <a:custGeom>
              <a:rect b="b" l="l" r="r" t="t"/>
              <a:pathLst>
                <a:path extrusionOk="0" h="582" w="5000">
                  <a:moveTo>
                    <a:pt x="4639" y="1"/>
                  </a:moveTo>
                  <a:cubicBezTo>
                    <a:pt x="4630" y="1"/>
                    <a:pt x="4622" y="1"/>
                    <a:pt x="4613" y="2"/>
                  </a:cubicBezTo>
                  <a:lnTo>
                    <a:pt x="388" y="2"/>
                  </a:lnTo>
                  <a:cubicBezTo>
                    <a:pt x="1" y="2"/>
                    <a:pt x="1" y="582"/>
                    <a:pt x="388" y="582"/>
                  </a:cubicBezTo>
                  <a:lnTo>
                    <a:pt x="4613" y="582"/>
                  </a:lnTo>
                  <a:cubicBezTo>
                    <a:pt x="4992" y="582"/>
                    <a:pt x="5000" y="1"/>
                    <a:pt x="46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18"/>
            <p:cNvSpPr/>
            <p:nvPr/>
          </p:nvSpPr>
          <p:spPr>
            <a:xfrm>
              <a:off x="6750569" y="2934864"/>
              <a:ext cx="116773" cy="12681"/>
            </a:xfrm>
            <a:custGeom>
              <a:rect b="b" l="l" r="r" t="t"/>
              <a:pathLst>
                <a:path extrusionOk="0" h="609" w="5608">
                  <a:moveTo>
                    <a:pt x="387" y="1"/>
                  </a:moveTo>
                  <a:cubicBezTo>
                    <a:pt x="0" y="1"/>
                    <a:pt x="0" y="608"/>
                    <a:pt x="387" y="608"/>
                  </a:cubicBezTo>
                  <a:lnTo>
                    <a:pt x="5220" y="608"/>
                  </a:lnTo>
                  <a:cubicBezTo>
                    <a:pt x="5607" y="608"/>
                    <a:pt x="5607" y="1"/>
                    <a:pt x="5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18"/>
            <p:cNvSpPr/>
            <p:nvPr/>
          </p:nvSpPr>
          <p:spPr>
            <a:xfrm>
              <a:off x="6750569" y="2903818"/>
              <a:ext cx="116773" cy="12098"/>
            </a:xfrm>
            <a:custGeom>
              <a:rect b="b" l="l" r="r" t="t"/>
              <a:pathLst>
                <a:path extrusionOk="0" h="581" w="5608">
                  <a:moveTo>
                    <a:pt x="387" y="0"/>
                  </a:moveTo>
                  <a:cubicBezTo>
                    <a:pt x="0" y="0"/>
                    <a:pt x="0" y="580"/>
                    <a:pt x="387" y="580"/>
                  </a:cubicBezTo>
                  <a:lnTo>
                    <a:pt x="5220" y="580"/>
                  </a:lnTo>
                  <a:cubicBezTo>
                    <a:pt x="5607" y="580"/>
                    <a:pt x="5607" y="0"/>
                    <a:pt x="52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18"/>
            <p:cNvSpPr/>
            <p:nvPr/>
          </p:nvSpPr>
          <p:spPr>
            <a:xfrm>
              <a:off x="6558482" y="2771533"/>
              <a:ext cx="375555" cy="376138"/>
            </a:xfrm>
            <a:custGeom>
              <a:rect b="b" l="l" r="r" t="t"/>
              <a:pathLst>
                <a:path extrusionOk="0" h="18064" w="18036">
                  <a:moveTo>
                    <a:pt x="16857" y="631"/>
                  </a:moveTo>
                  <a:cubicBezTo>
                    <a:pt x="16995" y="631"/>
                    <a:pt x="17115" y="706"/>
                    <a:pt x="17235" y="802"/>
                  </a:cubicBezTo>
                  <a:cubicBezTo>
                    <a:pt x="17345" y="912"/>
                    <a:pt x="17428" y="1078"/>
                    <a:pt x="17428" y="1244"/>
                  </a:cubicBezTo>
                  <a:lnTo>
                    <a:pt x="17428" y="11159"/>
                  </a:lnTo>
                  <a:cubicBezTo>
                    <a:pt x="17428" y="11325"/>
                    <a:pt x="17290" y="11435"/>
                    <a:pt x="17125" y="11435"/>
                  </a:cubicBezTo>
                  <a:lnTo>
                    <a:pt x="16213" y="11435"/>
                  </a:lnTo>
                  <a:lnTo>
                    <a:pt x="16213" y="1271"/>
                  </a:lnTo>
                  <a:cubicBezTo>
                    <a:pt x="16213" y="940"/>
                    <a:pt x="16462" y="664"/>
                    <a:pt x="16793" y="636"/>
                  </a:cubicBezTo>
                  <a:cubicBezTo>
                    <a:pt x="16815" y="632"/>
                    <a:pt x="16836" y="631"/>
                    <a:pt x="16857" y="631"/>
                  </a:cubicBezTo>
                  <a:close/>
                  <a:moveTo>
                    <a:pt x="15826" y="608"/>
                  </a:moveTo>
                  <a:cubicBezTo>
                    <a:pt x="15688" y="802"/>
                    <a:pt x="15633" y="1023"/>
                    <a:pt x="15633" y="1271"/>
                  </a:cubicBezTo>
                  <a:lnTo>
                    <a:pt x="15605" y="13562"/>
                  </a:lnTo>
                  <a:cubicBezTo>
                    <a:pt x="15605" y="13727"/>
                    <a:pt x="15467" y="13866"/>
                    <a:pt x="15302" y="13866"/>
                  </a:cubicBezTo>
                  <a:lnTo>
                    <a:pt x="9308" y="13866"/>
                  </a:lnTo>
                  <a:lnTo>
                    <a:pt x="9308" y="10247"/>
                  </a:lnTo>
                  <a:cubicBezTo>
                    <a:pt x="9308" y="9833"/>
                    <a:pt x="9087" y="9419"/>
                    <a:pt x="8728" y="9226"/>
                  </a:cubicBezTo>
                  <a:lnTo>
                    <a:pt x="8728" y="5055"/>
                  </a:lnTo>
                  <a:cubicBezTo>
                    <a:pt x="8701" y="4530"/>
                    <a:pt x="8342" y="4061"/>
                    <a:pt x="7817" y="3950"/>
                  </a:cubicBezTo>
                  <a:lnTo>
                    <a:pt x="7817" y="1216"/>
                  </a:lnTo>
                  <a:cubicBezTo>
                    <a:pt x="7817" y="884"/>
                    <a:pt x="8093" y="608"/>
                    <a:pt x="8424" y="608"/>
                  </a:cubicBezTo>
                  <a:close/>
                  <a:moveTo>
                    <a:pt x="7596" y="4530"/>
                  </a:moveTo>
                  <a:cubicBezTo>
                    <a:pt x="7872" y="4530"/>
                    <a:pt x="8093" y="4751"/>
                    <a:pt x="8121" y="5027"/>
                  </a:cubicBezTo>
                  <a:lnTo>
                    <a:pt x="8121" y="9032"/>
                  </a:lnTo>
                  <a:cubicBezTo>
                    <a:pt x="7458" y="9032"/>
                    <a:pt x="6905" y="9585"/>
                    <a:pt x="6905" y="10247"/>
                  </a:cubicBezTo>
                  <a:lnTo>
                    <a:pt x="6905" y="12954"/>
                  </a:lnTo>
                  <a:cubicBezTo>
                    <a:pt x="6905" y="13147"/>
                    <a:pt x="7057" y="13244"/>
                    <a:pt x="7209" y="13244"/>
                  </a:cubicBezTo>
                  <a:cubicBezTo>
                    <a:pt x="7361" y="13244"/>
                    <a:pt x="7513" y="13147"/>
                    <a:pt x="7513" y="12954"/>
                  </a:cubicBezTo>
                  <a:lnTo>
                    <a:pt x="7513" y="10247"/>
                  </a:lnTo>
                  <a:cubicBezTo>
                    <a:pt x="7472" y="9819"/>
                    <a:pt x="7789" y="9605"/>
                    <a:pt x="8110" y="9605"/>
                  </a:cubicBezTo>
                  <a:cubicBezTo>
                    <a:pt x="8431" y="9605"/>
                    <a:pt x="8756" y="9819"/>
                    <a:pt x="8728" y="10247"/>
                  </a:cubicBezTo>
                  <a:lnTo>
                    <a:pt x="8701" y="14252"/>
                  </a:lnTo>
                  <a:cubicBezTo>
                    <a:pt x="8701" y="15357"/>
                    <a:pt x="7817" y="16268"/>
                    <a:pt x="6712" y="16268"/>
                  </a:cubicBezTo>
                  <a:lnTo>
                    <a:pt x="6298" y="16268"/>
                  </a:lnTo>
                  <a:cubicBezTo>
                    <a:pt x="6077" y="16268"/>
                    <a:pt x="5856" y="16296"/>
                    <a:pt x="5635" y="16351"/>
                  </a:cubicBezTo>
                  <a:lnTo>
                    <a:pt x="4199" y="16766"/>
                  </a:lnTo>
                  <a:lnTo>
                    <a:pt x="4199" y="13755"/>
                  </a:lnTo>
                  <a:lnTo>
                    <a:pt x="4723" y="13562"/>
                  </a:lnTo>
                  <a:cubicBezTo>
                    <a:pt x="5331" y="13313"/>
                    <a:pt x="5745" y="12788"/>
                    <a:pt x="5856" y="12181"/>
                  </a:cubicBezTo>
                  <a:lnTo>
                    <a:pt x="7099" y="4945"/>
                  </a:lnTo>
                  <a:cubicBezTo>
                    <a:pt x="7126" y="4696"/>
                    <a:pt x="7347" y="4530"/>
                    <a:pt x="7596" y="4530"/>
                  </a:cubicBezTo>
                  <a:close/>
                  <a:moveTo>
                    <a:pt x="3287" y="13258"/>
                  </a:moveTo>
                  <a:cubicBezTo>
                    <a:pt x="3453" y="13258"/>
                    <a:pt x="3591" y="13396"/>
                    <a:pt x="3591" y="13562"/>
                  </a:cubicBezTo>
                  <a:lnTo>
                    <a:pt x="3591" y="17180"/>
                  </a:lnTo>
                  <a:cubicBezTo>
                    <a:pt x="3591" y="17346"/>
                    <a:pt x="3453" y="17484"/>
                    <a:pt x="3287" y="17484"/>
                  </a:cubicBezTo>
                  <a:lnTo>
                    <a:pt x="884" y="17484"/>
                  </a:lnTo>
                  <a:cubicBezTo>
                    <a:pt x="719" y="17484"/>
                    <a:pt x="580" y="17346"/>
                    <a:pt x="580" y="17180"/>
                  </a:cubicBezTo>
                  <a:lnTo>
                    <a:pt x="580" y="13562"/>
                  </a:lnTo>
                  <a:cubicBezTo>
                    <a:pt x="580" y="13396"/>
                    <a:pt x="719" y="13258"/>
                    <a:pt x="884" y="13258"/>
                  </a:cubicBezTo>
                  <a:close/>
                  <a:moveTo>
                    <a:pt x="16848" y="1"/>
                  </a:moveTo>
                  <a:lnTo>
                    <a:pt x="16848" y="28"/>
                  </a:lnTo>
                  <a:lnTo>
                    <a:pt x="8424" y="28"/>
                  </a:lnTo>
                  <a:cubicBezTo>
                    <a:pt x="7762" y="28"/>
                    <a:pt x="7209" y="553"/>
                    <a:pt x="7237" y="1244"/>
                  </a:cubicBezTo>
                  <a:lnTo>
                    <a:pt x="7237" y="4005"/>
                  </a:lnTo>
                  <a:cubicBezTo>
                    <a:pt x="6850" y="4116"/>
                    <a:pt x="6574" y="4447"/>
                    <a:pt x="6519" y="4862"/>
                  </a:cubicBezTo>
                  <a:lnTo>
                    <a:pt x="5248" y="12070"/>
                  </a:lnTo>
                  <a:cubicBezTo>
                    <a:pt x="5193" y="12485"/>
                    <a:pt x="4917" y="12816"/>
                    <a:pt x="4530" y="12982"/>
                  </a:cubicBezTo>
                  <a:lnTo>
                    <a:pt x="4116" y="13147"/>
                  </a:lnTo>
                  <a:cubicBezTo>
                    <a:pt x="3950" y="12844"/>
                    <a:pt x="3646" y="12650"/>
                    <a:pt x="3315" y="12650"/>
                  </a:cubicBezTo>
                  <a:lnTo>
                    <a:pt x="884" y="12650"/>
                  </a:lnTo>
                  <a:cubicBezTo>
                    <a:pt x="387" y="12650"/>
                    <a:pt x="0" y="13037"/>
                    <a:pt x="0" y="13562"/>
                  </a:cubicBezTo>
                  <a:lnTo>
                    <a:pt x="0" y="17152"/>
                  </a:lnTo>
                  <a:cubicBezTo>
                    <a:pt x="0" y="17649"/>
                    <a:pt x="387" y="18064"/>
                    <a:pt x="884" y="18064"/>
                  </a:cubicBezTo>
                  <a:lnTo>
                    <a:pt x="3315" y="18064"/>
                  </a:lnTo>
                  <a:cubicBezTo>
                    <a:pt x="3729" y="18064"/>
                    <a:pt x="4061" y="17788"/>
                    <a:pt x="4171" y="17401"/>
                  </a:cubicBezTo>
                  <a:lnTo>
                    <a:pt x="5828" y="16931"/>
                  </a:lnTo>
                  <a:cubicBezTo>
                    <a:pt x="5966" y="16876"/>
                    <a:pt x="6160" y="16848"/>
                    <a:pt x="6325" y="16848"/>
                  </a:cubicBezTo>
                  <a:lnTo>
                    <a:pt x="6712" y="16848"/>
                  </a:lnTo>
                  <a:cubicBezTo>
                    <a:pt x="7292" y="16848"/>
                    <a:pt x="7872" y="16655"/>
                    <a:pt x="8342" y="16296"/>
                  </a:cubicBezTo>
                  <a:cubicBezTo>
                    <a:pt x="8894" y="15827"/>
                    <a:pt x="9253" y="15164"/>
                    <a:pt x="9308" y="14446"/>
                  </a:cubicBezTo>
                  <a:lnTo>
                    <a:pt x="15329" y="14446"/>
                  </a:lnTo>
                  <a:cubicBezTo>
                    <a:pt x="15826" y="14446"/>
                    <a:pt x="16241" y="14059"/>
                    <a:pt x="16241" y="13534"/>
                  </a:cubicBezTo>
                  <a:lnTo>
                    <a:pt x="16241" y="12043"/>
                  </a:lnTo>
                  <a:lnTo>
                    <a:pt x="17125" y="12043"/>
                  </a:lnTo>
                  <a:cubicBezTo>
                    <a:pt x="17140" y="12044"/>
                    <a:pt x="17156" y="12044"/>
                    <a:pt x="17171" y="12044"/>
                  </a:cubicBezTo>
                  <a:cubicBezTo>
                    <a:pt x="17647" y="12044"/>
                    <a:pt x="18036" y="11640"/>
                    <a:pt x="18036" y="11159"/>
                  </a:cubicBezTo>
                  <a:lnTo>
                    <a:pt x="18036" y="1216"/>
                  </a:lnTo>
                  <a:cubicBezTo>
                    <a:pt x="18036" y="884"/>
                    <a:pt x="17898" y="581"/>
                    <a:pt x="17677" y="332"/>
                  </a:cubicBezTo>
                  <a:cubicBezTo>
                    <a:pt x="17428" y="139"/>
                    <a:pt x="17152" y="1"/>
                    <a:pt x="16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118"/>
          <p:cNvGrpSpPr/>
          <p:nvPr/>
        </p:nvGrpSpPr>
        <p:grpSpPr>
          <a:xfrm>
            <a:off x="3402576" y="2771783"/>
            <a:ext cx="376721" cy="375950"/>
            <a:chOff x="3468443" y="2771783"/>
            <a:chExt cx="376721" cy="375950"/>
          </a:xfrm>
        </p:grpSpPr>
        <p:sp>
          <p:nvSpPr>
            <p:cNvPr id="2053" name="Google Shape;2053;p118"/>
            <p:cNvSpPr/>
            <p:nvPr/>
          </p:nvSpPr>
          <p:spPr>
            <a:xfrm>
              <a:off x="3468443" y="2771783"/>
              <a:ext cx="376721" cy="375950"/>
            </a:xfrm>
            <a:custGeom>
              <a:rect b="b" l="l" r="r" t="t"/>
              <a:pathLst>
                <a:path extrusionOk="0" h="18055" w="18092">
                  <a:moveTo>
                    <a:pt x="12070" y="624"/>
                  </a:moveTo>
                  <a:cubicBezTo>
                    <a:pt x="13065" y="679"/>
                    <a:pt x="14004" y="1066"/>
                    <a:pt x="14749" y="1729"/>
                  </a:cubicBezTo>
                  <a:lnTo>
                    <a:pt x="14252" y="2171"/>
                  </a:lnTo>
                  <a:cubicBezTo>
                    <a:pt x="14142" y="2143"/>
                    <a:pt x="14031" y="2115"/>
                    <a:pt x="13921" y="2115"/>
                  </a:cubicBezTo>
                  <a:cubicBezTo>
                    <a:pt x="13888" y="2111"/>
                    <a:pt x="13855" y="2108"/>
                    <a:pt x="13824" y="2108"/>
                  </a:cubicBezTo>
                  <a:cubicBezTo>
                    <a:pt x="13671" y="2108"/>
                    <a:pt x="13538" y="2162"/>
                    <a:pt x="13424" y="2253"/>
                  </a:cubicBezTo>
                  <a:cubicBezTo>
                    <a:pt x="13037" y="2032"/>
                    <a:pt x="12595" y="1894"/>
                    <a:pt x="12153" y="1839"/>
                  </a:cubicBezTo>
                  <a:lnTo>
                    <a:pt x="12070" y="1839"/>
                  </a:lnTo>
                  <a:lnTo>
                    <a:pt x="12070" y="624"/>
                  </a:lnTo>
                  <a:close/>
                  <a:moveTo>
                    <a:pt x="11463" y="624"/>
                  </a:moveTo>
                  <a:lnTo>
                    <a:pt x="11463" y="1839"/>
                  </a:lnTo>
                  <a:cubicBezTo>
                    <a:pt x="10800" y="1894"/>
                    <a:pt x="10165" y="2143"/>
                    <a:pt x="9640" y="2585"/>
                  </a:cubicBezTo>
                  <a:lnTo>
                    <a:pt x="8784" y="1729"/>
                  </a:lnTo>
                  <a:cubicBezTo>
                    <a:pt x="9529" y="1066"/>
                    <a:pt x="10468" y="679"/>
                    <a:pt x="11463" y="624"/>
                  </a:cubicBezTo>
                  <a:close/>
                  <a:moveTo>
                    <a:pt x="13907" y="2695"/>
                  </a:moveTo>
                  <a:cubicBezTo>
                    <a:pt x="13983" y="2695"/>
                    <a:pt x="14059" y="2723"/>
                    <a:pt x="14114" y="2778"/>
                  </a:cubicBezTo>
                  <a:cubicBezTo>
                    <a:pt x="14225" y="2916"/>
                    <a:pt x="14225" y="3082"/>
                    <a:pt x="14114" y="3220"/>
                  </a:cubicBezTo>
                  <a:lnTo>
                    <a:pt x="12788" y="4518"/>
                  </a:lnTo>
                  <a:cubicBezTo>
                    <a:pt x="12706" y="4325"/>
                    <a:pt x="12540" y="4187"/>
                    <a:pt x="12374" y="4076"/>
                  </a:cubicBezTo>
                  <a:lnTo>
                    <a:pt x="13700" y="2778"/>
                  </a:lnTo>
                  <a:cubicBezTo>
                    <a:pt x="13755" y="2723"/>
                    <a:pt x="13831" y="2695"/>
                    <a:pt x="13907" y="2695"/>
                  </a:cubicBezTo>
                  <a:close/>
                  <a:moveTo>
                    <a:pt x="8357" y="2185"/>
                  </a:moveTo>
                  <a:lnTo>
                    <a:pt x="9198" y="2999"/>
                  </a:lnTo>
                  <a:cubicBezTo>
                    <a:pt x="8784" y="3524"/>
                    <a:pt x="8507" y="4159"/>
                    <a:pt x="8452" y="4822"/>
                  </a:cubicBezTo>
                  <a:lnTo>
                    <a:pt x="7237" y="4822"/>
                  </a:lnTo>
                  <a:cubicBezTo>
                    <a:pt x="7319" y="3862"/>
                    <a:pt x="7701" y="2928"/>
                    <a:pt x="8357" y="2185"/>
                  </a:cubicBezTo>
                  <a:close/>
                  <a:moveTo>
                    <a:pt x="15164" y="2171"/>
                  </a:moveTo>
                  <a:cubicBezTo>
                    <a:pt x="15799" y="2916"/>
                    <a:pt x="16186" y="3855"/>
                    <a:pt x="16241" y="4850"/>
                  </a:cubicBezTo>
                  <a:lnTo>
                    <a:pt x="15053" y="4850"/>
                  </a:lnTo>
                  <a:cubicBezTo>
                    <a:pt x="14998" y="4380"/>
                    <a:pt x="14860" y="3938"/>
                    <a:pt x="14639" y="3552"/>
                  </a:cubicBezTo>
                  <a:cubicBezTo>
                    <a:pt x="14832" y="3275"/>
                    <a:pt x="14860" y="2916"/>
                    <a:pt x="14694" y="2640"/>
                  </a:cubicBezTo>
                  <a:lnTo>
                    <a:pt x="15164" y="2171"/>
                  </a:lnTo>
                  <a:close/>
                  <a:moveTo>
                    <a:pt x="6325" y="4822"/>
                  </a:moveTo>
                  <a:cubicBezTo>
                    <a:pt x="6491" y="4822"/>
                    <a:pt x="6657" y="4960"/>
                    <a:pt x="6657" y="5126"/>
                  </a:cubicBezTo>
                  <a:lnTo>
                    <a:pt x="6629" y="5126"/>
                  </a:lnTo>
                  <a:cubicBezTo>
                    <a:pt x="6629" y="5313"/>
                    <a:pt x="6477" y="5437"/>
                    <a:pt x="6318" y="5437"/>
                  </a:cubicBezTo>
                  <a:cubicBezTo>
                    <a:pt x="6243" y="5437"/>
                    <a:pt x="6167" y="5409"/>
                    <a:pt x="6104" y="5347"/>
                  </a:cubicBezTo>
                  <a:cubicBezTo>
                    <a:pt x="5911" y="5153"/>
                    <a:pt x="6049" y="4822"/>
                    <a:pt x="6325" y="4822"/>
                  </a:cubicBezTo>
                  <a:close/>
                  <a:moveTo>
                    <a:pt x="11766" y="4518"/>
                  </a:moveTo>
                  <a:cubicBezTo>
                    <a:pt x="12291" y="4518"/>
                    <a:pt x="12567" y="5153"/>
                    <a:pt x="12181" y="5540"/>
                  </a:cubicBezTo>
                  <a:cubicBezTo>
                    <a:pt x="12064" y="5666"/>
                    <a:pt x="11916" y="5721"/>
                    <a:pt x="11768" y="5721"/>
                  </a:cubicBezTo>
                  <a:cubicBezTo>
                    <a:pt x="11461" y="5721"/>
                    <a:pt x="11159" y="5480"/>
                    <a:pt x="11159" y="5126"/>
                  </a:cubicBezTo>
                  <a:cubicBezTo>
                    <a:pt x="11159" y="4794"/>
                    <a:pt x="11435" y="4518"/>
                    <a:pt x="11766" y="4518"/>
                  </a:cubicBezTo>
                  <a:close/>
                  <a:moveTo>
                    <a:pt x="6321" y="3624"/>
                  </a:moveTo>
                  <a:cubicBezTo>
                    <a:pt x="6495" y="3624"/>
                    <a:pt x="6674" y="3654"/>
                    <a:pt x="6850" y="3717"/>
                  </a:cubicBezTo>
                  <a:cubicBezTo>
                    <a:pt x="6795" y="3911"/>
                    <a:pt x="6740" y="4104"/>
                    <a:pt x="6712" y="4325"/>
                  </a:cubicBezTo>
                  <a:lnTo>
                    <a:pt x="6712" y="4297"/>
                  </a:lnTo>
                  <a:cubicBezTo>
                    <a:pt x="6574" y="4242"/>
                    <a:pt x="6464" y="4214"/>
                    <a:pt x="6325" y="4214"/>
                  </a:cubicBezTo>
                  <a:cubicBezTo>
                    <a:pt x="5347" y="4214"/>
                    <a:pt x="5645" y="6014"/>
                    <a:pt x="6452" y="6014"/>
                  </a:cubicBezTo>
                  <a:cubicBezTo>
                    <a:pt x="6534" y="6014"/>
                    <a:pt x="6621" y="5995"/>
                    <a:pt x="6712" y="5954"/>
                  </a:cubicBezTo>
                  <a:cubicBezTo>
                    <a:pt x="6740" y="6148"/>
                    <a:pt x="6767" y="6341"/>
                    <a:pt x="6850" y="6534"/>
                  </a:cubicBezTo>
                  <a:cubicBezTo>
                    <a:pt x="6674" y="6598"/>
                    <a:pt x="6495" y="6628"/>
                    <a:pt x="6321" y="6628"/>
                  </a:cubicBezTo>
                  <a:cubicBezTo>
                    <a:pt x="5516" y="6628"/>
                    <a:pt x="4806" y="5989"/>
                    <a:pt x="4806" y="5126"/>
                  </a:cubicBezTo>
                  <a:cubicBezTo>
                    <a:pt x="4806" y="4263"/>
                    <a:pt x="5516" y="3624"/>
                    <a:pt x="6321" y="3624"/>
                  </a:cubicBezTo>
                  <a:close/>
                  <a:moveTo>
                    <a:pt x="8452" y="5430"/>
                  </a:moveTo>
                  <a:cubicBezTo>
                    <a:pt x="8507" y="6010"/>
                    <a:pt x="8701" y="6590"/>
                    <a:pt x="9060" y="7087"/>
                  </a:cubicBezTo>
                  <a:cubicBezTo>
                    <a:pt x="9143" y="7197"/>
                    <a:pt x="9115" y="7363"/>
                    <a:pt x="9032" y="7446"/>
                  </a:cubicBezTo>
                  <a:lnTo>
                    <a:pt x="8369" y="8109"/>
                  </a:lnTo>
                  <a:cubicBezTo>
                    <a:pt x="7706" y="7363"/>
                    <a:pt x="7320" y="6424"/>
                    <a:pt x="7265" y="5457"/>
                  </a:cubicBezTo>
                  <a:lnTo>
                    <a:pt x="7237" y="5430"/>
                  </a:lnTo>
                  <a:close/>
                  <a:moveTo>
                    <a:pt x="16268" y="5430"/>
                  </a:moveTo>
                  <a:cubicBezTo>
                    <a:pt x="16186" y="6424"/>
                    <a:pt x="15799" y="7363"/>
                    <a:pt x="15164" y="8109"/>
                  </a:cubicBezTo>
                  <a:lnTo>
                    <a:pt x="14501" y="7418"/>
                  </a:lnTo>
                  <a:cubicBezTo>
                    <a:pt x="14390" y="7308"/>
                    <a:pt x="14363" y="7170"/>
                    <a:pt x="14446" y="7032"/>
                  </a:cubicBezTo>
                  <a:cubicBezTo>
                    <a:pt x="14805" y="6562"/>
                    <a:pt x="14998" y="6010"/>
                    <a:pt x="15053" y="5430"/>
                  </a:cubicBezTo>
                  <a:close/>
                  <a:moveTo>
                    <a:pt x="11708" y="2421"/>
                  </a:moveTo>
                  <a:cubicBezTo>
                    <a:pt x="11828" y="2421"/>
                    <a:pt x="11949" y="2429"/>
                    <a:pt x="12070" y="2447"/>
                  </a:cubicBezTo>
                  <a:cubicBezTo>
                    <a:pt x="12374" y="2474"/>
                    <a:pt x="12650" y="2557"/>
                    <a:pt x="12926" y="2695"/>
                  </a:cubicBezTo>
                  <a:lnTo>
                    <a:pt x="11684" y="3938"/>
                  </a:lnTo>
                  <a:cubicBezTo>
                    <a:pt x="10634" y="3993"/>
                    <a:pt x="10165" y="5236"/>
                    <a:pt x="10883" y="5982"/>
                  </a:cubicBezTo>
                  <a:cubicBezTo>
                    <a:pt x="11124" y="6224"/>
                    <a:pt x="11428" y="6334"/>
                    <a:pt x="11729" y="6334"/>
                  </a:cubicBezTo>
                  <a:cubicBezTo>
                    <a:pt x="12321" y="6334"/>
                    <a:pt x="12899" y="5905"/>
                    <a:pt x="12954" y="5209"/>
                  </a:cubicBezTo>
                  <a:lnTo>
                    <a:pt x="14197" y="3993"/>
                  </a:lnTo>
                  <a:lnTo>
                    <a:pt x="14197" y="3993"/>
                  </a:lnTo>
                  <a:cubicBezTo>
                    <a:pt x="14611" y="4850"/>
                    <a:pt x="14528" y="5899"/>
                    <a:pt x="13948" y="6700"/>
                  </a:cubicBezTo>
                  <a:cubicBezTo>
                    <a:pt x="13700" y="7059"/>
                    <a:pt x="13727" y="7529"/>
                    <a:pt x="14059" y="7833"/>
                  </a:cubicBezTo>
                  <a:lnTo>
                    <a:pt x="14722" y="8523"/>
                  </a:lnTo>
                  <a:cubicBezTo>
                    <a:pt x="13866" y="9269"/>
                    <a:pt x="12802" y="9642"/>
                    <a:pt x="11742" y="9642"/>
                  </a:cubicBezTo>
                  <a:cubicBezTo>
                    <a:pt x="10682" y="9642"/>
                    <a:pt x="9626" y="9269"/>
                    <a:pt x="8784" y="8523"/>
                  </a:cubicBezTo>
                  <a:lnTo>
                    <a:pt x="9446" y="7860"/>
                  </a:lnTo>
                  <a:cubicBezTo>
                    <a:pt x="9750" y="7556"/>
                    <a:pt x="9805" y="7059"/>
                    <a:pt x="9557" y="6700"/>
                  </a:cubicBezTo>
                  <a:cubicBezTo>
                    <a:pt x="9225" y="6258"/>
                    <a:pt x="9032" y="5706"/>
                    <a:pt x="9032" y="5126"/>
                  </a:cubicBezTo>
                  <a:cubicBezTo>
                    <a:pt x="9032" y="4353"/>
                    <a:pt x="9364" y="3607"/>
                    <a:pt x="9944" y="3110"/>
                  </a:cubicBezTo>
                  <a:cubicBezTo>
                    <a:pt x="10433" y="2667"/>
                    <a:pt x="11059" y="2421"/>
                    <a:pt x="11708" y="2421"/>
                  </a:cubicBezTo>
                  <a:close/>
                  <a:moveTo>
                    <a:pt x="6360" y="622"/>
                  </a:moveTo>
                  <a:cubicBezTo>
                    <a:pt x="7077" y="622"/>
                    <a:pt x="7812" y="796"/>
                    <a:pt x="8507" y="1176"/>
                  </a:cubicBezTo>
                  <a:cubicBezTo>
                    <a:pt x="7872" y="1729"/>
                    <a:pt x="7375" y="2392"/>
                    <a:pt x="7044" y="3165"/>
                  </a:cubicBezTo>
                  <a:cubicBezTo>
                    <a:pt x="6803" y="3078"/>
                    <a:pt x="6560" y="3038"/>
                    <a:pt x="6324" y="3038"/>
                  </a:cubicBezTo>
                  <a:cubicBezTo>
                    <a:pt x="5205" y="3038"/>
                    <a:pt x="4226" y="3945"/>
                    <a:pt x="4226" y="5153"/>
                  </a:cubicBezTo>
                  <a:cubicBezTo>
                    <a:pt x="4226" y="6339"/>
                    <a:pt x="5205" y="7242"/>
                    <a:pt x="6323" y="7242"/>
                  </a:cubicBezTo>
                  <a:cubicBezTo>
                    <a:pt x="6559" y="7242"/>
                    <a:pt x="6802" y="7201"/>
                    <a:pt x="7044" y="7114"/>
                  </a:cubicBezTo>
                  <a:cubicBezTo>
                    <a:pt x="7375" y="7888"/>
                    <a:pt x="7872" y="8578"/>
                    <a:pt x="8507" y="9103"/>
                  </a:cubicBezTo>
                  <a:cubicBezTo>
                    <a:pt x="7808" y="9491"/>
                    <a:pt x="7070" y="9669"/>
                    <a:pt x="6348" y="9669"/>
                  </a:cubicBezTo>
                  <a:cubicBezTo>
                    <a:pt x="3993" y="9669"/>
                    <a:pt x="1823" y="7775"/>
                    <a:pt x="1823" y="5153"/>
                  </a:cubicBezTo>
                  <a:cubicBezTo>
                    <a:pt x="1823" y="2506"/>
                    <a:pt x="4000" y="622"/>
                    <a:pt x="6360" y="622"/>
                  </a:cubicBezTo>
                  <a:close/>
                  <a:moveTo>
                    <a:pt x="17180" y="1812"/>
                  </a:moveTo>
                  <a:cubicBezTo>
                    <a:pt x="17346" y="1839"/>
                    <a:pt x="17484" y="1977"/>
                    <a:pt x="17484" y="2171"/>
                  </a:cubicBezTo>
                  <a:lnTo>
                    <a:pt x="17484" y="12638"/>
                  </a:lnTo>
                  <a:lnTo>
                    <a:pt x="3039" y="12638"/>
                  </a:lnTo>
                  <a:cubicBezTo>
                    <a:pt x="2624" y="12638"/>
                    <a:pt x="2624" y="13246"/>
                    <a:pt x="3039" y="13246"/>
                  </a:cubicBezTo>
                  <a:lnTo>
                    <a:pt x="17484" y="13246"/>
                  </a:lnTo>
                  <a:lnTo>
                    <a:pt x="17484" y="14102"/>
                  </a:lnTo>
                  <a:cubicBezTo>
                    <a:pt x="17484" y="14268"/>
                    <a:pt x="17346" y="14434"/>
                    <a:pt x="17180" y="14461"/>
                  </a:cubicBezTo>
                  <a:lnTo>
                    <a:pt x="940" y="14461"/>
                  </a:lnTo>
                  <a:cubicBezTo>
                    <a:pt x="746" y="14434"/>
                    <a:pt x="636" y="14295"/>
                    <a:pt x="636" y="14130"/>
                  </a:cubicBezTo>
                  <a:lnTo>
                    <a:pt x="636" y="13274"/>
                  </a:lnTo>
                  <a:lnTo>
                    <a:pt x="1823" y="13274"/>
                  </a:lnTo>
                  <a:cubicBezTo>
                    <a:pt x="2238" y="13274"/>
                    <a:pt x="2238" y="12666"/>
                    <a:pt x="1823" y="12666"/>
                  </a:cubicBezTo>
                  <a:lnTo>
                    <a:pt x="636" y="12666"/>
                  </a:lnTo>
                  <a:lnTo>
                    <a:pt x="636" y="2171"/>
                  </a:lnTo>
                  <a:cubicBezTo>
                    <a:pt x="636" y="2005"/>
                    <a:pt x="746" y="1839"/>
                    <a:pt x="940" y="1839"/>
                  </a:cubicBezTo>
                  <a:lnTo>
                    <a:pt x="2459" y="1839"/>
                  </a:lnTo>
                  <a:cubicBezTo>
                    <a:pt x="829" y="3745"/>
                    <a:pt x="857" y="6562"/>
                    <a:pt x="2486" y="8468"/>
                  </a:cubicBezTo>
                  <a:cubicBezTo>
                    <a:pt x="3494" y="9627"/>
                    <a:pt x="4920" y="10234"/>
                    <a:pt x="6362" y="10234"/>
                  </a:cubicBezTo>
                  <a:cubicBezTo>
                    <a:pt x="7291" y="10234"/>
                    <a:pt x="8226" y="9982"/>
                    <a:pt x="9060" y="9462"/>
                  </a:cubicBezTo>
                  <a:cubicBezTo>
                    <a:pt x="9891" y="9991"/>
                    <a:pt x="10829" y="10246"/>
                    <a:pt x="11759" y="10246"/>
                  </a:cubicBezTo>
                  <a:cubicBezTo>
                    <a:pt x="13208" y="10246"/>
                    <a:pt x="14641" y="9628"/>
                    <a:pt x="15633" y="8468"/>
                  </a:cubicBezTo>
                  <a:cubicBezTo>
                    <a:pt x="17290" y="6562"/>
                    <a:pt x="17290" y="3745"/>
                    <a:pt x="15661" y="1812"/>
                  </a:cubicBezTo>
                  <a:close/>
                  <a:moveTo>
                    <a:pt x="11269" y="15069"/>
                  </a:moveTo>
                  <a:lnTo>
                    <a:pt x="11877" y="16284"/>
                  </a:lnTo>
                  <a:lnTo>
                    <a:pt x="6243" y="16284"/>
                  </a:lnTo>
                  <a:lnTo>
                    <a:pt x="6823" y="15069"/>
                  </a:lnTo>
                  <a:close/>
                  <a:moveTo>
                    <a:pt x="13562" y="16864"/>
                  </a:moveTo>
                  <a:cubicBezTo>
                    <a:pt x="13727" y="16864"/>
                    <a:pt x="13866" y="17002"/>
                    <a:pt x="13866" y="17168"/>
                  </a:cubicBezTo>
                  <a:cubicBezTo>
                    <a:pt x="13866" y="17334"/>
                    <a:pt x="13727" y="17472"/>
                    <a:pt x="13562" y="17472"/>
                  </a:cubicBezTo>
                  <a:lnTo>
                    <a:pt x="4530" y="17472"/>
                  </a:lnTo>
                  <a:cubicBezTo>
                    <a:pt x="4144" y="17472"/>
                    <a:pt x="4144" y="16892"/>
                    <a:pt x="4530" y="16864"/>
                  </a:cubicBezTo>
                  <a:close/>
                  <a:moveTo>
                    <a:pt x="6340" y="1"/>
                  </a:moveTo>
                  <a:cubicBezTo>
                    <a:pt x="5167" y="1"/>
                    <a:pt x="4002" y="407"/>
                    <a:pt x="3066" y="1204"/>
                  </a:cubicBezTo>
                  <a:lnTo>
                    <a:pt x="940" y="1204"/>
                  </a:lnTo>
                  <a:cubicBezTo>
                    <a:pt x="415" y="1232"/>
                    <a:pt x="1" y="1646"/>
                    <a:pt x="28" y="2171"/>
                  </a:cubicBezTo>
                  <a:lnTo>
                    <a:pt x="28" y="14075"/>
                  </a:lnTo>
                  <a:cubicBezTo>
                    <a:pt x="28" y="14599"/>
                    <a:pt x="415" y="15014"/>
                    <a:pt x="940" y="15041"/>
                  </a:cubicBezTo>
                  <a:lnTo>
                    <a:pt x="6160" y="15041"/>
                  </a:lnTo>
                  <a:lnTo>
                    <a:pt x="5552" y="16256"/>
                  </a:lnTo>
                  <a:lnTo>
                    <a:pt x="4530" y="16256"/>
                  </a:lnTo>
                  <a:cubicBezTo>
                    <a:pt x="4504" y="16255"/>
                    <a:pt x="4478" y="16254"/>
                    <a:pt x="4453" y="16254"/>
                  </a:cubicBezTo>
                  <a:cubicBezTo>
                    <a:pt x="3285" y="16254"/>
                    <a:pt x="3285" y="18054"/>
                    <a:pt x="4453" y="18054"/>
                  </a:cubicBezTo>
                  <a:cubicBezTo>
                    <a:pt x="4478" y="18054"/>
                    <a:pt x="4504" y="18053"/>
                    <a:pt x="4530" y="18052"/>
                  </a:cubicBezTo>
                  <a:lnTo>
                    <a:pt x="13562" y="18052"/>
                  </a:lnTo>
                  <a:cubicBezTo>
                    <a:pt x="14694" y="17969"/>
                    <a:pt x="14694" y="16312"/>
                    <a:pt x="13562" y="16256"/>
                  </a:cubicBezTo>
                  <a:lnTo>
                    <a:pt x="12540" y="16256"/>
                  </a:lnTo>
                  <a:lnTo>
                    <a:pt x="11960" y="15041"/>
                  </a:lnTo>
                  <a:lnTo>
                    <a:pt x="17180" y="15041"/>
                  </a:lnTo>
                  <a:cubicBezTo>
                    <a:pt x="17677" y="15014"/>
                    <a:pt x="18091" y="14599"/>
                    <a:pt x="18091" y="14075"/>
                  </a:cubicBezTo>
                  <a:lnTo>
                    <a:pt x="18091" y="2171"/>
                  </a:lnTo>
                  <a:cubicBezTo>
                    <a:pt x="18091" y="1646"/>
                    <a:pt x="17705" y="1204"/>
                    <a:pt x="17180" y="1204"/>
                  </a:cubicBezTo>
                  <a:lnTo>
                    <a:pt x="15053" y="1204"/>
                  </a:lnTo>
                  <a:cubicBezTo>
                    <a:pt x="14103" y="407"/>
                    <a:pt x="12939" y="1"/>
                    <a:pt x="11771" y="1"/>
                  </a:cubicBezTo>
                  <a:cubicBezTo>
                    <a:pt x="10835" y="1"/>
                    <a:pt x="9895" y="261"/>
                    <a:pt x="9060" y="790"/>
                  </a:cubicBezTo>
                  <a:cubicBezTo>
                    <a:pt x="8224" y="261"/>
                    <a:pt x="7280" y="1"/>
                    <a:pt x="63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18"/>
            <p:cNvSpPr/>
            <p:nvPr/>
          </p:nvSpPr>
          <p:spPr>
            <a:xfrm>
              <a:off x="3519063" y="2797415"/>
              <a:ext cx="89724" cy="87434"/>
            </a:xfrm>
            <a:custGeom>
              <a:rect b="b" l="l" r="r" t="t"/>
              <a:pathLst>
                <a:path extrusionOk="0" h="4199" w="4309">
                  <a:moveTo>
                    <a:pt x="3922" y="1"/>
                  </a:moveTo>
                  <a:cubicBezTo>
                    <a:pt x="1740" y="1"/>
                    <a:pt x="0" y="1741"/>
                    <a:pt x="0" y="3895"/>
                  </a:cubicBezTo>
                  <a:cubicBezTo>
                    <a:pt x="0" y="4061"/>
                    <a:pt x="138" y="4199"/>
                    <a:pt x="304" y="4199"/>
                  </a:cubicBezTo>
                  <a:cubicBezTo>
                    <a:pt x="470" y="4199"/>
                    <a:pt x="608" y="4061"/>
                    <a:pt x="608" y="3895"/>
                  </a:cubicBezTo>
                  <a:cubicBezTo>
                    <a:pt x="608" y="2072"/>
                    <a:pt x="2099" y="581"/>
                    <a:pt x="3922" y="581"/>
                  </a:cubicBezTo>
                  <a:cubicBezTo>
                    <a:pt x="4309" y="581"/>
                    <a:pt x="4309" y="1"/>
                    <a:pt x="39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118"/>
          <p:cNvGrpSpPr/>
          <p:nvPr/>
        </p:nvGrpSpPr>
        <p:grpSpPr>
          <a:xfrm>
            <a:off x="7497035" y="2772116"/>
            <a:ext cx="375575" cy="375555"/>
            <a:chOff x="7176139" y="2772116"/>
            <a:chExt cx="375575" cy="375555"/>
          </a:xfrm>
        </p:grpSpPr>
        <p:sp>
          <p:nvSpPr>
            <p:cNvPr id="2056" name="Google Shape;2056;p118"/>
            <p:cNvSpPr/>
            <p:nvPr/>
          </p:nvSpPr>
          <p:spPr>
            <a:xfrm>
              <a:off x="7495327" y="3028607"/>
              <a:ext cx="12681" cy="62572"/>
            </a:xfrm>
            <a:custGeom>
              <a:rect b="b" l="l" r="r" t="t"/>
              <a:pathLst>
                <a:path extrusionOk="0" h="3005" w="609">
                  <a:moveTo>
                    <a:pt x="304" y="1"/>
                  </a:moveTo>
                  <a:cubicBezTo>
                    <a:pt x="139" y="1"/>
                    <a:pt x="0" y="139"/>
                    <a:pt x="0" y="304"/>
                  </a:cubicBezTo>
                  <a:lnTo>
                    <a:pt x="0" y="2735"/>
                  </a:lnTo>
                  <a:cubicBezTo>
                    <a:pt x="28" y="2914"/>
                    <a:pt x="173" y="3004"/>
                    <a:pt x="315" y="3004"/>
                  </a:cubicBezTo>
                  <a:cubicBezTo>
                    <a:pt x="456" y="3004"/>
                    <a:pt x="594" y="2914"/>
                    <a:pt x="608" y="2735"/>
                  </a:cubicBezTo>
                  <a:lnTo>
                    <a:pt x="608" y="304"/>
                  </a:lnTo>
                  <a:cubicBezTo>
                    <a:pt x="608" y="139"/>
                    <a:pt x="470"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18"/>
            <p:cNvSpPr/>
            <p:nvPr/>
          </p:nvSpPr>
          <p:spPr>
            <a:xfrm>
              <a:off x="7357878" y="3003870"/>
              <a:ext cx="12681" cy="61989"/>
            </a:xfrm>
            <a:custGeom>
              <a:rect b="b" l="l" r="r" t="t"/>
              <a:pathLst>
                <a:path extrusionOk="0" h="2977" w="609">
                  <a:moveTo>
                    <a:pt x="304" y="1"/>
                  </a:moveTo>
                  <a:cubicBezTo>
                    <a:pt x="139" y="1"/>
                    <a:pt x="0" y="139"/>
                    <a:pt x="0" y="305"/>
                  </a:cubicBezTo>
                  <a:lnTo>
                    <a:pt x="0" y="2708"/>
                  </a:lnTo>
                  <a:cubicBezTo>
                    <a:pt x="14" y="2887"/>
                    <a:pt x="152" y="2977"/>
                    <a:pt x="294" y="2977"/>
                  </a:cubicBezTo>
                  <a:cubicBezTo>
                    <a:pt x="435" y="2977"/>
                    <a:pt x="580" y="2887"/>
                    <a:pt x="608" y="2708"/>
                  </a:cubicBezTo>
                  <a:lnTo>
                    <a:pt x="608" y="305"/>
                  </a:lnTo>
                  <a:cubicBezTo>
                    <a:pt x="608" y="139"/>
                    <a:pt x="470"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18"/>
            <p:cNvSpPr/>
            <p:nvPr/>
          </p:nvSpPr>
          <p:spPr>
            <a:xfrm>
              <a:off x="7457951" y="3028607"/>
              <a:ext cx="12660" cy="62988"/>
            </a:xfrm>
            <a:custGeom>
              <a:rect b="b" l="l" r="r" t="t"/>
              <a:pathLst>
                <a:path extrusionOk="0" h="3025" w="608">
                  <a:moveTo>
                    <a:pt x="304" y="1"/>
                  </a:moveTo>
                  <a:cubicBezTo>
                    <a:pt x="138" y="1"/>
                    <a:pt x="0" y="139"/>
                    <a:pt x="0" y="304"/>
                  </a:cubicBezTo>
                  <a:lnTo>
                    <a:pt x="0" y="2735"/>
                  </a:lnTo>
                  <a:cubicBezTo>
                    <a:pt x="0" y="2928"/>
                    <a:pt x="152" y="3025"/>
                    <a:pt x="304" y="3025"/>
                  </a:cubicBezTo>
                  <a:cubicBezTo>
                    <a:pt x="456" y="3025"/>
                    <a:pt x="608" y="2928"/>
                    <a:pt x="608" y="2735"/>
                  </a:cubicBezTo>
                  <a:lnTo>
                    <a:pt x="608" y="304"/>
                  </a:lnTo>
                  <a:cubicBezTo>
                    <a:pt x="608" y="139"/>
                    <a:pt x="470"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18"/>
            <p:cNvSpPr/>
            <p:nvPr/>
          </p:nvSpPr>
          <p:spPr>
            <a:xfrm>
              <a:off x="7269882" y="3047577"/>
              <a:ext cx="12681" cy="63009"/>
            </a:xfrm>
            <a:custGeom>
              <a:rect b="b" l="l" r="r" t="t"/>
              <a:pathLst>
                <a:path extrusionOk="0" h="3026" w="609">
                  <a:moveTo>
                    <a:pt x="304" y="1"/>
                  </a:moveTo>
                  <a:cubicBezTo>
                    <a:pt x="139" y="1"/>
                    <a:pt x="1" y="139"/>
                    <a:pt x="1" y="305"/>
                  </a:cubicBezTo>
                  <a:lnTo>
                    <a:pt x="1" y="2735"/>
                  </a:lnTo>
                  <a:cubicBezTo>
                    <a:pt x="1" y="2929"/>
                    <a:pt x="153" y="3025"/>
                    <a:pt x="304" y="3025"/>
                  </a:cubicBezTo>
                  <a:cubicBezTo>
                    <a:pt x="456" y="3025"/>
                    <a:pt x="608" y="2929"/>
                    <a:pt x="608" y="2735"/>
                  </a:cubicBezTo>
                  <a:lnTo>
                    <a:pt x="608" y="305"/>
                  </a:lnTo>
                  <a:cubicBezTo>
                    <a:pt x="608" y="139"/>
                    <a:pt x="470"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18"/>
            <p:cNvSpPr/>
            <p:nvPr/>
          </p:nvSpPr>
          <p:spPr>
            <a:xfrm>
              <a:off x="7238836" y="3047577"/>
              <a:ext cx="12660" cy="63009"/>
            </a:xfrm>
            <a:custGeom>
              <a:rect b="b" l="l" r="r" t="t"/>
              <a:pathLst>
                <a:path extrusionOk="0" h="3026" w="608">
                  <a:moveTo>
                    <a:pt x="304" y="1"/>
                  </a:moveTo>
                  <a:cubicBezTo>
                    <a:pt x="138" y="1"/>
                    <a:pt x="0" y="139"/>
                    <a:pt x="0" y="305"/>
                  </a:cubicBezTo>
                  <a:lnTo>
                    <a:pt x="0" y="2735"/>
                  </a:lnTo>
                  <a:cubicBezTo>
                    <a:pt x="0" y="2929"/>
                    <a:pt x="152" y="3025"/>
                    <a:pt x="304" y="3025"/>
                  </a:cubicBezTo>
                  <a:cubicBezTo>
                    <a:pt x="456" y="3025"/>
                    <a:pt x="608" y="2929"/>
                    <a:pt x="608" y="2735"/>
                  </a:cubicBezTo>
                  <a:lnTo>
                    <a:pt x="608" y="305"/>
                  </a:lnTo>
                  <a:cubicBezTo>
                    <a:pt x="608" y="139"/>
                    <a:pt x="470"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18"/>
            <p:cNvSpPr/>
            <p:nvPr/>
          </p:nvSpPr>
          <p:spPr>
            <a:xfrm>
              <a:off x="7207207" y="3047577"/>
              <a:ext cx="12660" cy="62572"/>
            </a:xfrm>
            <a:custGeom>
              <a:rect b="b" l="l" r="r" t="t"/>
              <a:pathLst>
                <a:path extrusionOk="0" h="3005" w="608">
                  <a:moveTo>
                    <a:pt x="304" y="1"/>
                  </a:moveTo>
                  <a:cubicBezTo>
                    <a:pt x="138" y="1"/>
                    <a:pt x="0" y="139"/>
                    <a:pt x="0" y="305"/>
                  </a:cubicBezTo>
                  <a:lnTo>
                    <a:pt x="0" y="2735"/>
                  </a:lnTo>
                  <a:cubicBezTo>
                    <a:pt x="28" y="2915"/>
                    <a:pt x="173" y="3005"/>
                    <a:pt x="314" y="3005"/>
                  </a:cubicBezTo>
                  <a:cubicBezTo>
                    <a:pt x="456" y="3005"/>
                    <a:pt x="594" y="2915"/>
                    <a:pt x="608" y="2735"/>
                  </a:cubicBezTo>
                  <a:lnTo>
                    <a:pt x="608" y="305"/>
                  </a:lnTo>
                  <a:cubicBezTo>
                    <a:pt x="608" y="139"/>
                    <a:pt x="470"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18"/>
            <p:cNvSpPr/>
            <p:nvPr/>
          </p:nvSpPr>
          <p:spPr>
            <a:xfrm>
              <a:off x="7176139" y="2772116"/>
              <a:ext cx="375575" cy="375555"/>
            </a:xfrm>
            <a:custGeom>
              <a:rect b="b" l="l" r="r" t="t"/>
              <a:pathLst>
                <a:path extrusionOk="0" h="18036" w="18037">
                  <a:moveTo>
                    <a:pt x="9032" y="580"/>
                  </a:moveTo>
                  <a:cubicBezTo>
                    <a:pt x="9115" y="608"/>
                    <a:pt x="9170" y="636"/>
                    <a:pt x="9198" y="691"/>
                  </a:cubicBezTo>
                  <a:lnTo>
                    <a:pt x="9806" y="1878"/>
                  </a:lnTo>
                  <a:cubicBezTo>
                    <a:pt x="9888" y="2072"/>
                    <a:pt x="10054" y="2210"/>
                    <a:pt x="10247" y="2237"/>
                  </a:cubicBezTo>
                  <a:lnTo>
                    <a:pt x="11601" y="2431"/>
                  </a:lnTo>
                  <a:cubicBezTo>
                    <a:pt x="11656" y="2431"/>
                    <a:pt x="11711" y="2486"/>
                    <a:pt x="11739" y="2541"/>
                  </a:cubicBezTo>
                  <a:cubicBezTo>
                    <a:pt x="11739" y="2597"/>
                    <a:pt x="11739" y="2679"/>
                    <a:pt x="11684" y="2707"/>
                  </a:cubicBezTo>
                  <a:lnTo>
                    <a:pt x="10717" y="3646"/>
                  </a:lnTo>
                  <a:cubicBezTo>
                    <a:pt x="10579" y="3784"/>
                    <a:pt x="10524" y="4005"/>
                    <a:pt x="10551" y="4198"/>
                  </a:cubicBezTo>
                  <a:lnTo>
                    <a:pt x="10772" y="5497"/>
                  </a:lnTo>
                  <a:cubicBezTo>
                    <a:pt x="10800" y="5579"/>
                    <a:pt x="10772" y="5635"/>
                    <a:pt x="10717" y="5690"/>
                  </a:cubicBezTo>
                  <a:cubicBezTo>
                    <a:pt x="10676" y="5704"/>
                    <a:pt x="10641" y="5711"/>
                    <a:pt x="10610" y="5711"/>
                  </a:cubicBezTo>
                  <a:cubicBezTo>
                    <a:pt x="10579" y="5711"/>
                    <a:pt x="10551" y="5704"/>
                    <a:pt x="10524" y="5690"/>
                  </a:cubicBezTo>
                  <a:lnTo>
                    <a:pt x="9336" y="5055"/>
                  </a:lnTo>
                  <a:cubicBezTo>
                    <a:pt x="9239" y="5013"/>
                    <a:pt x="9136" y="4992"/>
                    <a:pt x="9036" y="4992"/>
                  </a:cubicBezTo>
                  <a:cubicBezTo>
                    <a:pt x="8936" y="4992"/>
                    <a:pt x="8839" y="5013"/>
                    <a:pt x="8756" y="5055"/>
                  </a:cubicBezTo>
                  <a:lnTo>
                    <a:pt x="7541" y="5690"/>
                  </a:lnTo>
                  <a:cubicBezTo>
                    <a:pt x="7513" y="5704"/>
                    <a:pt x="7479" y="5711"/>
                    <a:pt x="7444" y="5711"/>
                  </a:cubicBezTo>
                  <a:cubicBezTo>
                    <a:pt x="7410" y="5711"/>
                    <a:pt x="7375" y="5704"/>
                    <a:pt x="7347" y="5690"/>
                  </a:cubicBezTo>
                  <a:cubicBezTo>
                    <a:pt x="7292" y="5635"/>
                    <a:pt x="7265" y="5579"/>
                    <a:pt x="7292" y="5497"/>
                  </a:cubicBezTo>
                  <a:lnTo>
                    <a:pt x="7513" y="4198"/>
                  </a:lnTo>
                  <a:cubicBezTo>
                    <a:pt x="7541" y="4005"/>
                    <a:pt x="7486" y="3784"/>
                    <a:pt x="7320" y="3646"/>
                  </a:cubicBezTo>
                  <a:lnTo>
                    <a:pt x="6381" y="2735"/>
                  </a:lnTo>
                  <a:cubicBezTo>
                    <a:pt x="6270" y="2624"/>
                    <a:pt x="6326" y="2431"/>
                    <a:pt x="6491" y="2431"/>
                  </a:cubicBezTo>
                  <a:lnTo>
                    <a:pt x="7817" y="2237"/>
                  </a:lnTo>
                  <a:cubicBezTo>
                    <a:pt x="8010" y="2210"/>
                    <a:pt x="8176" y="2072"/>
                    <a:pt x="8287" y="1878"/>
                  </a:cubicBezTo>
                  <a:lnTo>
                    <a:pt x="8867" y="691"/>
                  </a:lnTo>
                  <a:cubicBezTo>
                    <a:pt x="8894" y="636"/>
                    <a:pt x="8977" y="608"/>
                    <a:pt x="9032" y="580"/>
                  </a:cubicBezTo>
                  <a:close/>
                  <a:moveTo>
                    <a:pt x="9032" y="5607"/>
                  </a:moveTo>
                  <a:lnTo>
                    <a:pt x="9640" y="5911"/>
                  </a:lnTo>
                  <a:lnTo>
                    <a:pt x="9640" y="7209"/>
                  </a:lnTo>
                  <a:lnTo>
                    <a:pt x="8425" y="7209"/>
                  </a:lnTo>
                  <a:lnTo>
                    <a:pt x="8425" y="5911"/>
                  </a:lnTo>
                  <a:lnTo>
                    <a:pt x="9032" y="5607"/>
                  </a:lnTo>
                  <a:close/>
                  <a:moveTo>
                    <a:pt x="6022" y="12015"/>
                  </a:moveTo>
                  <a:lnTo>
                    <a:pt x="6022" y="17456"/>
                  </a:lnTo>
                  <a:lnTo>
                    <a:pt x="912" y="17456"/>
                  </a:lnTo>
                  <a:cubicBezTo>
                    <a:pt x="746" y="17456"/>
                    <a:pt x="608" y="17318"/>
                    <a:pt x="608" y="17152"/>
                  </a:cubicBezTo>
                  <a:lnTo>
                    <a:pt x="608" y="12319"/>
                  </a:lnTo>
                  <a:cubicBezTo>
                    <a:pt x="608" y="12153"/>
                    <a:pt x="746" y="12015"/>
                    <a:pt x="912" y="12015"/>
                  </a:cubicBezTo>
                  <a:close/>
                  <a:moveTo>
                    <a:pt x="11131" y="7817"/>
                  </a:moveTo>
                  <a:cubicBezTo>
                    <a:pt x="11297" y="7817"/>
                    <a:pt x="11435" y="7955"/>
                    <a:pt x="11435" y="8120"/>
                  </a:cubicBezTo>
                  <a:lnTo>
                    <a:pt x="11435" y="17456"/>
                  </a:lnTo>
                  <a:lnTo>
                    <a:pt x="6629" y="17456"/>
                  </a:lnTo>
                  <a:lnTo>
                    <a:pt x="6629" y="11739"/>
                  </a:lnTo>
                  <a:lnTo>
                    <a:pt x="6629" y="8120"/>
                  </a:lnTo>
                  <a:cubicBezTo>
                    <a:pt x="6629" y="7955"/>
                    <a:pt x="6740" y="7817"/>
                    <a:pt x="6933" y="7817"/>
                  </a:cubicBezTo>
                  <a:close/>
                  <a:moveTo>
                    <a:pt x="17152" y="10219"/>
                  </a:moveTo>
                  <a:cubicBezTo>
                    <a:pt x="17318" y="10219"/>
                    <a:pt x="17456" y="10358"/>
                    <a:pt x="17456" y="10523"/>
                  </a:cubicBezTo>
                  <a:lnTo>
                    <a:pt x="17456" y="17152"/>
                  </a:lnTo>
                  <a:cubicBezTo>
                    <a:pt x="17456" y="17318"/>
                    <a:pt x="17318" y="17456"/>
                    <a:pt x="17152" y="17456"/>
                  </a:cubicBezTo>
                  <a:lnTo>
                    <a:pt x="12043" y="17456"/>
                  </a:lnTo>
                  <a:lnTo>
                    <a:pt x="12043" y="10219"/>
                  </a:lnTo>
                  <a:close/>
                  <a:moveTo>
                    <a:pt x="9029" y="0"/>
                  </a:moveTo>
                  <a:cubicBezTo>
                    <a:pt x="8749" y="0"/>
                    <a:pt x="8466" y="138"/>
                    <a:pt x="8314" y="415"/>
                  </a:cubicBezTo>
                  <a:lnTo>
                    <a:pt x="7707" y="1630"/>
                  </a:lnTo>
                  <a:lnTo>
                    <a:pt x="6381" y="1823"/>
                  </a:lnTo>
                  <a:cubicBezTo>
                    <a:pt x="5746" y="1906"/>
                    <a:pt x="5497" y="2707"/>
                    <a:pt x="5939" y="3149"/>
                  </a:cubicBezTo>
                  <a:lnTo>
                    <a:pt x="6906" y="4088"/>
                  </a:lnTo>
                  <a:lnTo>
                    <a:pt x="6685" y="5414"/>
                  </a:lnTo>
                  <a:cubicBezTo>
                    <a:pt x="6598" y="5913"/>
                    <a:pt x="6988" y="6309"/>
                    <a:pt x="7441" y="6309"/>
                  </a:cubicBezTo>
                  <a:cubicBezTo>
                    <a:pt x="7564" y="6309"/>
                    <a:pt x="7693" y="6280"/>
                    <a:pt x="7817" y="6215"/>
                  </a:cubicBezTo>
                  <a:lnTo>
                    <a:pt x="7817" y="7209"/>
                  </a:lnTo>
                  <a:lnTo>
                    <a:pt x="6906" y="7209"/>
                  </a:lnTo>
                  <a:cubicBezTo>
                    <a:pt x="6408" y="7209"/>
                    <a:pt x="6022" y="7623"/>
                    <a:pt x="6022" y="8120"/>
                  </a:cubicBezTo>
                  <a:lnTo>
                    <a:pt x="6022" y="11435"/>
                  </a:lnTo>
                  <a:lnTo>
                    <a:pt x="912" y="11435"/>
                  </a:lnTo>
                  <a:cubicBezTo>
                    <a:pt x="415" y="11435"/>
                    <a:pt x="1" y="11821"/>
                    <a:pt x="1" y="12319"/>
                  </a:cubicBezTo>
                  <a:lnTo>
                    <a:pt x="1" y="17152"/>
                  </a:lnTo>
                  <a:cubicBezTo>
                    <a:pt x="1" y="17649"/>
                    <a:pt x="415" y="18036"/>
                    <a:pt x="912" y="18036"/>
                  </a:cubicBezTo>
                  <a:lnTo>
                    <a:pt x="17125" y="18036"/>
                  </a:lnTo>
                  <a:cubicBezTo>
                    <a:pt x="17622" y="18036"/>
                    <a:pt x="18036" y="17649"/>
                    <a:pt x="18036" y="17152"/>
                  </a:cubicBezTo>
                  <a:lnTo>
                    <a:pt x="18036" y="10523"/>
                  </a:lnTo>
                  <a:cubicBezTo>
                    <a:pt x="18036" y="10026"/>
                    <a:pt x="17649" y="9639"/>
                    <a:pt x="17152" y="9612"/>
                  </a:cubicBezTo>
                  <a:lnTo>
                    <a:pt x="12043" y="9612"/>
                  </a:lnTo>
                  <a:lnTo>
                    <a:pt x="12043" y="8120"/>
                  </a:lnTo>
                  <a:cubicBezTo>
                    <a:pt x="12043" y="7623"/>
                    <a:pt x="11628" y="7209"/>
                    <a:pt x="11131" y="7209"/>
                  </a:cubicBezTo>
                  <a:lnTo>
                    <a:pt x="10220" y="7209"/>
                  </a:lnTo>
                  <a:lnTo>
                    <a:pt x="10220" y="6215"/>
                  </a:lnTo>
                  <a:cubicBezTo>
                    <a:pt x="10344" y="6280"/>
                    <a:pt x="10473" y="6309"/>
                    <a:pt x="10596" y="6309"/>
                  </a:cubicBezTo>
                  <a:cubicBezTo>
                    <a:pt x="11049" y="6309"/>
                    <a:pt x="11439" y="5913"/>
                    <a:pt x="11352" y="5414"/>
                  </a:cubicBezTo>
                  <a:lnTo>
                    <a:pt x="11131" y="4088"/>
                  </a:lnTo>
                  <a:lnTo>
                    <a:pt x="12098" y="3149"/>
                  </a:lnTo>
                  <a:cubicBezTo>
                    <a:pt x="12568" y="2707"/>
                    <a:pt x="12319" y="1906"/>
                    <a:pt x="11656" y="1823"/>
                  </a:cubicBezTo>
                  <a:lnTo>
                    <a:pt x="10330" y="1630"/>
                  </a:lnTo>
                  <a:lnTo>
                    <a:pt x="9723" y="415"/>
                  </a:lnTo>
                  <a:cubicBezTo>
                    <a:pt x="9585" y="138"/>
                    <a:pt x="9308" y="0"/>
                    <a:pt x="90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3" name="Google Shape;2063;p118"/>
          <p:cNvSpPr/>
          <p:nvPr/>
        </p:nvSpPr>
        <p:spPr>
          <a:xfrm>
            <a:off x="6167518" y="1431251"/>
            <a:ext cx="376138" cy="375867"/>
          </a:xfrm>
          <a:custGeom>
            <a:rect b="b" l="l" r="r" t="t"/>
            <a:pathLst>
              <a:path extrusionOk="0" h="18051" w="18064">
                <a:moveTo>
                  <a:pt x="8728" y="898"/>
                </a:moveTo>
                <a:lnTo>
                  <a:pt x="8728" y="3301"/>
                </a:lnTo>
                <a:lnTo>
                  <a:pt x="4724" y="3301"/>
                </a:lnTo>
                <a:lnTo>
                  <a:pt x="5745" y="2473"/>
                </a:lnTo>
                <a:cubicBezTo>
                  <a:pt x="5966" y="2279"/>
                  <a:pt x="5966" y="1920"/>
                  <a:pt x="5745" y="1727"/>
                </a:cubicBezTo>
                <a:lnTo>
                  <a:pt x="4724" y="898"/>
                </a:lnTo>
                <a:close/>
                <a:moveTo>
                  <a:pt x="10717" y="7499"/>
                </a:moveTo>
                <a:lnTo>
                  <a:pt x="11048" y="9019"/>
                </a:lnTo>
                <a:lnTo>
                  <a:pt x="7016" y="9019"/>
                </a:lnTo>
                <a:lnTo>
                  <a:pt x="7320" y="7499"/>
                </a:lnTo>
                <a:close/>
                <a:moveTo>
                  <a:pt x="11187" y="9626"/>
                </a:moveTo>
                <a:lnTo>
                  <a:pt x="11573" y="11421"/>
                </a:lnTo>
                <a:lnTo>
                  <a:pt x="6491" y="11421"/>
                </a:lnTo>
                <a:lnTo>
                  <a:pt x="6878" y="9626"/>
                </a:lnTo>
                <a:close/>
                <a:moveTo>
                  <a:pt x="11711" y="12029"/>
                </a:moveTo>
                <a:lnTo>
                  <a:pt x="12153" y="14128"/>
                </a:lnTo>
                <a:lnTo>
                  <a:pt x="5911" y="14128"/>
                </a:lnTo>
                <a:lnTo>
                  <a:pt x="6353" y="12029"/>
                </a:lnTo>
                <a:close/>
                <a:moveTo>
                  <a:pt x="12264" y="14736"/>
                </a:moveTo>
                <a:lnTo>
                  <a:pt x="12871" y="17442"/>
                </a:lnTo>
                <a:lnTo>
                  <a:pt x="5193" y="17442"/>
                </a:lnTo>
                <a:lnTo>
                  <a:pt x="5773" y="14736"/>
                </a:lnTo>
                <a:close/>
                <a:moveTo>
                  <a:pt x="12347" y="5704"/>
                </a:moveTo>
                <a:cubicBezTo>
                  <a:pt x="12512" y="5704"/>
                  <a:pt x="12650" y="5842"/>
                  <a:pt x="12650" y="6008"/>
                </a:cubicBezTo>
                <a:lnTo>
                  <a:pt x="12650" y="6919"/>
                </a:lnTo>
                <a:lnTo>
                  <a:pt x="12070" y="6919"/>
                </a:lnTo>
                <a:cubicBezTo>
                  <a:pt x="11656" y="6919"/>
                  <a:pt x="11656" y="7499"/>
                  <a:pt x="12070" y="7499"/>
                </a:cubicBezTo>
                <a:lnTo>
                  <a:pt x="13562" y="7499"/>
                </a:lnTo>
                <a:cubicBezTo>
                  <a:pt x="13893" y="7499"/>
                  <a:pt x="14169" y="7776"/>
                  <a:pt x="14169" y="8107"/>
                </a:cubicBezTo>
                <a:lnTo>
                  <a:pt x="14169" y="9019"/>
                </a:lnTo>
                <a:lnTo>
                  <a:pt x="12650" y="9019"/>
                </a:lnTo>
                <a:cubicBezTo>
                  <a:pt x="12264" y="9019"/>
                  <a:pt x="12264" y="9626"/>
                  <a:pt x="12650" y="9626"/>
                </a:cubicBezTo>
                <a:lnTo>
                  <a:pt x="14777" y="9626"/>
                </a:lnTo>
                <a:cubicBezTo>
                  <a:pt x="15108" y="9626"/>
                  <a:pt x="15357" y="9875"/>
                  <a:pt x="15357" y="10206"/>
                </a:cubicBezTo>
                <a:lnTo>
                  <a:pt x="15357" y="11421"/>
                </a:lnTo>
                <a:lnTo>
                  <a:pt x="13258" y="11421"/>
                </a:lnTo>
                <a:cubicBezTo>
                  <a:pt x="12871" y="11421"/>
                  <a:pt x="12871" y="12029"/>
                  <a:pt x="13258" y="12029"/>
                </a:cubicBezTo>
                <a:lnTo>
                  <a:pt x="15965" y="12029"/>
                </a:lnTo>
                <a:cubicBezTo>
                  <a:pt x="16296" y="12029"/>
                  <a:pt x="16572" y="12278"/>
                  <a:pt x="16572" y="12609"/>
                </a:cubicBezTo>
                <a:lnTo>
                  <a:pt x="16572" y="14156"/>
                </a:lnTo>
                <a:lnTo>
                  <a:pt x="14142" y="14156"/>
                </a:lnTo>
                <a:cubicBezTo>
                  <a:pt x="14133" y="14155"/>
                  <a:pt x="14125" y="14155"/>
                  <a:pt x="14117" y="14155"/>
                </a:cubicBezTo>
                <a:cubicBezTo>
                  <a:pt x="13755" y="14155"/>
                  <a:pt x="13764" y="14736"/>
                  <a:pt x="14142" y="14736"/>
                </a:cubicBezTo>
                <a:lnTo>
                  <a:pt x="16848" y="14736"/>
                </a:lnTo>
                <a:cubicBezTo>
                  <a:pt x="17180" y="14736"/>
                  <a:pt x="17456" y="15012"/>
                  <a:pt x="17456" y="15343"/>
                </a:cubicBezTo>
                <a:lnTo>
                  <a:pt x="17456" y="16835"/>
                </a:lnTo>
                <a:cubicBezTo>
                  <a:pt x="17456" y="17166"/>
                  <a:pt x="17180" y="17442"/>
                  <a:pt x="16848" y="17442"/>
                </a:cubicBezTo>
                <a:lnTo>
                  <a:pt x="13479" y="17442"/>
                </a:lnTo>
                <a:lnTo>
                  <a:pt x="11131" y="6560"/>
                </a:lnTo>
                <a:cubicBezTo>
                  <a:pt x="11107" y="6412"/>
                  <a:pt x="10971" y="6308"/>
                  <a:pt x="10843" y="6308"/>
                </a:cubicBezTo>
                <a:cubicBezTo>
                  <a:pt x="10829" y="6308"/>
                  <a:pt x="10814" y="6309"/>
                  <a:pt x="10800" y="6312"/>
                </a:cubicBezTo>
                <a:cubicBezTo>
                  <a:pt x="10634" y="6339"/>
                  <a:pt x="10524" y="6505"/>
                  <a:pt x="10551" y="6671"/>
                </a:cubicBezTo>
                <a:lnTo>
                  <a:pt x="10607" y="6892"/>
                </a:lnTo>
                <a:lnTo>
                  <a:pt x="7513" y="6892"/>
                </a:lnTo>
                <a:lnTo>
                  <a:pt x="7568" y="6671"/>
                </a:lnTo>
                <a:cubicBezTo>
                  <a:pt x="7592" y="6462"/>
                  <a:pt x="7439" y="6292"/>
                  <a:pt x="7276" y="6292"/>
                </a:cubicBezTo>
                <a:cubicBezTo>
                  <a:pt x="7244" y="6292"/>
                  <a:pt x="7213" y="6299"/>
                  <a:pt x="7182" y="6312"/>
                </a:cubicBezTo>
                <a:cubicBezTo>
                  <a:pt x="7071" y="6339"/>
                  <a:pt x="6988" y="6422"/>
                  <a:pt x="6961" y="6533"/>
                </a:cubicBezTo>
                <a:lnTo>
                  <a:pt x="4613" y="17442"/>
                </a:lnTo>
                <a:lnTo>
                  <a:pt x="1244" y="17442"/>
                </a:lnTo>
                <a:cubicBezTo>
                  <a:pt x="912" y="17442"/>
                  <a:pt x="636" y="17166"/>
                  <a:pt x="636" y="16835"/>
                </a:cubicBezTo>
                <a:lnTo>
                  <a:pt x="636" y="15343"/>
                </a:lnTo>
                <a:cubicBezTo>
                  <a:pt x="636" y="14984"/>
                  <a:pt x="912" y="14736"/>
                  <a:pt x="1244" y="14736"/>
                </a:cubicBezTo>
                <a:lnTo>
                  <a:pt x="3950" y="14736"/>
                </a:lnTo>
                <a:cubicBezTo>
                  <a:pt x="4254" y="14653"/>
                  <a:pt x="4254" y="14211"/>
                  <a:pt x="3950" y="14156"/>
                </a:cubicBezTo>
                <a:lnTo>
                  <a:pt x="1520" y="14156"/>
                </a:lnTo>
                <a:lnTo>
                  <a:pt x="1520" y="12609"/>
                </a:lnTo>
                <a:cubicBezTo>
                  <a:pt x="1520" y="12278"/>
                  <a:pt x="1796" y="12029"/>
                  <a:pt x="2127" y="12029"/>
                </a:cubicBezTo>
                <a:lnTo>
                  <a:pt x="4834" y="12029"/>
                </a:lnTo>
                <a:cubicBezTo>
                  <a:pt x="5221" y="12029"/>
                  <a:pt x="5221" y="11421"/>
                  <a:pt x="4834" y="11421"/>
                </a:cubicBezTo>
                <a:lnTo>
                  <a:pt x="2735" y="11421"/>
                </a:lnTo>
                <a:lnTo>
                  <a:pt x="2735" y="10206"/>
                </a:lnTo>
                <a:cubicBezTo>
                  <a:pt x="2735" y="9875"/>
                  <a:pt x="2984" y="9626"/>
                  <a:pt x="3315" y="9626"/>
                </a:cubicBezTo>
                <a:lnTo>
                  <a:pt x="5442" y="9626"/>
                </a:lnTo>
                <a:cubicBezTo>
                  <a:pt x="5828" y="9626"/>
                  <a:pt x="5828" y="9019"/>
                  <a:pt x="5442" y="9019"/>
                </a:cubicBezTo>
                <a:lnTo>
                  <a:pt x="3950" y="9019"/>
                </a:lnTo>
                <a:lnTo>
                  <a:pt x="3950" y="8107"/>
                </a:lnTo>
                <a:cubicBezTo>
                  <a:pt x="3950" y="7776"/>
                  <a:pt x="4199" y="7499"/>
                  <a:pt x="4530" y="7499"/>
                </a:cubicBezTo>
                <a:lnTo>
                  <a:pt x="6049" y="7499"/>
                </a:lnTo>
                <a:cubicBezTo>
                  <a:pt x="6436" y="7499"/>
                  <a:pt x="6436" y="6919"/>
                  <a:pt x="6049" y="6919"/>
                </a:cubicBezTo>
                <a:lnTo>
                  <a:pt x="5442" y="6919"/>
                </a:lnTo>
                <a:lnTo>
                  <a:pt x="5442" y="6008"/>
                </a:lnTo>
                <a:cubicBezTo>
                  <a:pt x="5442" y="5842"/>
                  <a:pt x="5580" y="5704"/>
                  <a:pt x="5745" y="5704"/>
                </a:cubicBezTo>
                <a:close/>
                <a:moveTo>
                  <a:pt x="9046" y="1"/>
                </a:moveTo>
                <a:cubicBezTo>
                  <a:pt x="8901" y="1"/>
                  <a:pt x="8756" y="97"/>
                  <a:pt x="8756" y="291"/>
                </a:cubicBezTo>
                <a:lnTo>
                  <a:pt x="4392" y="291"/>
                </a:lnTo>
                <a:cubicBezTo>
                  <a:pt x="3950" y="291"/>
                  <a:pt x="3757" y="843"/>
                  <a:pt x="4088" y="1147"/>
                </a:cubicBezTo>
                <a:lnTo>
                  <a:pt x="5248" y="2086"/>
                </a:lnTo>
                <a:lnTo>
                  <a:pt x="4088" y="3053"/>
                </a:lnTo>
                <a:cubicBezTo>
                  <a:pt x="3757" y="3329"/>
                  <a:pt x="3950" y="3909"/>
                  <a:pt x="4392" y="3909"/>
                </a:cubicBezTo>
                <a:lnTo>
                  <a:pt x="8728" y="3909"/>
                </a:lnTo>
                <a:lnTo>
                  <a:pt x="8728" y="5097"/>
                </a:lnTo>
                <a:lnTo>
                  <a:pt x="5718" y="5097"/>
                </a:lnTo>
                <a:cubicBezTo>
                  <a:pt x="5221" y="5097"/>
                  <a:pt x="4834" y="5511"/>
                  <a:pt x="4834" y="6008"/>
                </a:cubicBezTo>
                <a:lnTo>
                  <a:pt x="4834" y="6919"/>
                </a:lnTo>
                <a:lnTo>
                  <a:pt x="4530" y="6919"/>
                </a:lnTo>
                <a:cubicBezTo>
                  <a:pt x="3867" y="6919"/>
                  <a:pt x="3315" y="7444"/>
                  <a:pt x="3315" y="8107"/>
                </a:cubicBezTo>
                <a:lnTo>
                  <a:pt x="3315" y="9019"/>
                </a:lnTo>
                <a:cubicBezTo>
                  <a:pt x="2652" y="9019"/>
                  <a:pt x="2127" y="9543"/>
                  <a:pt x="2127" y="10206"/>
                </a:cubicBezTo>
                <a:lnTo>
                  <a:pt x="2127" y="11421"/>
                </a:lnTo>
                <a:cubicBezTo>
                  <a:pt x="1464" y="11421"/>
                  <a:pt x="912" y="11946"/>
                  <a:pt x="912" y="12637"/>
                </a:cubicBezTo>
                <a:lnTo>
                  <a:pt x="912" y="14156"/>
                </a:lnTo>
                <a:cubicBezTo>
                  <a:pt x="387" y="14294"/>
                  <a:pt x="1" y="14791"/>
                  <a:pt x="1" y="15343"/>
                </a:cubicBezTo>
                <a:lnTo>
                  <a:pt x="1" y="16835"/>
                </a:lnTo>
                <a:cubicBezTo>
                  <a:pt x="1" y="17498"/>
                  <a:pt x="553" y="18050"/>
                  <a:pt x="1216" y="18050"/>
                </a:cubicBezTo>
                <a:lnTo>
                  <a:pt x="16848" y="18050"/>
                </a:lnTo>
                <a:cubicBezTo>
                  <a:pt x="17511" y="18050"/>
                  <a:pt x="18064" y="17498"/>
                  <a:pt x="18064" y="16835"/>
                </a:cubicBezTo>
                <a:lnTo>
                  <a:pt x="18064" y="15343"/>
                </a:lnTo>
                <a:cubicBezTo>
                  <a:pt x="18064" y="14791"/>
                  <a:pt x="17677" y="14294"/>
                  <a:pt x="17152" y="14156"/>
                </a:cubicBezTo>
                <a:lnTo>
                  <a:pt x="17152" y="12609"/>
                </a:lnTo>
                <a:cubicBezTo>
                  <a:pt x="17152" y="11946"/>
                  <a:pt x="16628" y="11421"/>
                  <a:pt x="15965" y="11421"/>
                </a:cubicBezTo>
                <a:lnTo>
                  <a:pt x="15965" y="10206"/>
                </a:lnTo>
                <a:cubicBezTo>
                  <a:pt x="15965" y="9543"/>
                  <a:pt x="15412" y="9019"/>
                  <a:pt x="14749" y="9019"/>
                </a:cubicBezTo>
                <a:lnTo>
                  <a:pt x="14749" y="8107"/>
                </a:lnTo>
                <a:cubicBezTo>
                  <a:pt x="14749" y="7444"/>
                  <a:pt x="14225" y="6919"/>
                  <a:pt x="13534" y="6919"/>
                </a:cubicBezTo>
                <a:lnTo>
                  <a:pt x="13258" y="6919"/>
                </a:lnTo>
                <a:lnTo>
                  <a:pt x="13258" y="6008"/>
                </a:lnTo>
                <a:cubicBezTo>
                  <a:pt x="13258" y="5511"/>
                  <a:pt x="12844" y="5097"/>
                  <a:pt x="12347" y="5097"/>
                </a:cubicBezTo>
                <a:lnTo>
                  <a:pt x="9336" y="5097"/>
                </a:lnTo>
                <a:lnTo>
                  <a:pt x="9336" y="291"/>
                </a:lnTo>
                <a:cubicBezTo>
                  <a:pt x="9336" y="97"/>
                  <a:pt x="9191" y="1"/>
                  <a:pt x="90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118"/>
          <p:cNvGrpSpPr/>
          <p:nvPr/>
        </p:nvGrpSpPr>
        <p:grpSpPr>
          <a:xfrm>
            <a:off x="5474015" y="1430834"/>
            <a:ext cx="404310" cy="376283"/>
            <a:chOff x="5323166" y="1430834"/>
            <a:chExt cx="404310" cy="376283"/>
          </a:xfrm>
        </p:grpSpPr>
        <p:sp>
          <p:nvSpPr>
            <p:cNvPr id="2065" name="Google Shape;2065;p118"/>
            <p:cNvSpPr/>
            <p:nvPr/>
          </p:nvSpPr>
          <p:spPr>
            <a:xfrm>
              <a:off x="5409996" y="1537362"/>
              <a:ext cx="88017" cy="75482"/>
            </a:xfrm>
            <a:custGeom>
              <a:rect b="b" l="l" r="r" t="t"/>
              <a:pathLst>
                <a:path extrusionOk="0" h="3625" w="4227">
                  <a:moveTo>
                    <a:pt x="2409" y="606"/>
                  </a:moveTo>
                  <a:cubicBezTo>
                    <a:pt x="3024" y="606"/>
                    <a:pt x="3619" y="1094"/>
                    <a:pt x="3619" y="1823"/>
                  </a:cubicBezTo>
                  <a:cubicBezTo>
                    <a:pt x="3619" y="2486"/>
                    <a:pt x="3094" y="3011"/>
                    <a:pt x="2431" y="3011"/>
                  </a:cubicBezTo>
                  <a:cubicBezTo>
                    <a:pt x="1354" y="3011"/>
                    <a:pt x="802" y="1713"/>
                    <a:pt x="1575" y="967"/>
                  </a:cubicBezTo>
                  <a:cubicBezTo>
                    <a:pt x="1816" y="717"/>
                    <a:pt x="2115" y="606"/>
                    <a:pt x="2409" y="606"/>
                  </a:cubicBezTo>
                  <a:close/>
                  <a:moveTo>
                    <a:pt x="2431" y="1"/>
                  </a:moveTo>
                  <a:cubicBezTo>
                    <a:pt x="802" y="1"/>
                    <a:pt x="1" y="1962"/>
                    <a:pt x="1133" y="3094"/>
                  </a:cubicBezTo>
                  <a:cubicBezTo>
                    <a:pt x="1499" y="3460"/>
                    <a:pt x="1952" y="3624"/>
                    <a:pt x="2398" y="3624"/>
                  </a:cubicBezTo>
                  <a:cubicBezTo>
                    <a:pt x="3329" y="3624"/>
                    <a:pt x="4226" y="2907"/>
                    <a:pt x="4226" y="1823"/>
                  </a:cubicBezTo>
                  <a:cubicBezTo>
                    <a:pt x="4226" y="829"/>
                    <a:pt x="3425" y="1"/>
                    <a:pt x="2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18"/>
            <p:cNvSpPr/>
            <p:nvPr/>
          </p:nvSpPr>
          <p:spPr>
            <a:xfrm>
              <a:off x="5323166" y="1430834"/>
              <a:ext cx="404310" cy="376283"/>
            </a:xfrm>
            <a:custGeom>
              <a:rect b="b" l="l" r="r" t="t"/>
              <a:pathLst>
                <a:path extrusionOk="0" h="18071" w="19417">
                  <a:moveTo>
                    <a:pt x="6601" y="615"/>
                  </a:moveTo>
                  <a:cubicBezTo>
                    <a:pt x="7430" y="1388"/>
                    <a:pt x="8120" y="2299"/>
                    <a:pt x="8645" y="3321"/>
                  </a:cubicBezTo>
                  <a:lnTo>
                    <a:pt x="4530" y="3321"/>
                  </a:lnTo>
                  <a:cubicBezTo>
                    <a:pt x="5054" y="2299"/>
                    <a:pt x="5745" y="1388"/>
                    <a:pt x="6573" y="615"/>
                  </a:cubicBezTo>
                  <a:close/>
                  <a:moveTo>
                    <a:pt x="8921" y="3929"/>
                  </a:moveTo>
                  <a:cubicBezTo>
                    <a:pt x="9584" y="5420"/>
                    <a:pt x="9915" y="7050"/>
                    <a:pt x="9888" y="8679"/>
                  </a:cubicBezTo>
                  <a:cubicBezTo>
                    <a:pt x="9860" y="9646"/>
                    <a:pt x="9722" y="10585"/>
                    <a:pt x="9501" y="11497"/>
                  </a:cubicBezTo>
                  <a:cubicBezTo>
                    <a:pt x="9225" y="11994"/>
                    <a:pt x="9087" y="12519"/>
                    <a:pt x="9032" y="13071"/>
                  </a:cubicBezTo>
                  <a:cubicBezTo>
                    <a:pt x="8894" y="13485"/>
                    <a:pt x="8728" y="13900"/>
                    <a:pt x="8562" y="14259"/>
                  </a:cubicBezTo>
                  <a:lnTo>
                    <a:pt x="8590" y="14259"/>
                  </a:lnTo>
                  <a:cubicBezTo>
                    <a:pt x="8534" y="14369"/>
                    <a:pt x="8424" y="14452"/>
                    <a:pt x="8314" y="14452"/>
                  </a:cubicBezTo>
                  <a:lnTo>
                    <a:pt x="8037" y="14452"/>
                  </a:lnTo>
                  <a:cubicBezTo>
                    <a:pt x="8065" y="14093"/>
                    <a:pt x="8093" y="13734"/>
                    <a:pt x="8093" y="13375"/>
                  </a:cubicBezTo>
                  <a:cubicBezTo>
                    <a:pt x="8120" y="12298"/>
                    <a:pt x="7844" y="11248"/>
                    <a:pt x="7292" y="10337"/>
                  </a:cubicBezTo>
                  <a:cubicBezTo>
                    <a:pt x="7126" y="10074"/>
                    <a:pt x="6850" y="9943"/>
                    <a:pt x="6573" y="9943"/>
                  </a:cubicBezTo>
                  <a:cubicBezTo>
                    <a:pt x="6297" y="9943"/>
                    <a:pt x="6021" y="10074"/>
                    <a:pt x="5855" y="10337"/>
                  </a:cubicBezTo>
                  <a:cubicBezTo>
                    <a:pt x="5303" y="11248"/>
                    <a:pt x="5027" y="12298"/>
                    <a:pt x="5082" y="13375"/>
                  </a:cubicBezTo>
                  <a:cubicBezTo>
                    <a:pt x="5082" y="13734"/>
                    <a:pt x="5082" y="14093"/>
                    <a:pt x="5137" y="14452"/>
                  </a:cubicBezTo>
                  <a:lnTo>
                    <a:pt x="4861" y="14452"/>
                  </a:lnTo>
                  <a:cubicBezTo>
                    <a:pt x="4751" y="14452"/>
                    <a:pt x="4640" y="14369"/>
                    <a:pt x="4585" y="14259"/>
                  </a:cubicBezTo>
                  <a:cubicBezTo>
                    <a:pt x="3950" y="12740"/>
                    <a:pt x="3259" y="10475"/>
                    <a:pt x="3259" y="8679"/>
                  </a:cubicBezTo>
                  <a:cubicBezTo>
                    <a:pt x="3259" y="7050"/>
                    <a:pt x="3591" y="5420"/>
                    <a:pt x="4253" y="3929"/>
                  </a:cubicBezTo>
                  <a:close/>
                  <a:moveTo>
                    <a:pt x="6601" y="10530"/>
                  </a:moveTo>
                  <a:cubicBezTo>
                    <a:pt x="6684" y="10530"/>
                    <a:pt x="6767" y="10585"/>
                    <a:pt x="6822" y="10668"/>
                  </a:cubicBezTo>
                  <a:cubicBezTo>
                    <a:pt x="7319" y="11469"/>
                    <a:pt x="7540" y="12436"/>
                    <a:pt x="7513" y="13375"/>
                  </a:cubicBezTo>
                  <a:cubicBezTo>
                    <a:pt x="7513" y="14783"/>
                    <a:pt x="7181" y="16164"/>
                    <a:pt x="6601" y="17435"/>
                  </a:cubicBezTo>
                  <a:cubicBezTo>
                    <a:pt x="5993" y="16164"/>
                    <a:pt x="5690" y="14783"/>
                    <a:pt x="5690" y="13375"/>
                  </a:cubicBezTo>
                  <a:cubicBezTo>
                    <a:pt x="5662" y="12436"/>
                    <a:pt x="5911" y="11469"/>
                    <a:pt x="6380" y="10668"/>
                  </a:cubicBezTo>
                  <a:cubicBezTo>
                    <a:pt x="6435" y="10585"/>
                    <a:pt x="6518" y="10530"/>
                    <a:pt x="6601" y="10530"/>
                  </a:cubicBezTo>
                  <a:close/>
                  <a:moveTo>
                    <a:pt x="13810" y="9646"/>
                  </a:moveTo>
                  <a:cubicBezTo>
                    <a:pt x="14279" y="9674"/>
                    <a:pt x="14749" y="9812"/>
                    <a:pt x="15191" y="10033"/>
                  </a:cubicBezTo>
                  <a:lnTo>
                    <a:pt x="15053" y="10254"/>
                  </a:lnTo>
                  <a:cubicBezTo>
                    <a:pt x="14997" y="10364"/>
                    <a:pt x="14997" y="10475"/>
                    <a:pt x="15053" y="10558"/>
                  </a:cubicBezTo>
                  <a:cubicBezTo>
                    <a:pt x="15108" y="10668"/>
                    <a:pt x="15205" y="10723"/>
                    <a:pt x="15305" y="10723"/>
                  </a:cubicBezTo>
                  <a:cubicBezTo>
                    <a:pt x="15405" y="10723"/>
                    <a:pt x="15508" y="10668"/>
                    <a:pt x="15577" y="10558"/>
                  </a:cubicBezTo>
                  <a:lnTo>
                    <a:pt x="15716" y="10309"/>
                  </a:lnTo>
                  <a:cubicBezTo>
                    <a:pt x="16102" y="10585"/>
                    <a:pt x="16461" y="10944"/>
                    <a:pt x="16737" y="11331"/>
                  </a:cubicBezTo>
                  <a:lnTo>
                    <a:pt x="16489" y="11469"/>
                  </a:lnTo>
                  <a:cubicBezTo>
                    <a:pt x="16378" y="11524"/>
                    <a:pt x="16323" y="11635"/>
                    <a:pt x="16323" y="11745"/>
                  </a:cubicBezTo>
                  <a:cubicBezTo>
                    <a:pt x="16323" y="11913"/>
                    <a:pt x="16466" y="12033"/>
                    <a:pt x="16619" y="12033"/>
                  </a:cubicBezTo>
                  <a:cubicBezTo>
                    <a:pt x="16668" y="12033"/>
                    <a:pt x="16718" y="12020"/>
                    <a:pt x="16765" y="11994"/>
                  </a:cubicBezTo>
                  <a:lnTo>
                    <a:pt x="17014" y="11856"/>
                  </a:lnTo>
                  <a:cubicBezTo>
                    <a:pt x="17235" y="12298"/>
                    <a:pt x="17345" y="12767"/>
                    <a:pt x="17400" y="13237"/>
                  </a:cubicBezTo>
                  <a:lnTo>
                    <a:pt x="17096" y="13237"/>
                  </a:lnTo>
                  <a:cubicBezTo>
                    <a:pt x="17080" y="13235"/>
                    <a:pt x="17064" y="13234"/>
                    <a:pt x="17049" y="13234"/>
                  </a:cubicBezTo>
                  <a:cubicBezTo>
                    <a:pt x="16670" y="13234"/>
                    <a:pt x="16670" y="13847"/>
                    <a:pt x="17049" y="13847"/>
                  </a:cubicBezTo>
                  <a:cubicBezTo>
                    <a:pt x="17064" y="13847"/>
                    <a:pt x="17080" y="13846"/>
                    <a:pt x="17096" y="13844"/>
                  </a:cubicBezTo>
                  <a:lnTo>
                    <a:pt x="17400" y="13844"/>
                  </a:lnTo>
                  <a:cubicBezTo>
                    <a:pt x="17345" y="14314"/>
                    <a:pt x="17235" y="14783"/>
                    <a:pt x="17014" y="15225"/>
                  </a:cubicBezTo>
                  <a:lnTo>
                    <a:pt x="16765" y="15087"/>
                  </a:lnTo>
                  <a:cubicBezTo>
                    <a:pt x="16718" y="15060"/>
                    <a:pt x="16668" y="15048"/>
                    <a:pt x="16619" y="15048"/>
                  </a:cubicBezTo>
                  <a:cubicBezTo>
                    <a:pt x="16466" y="15048"/>
                    <a:pt x="16323" y="15168"/>
                    <a:pt x="16323" y="15336"/>
                  </a:cubicBezTo>
                  <a:cubicBezTo>
                    <a:pt x="16323" y="15446"/>
                    <a:pt x="16378" y="15557"/>
                    <a:pt x="16489" y="15612"/>
                  </a:cubicBezTo>
                  <a:lnTo>
                    <a:pt x="16737" y="15750"/>
                  </a:lnTo>
                  <a:cubicBezTo>
                    <a:pt x="16466" y="16130"/>
                    <a:pt x="16114" y="16484"/>
                    <a:pt x="15734" y="16759"/>
                  </a:cubicBezTo>
                  <a:lnTo>
                    <a:pt x="15734" y="16759"/>
                  </a:lnTo>
                  <a:lnTo>
                    <a:pt x="15577" y="16523"/>
                  </a:lnTo>
                  <a:cubicBezTo>
                    <a:pt x="15522" y="16441"/>
                    <a:pt x="15439" y="16385"/>
                    <a:pt x="15329" y="16385"/>
                  </a:cubicBezTo>
                  <a:cubicBezTo>
                    <a:pt x="15218" y="16385"/>
                    <a:pt x="15108" y="16441"/>
                    <a:pt x="15080" y="16523"/>
                  </a:cubicBezTo>
                  <a:cubicBezTo>
                    <a:pt x="15025" y="16606"/>
                    <a:pt x="15025" y="16744"/>
                    <a:pt x="15080" y="16827"/>
                  </a:cubicBezTo>
                  <a:lnTo>
                    <a:pt x="15218" y="17076"/>
                  </a:lnTo>
                  <a:cubicBezTo>
                    <a:pt x="14776" y="17269"/>
                    <a:pt x="14307" y="17407"/>
                    <a:pt x="13837" y="17435"/>
                  </a:cubicBezTo>
                  <a:lnTo>
                    <a:pt x="13837" y="17159"/>
                  </a:lnTo>
                  <a:cubicBezTo>
                    <a:pt x="13837" y="16951"/>
                    <a:pt x="13685" y="16848"/>
                    <a:pt x="13534" y="16848"/>
                  </a:cubicBezTo>
                  <a:cubicBezTo>
                    <a:pt x="13382" y="16848"/>
                    <a:pt x="13230" y="16951"/>
                    <a:pt x="13230" y="17159"/>
                  </a:cubicBezTo>
                  <a:lnTo>
                    <a:pt x="13230" y="17435"/>
                  </a:lnTo>
                  <a:cubicBezTo>
                    <a:pt x="12760" y="17407"/>
                    <a:pt x="12291" y="17269"/>
                    <a:pt x="11849" y="17076"/>
                  </a:cubicBezTo>
                  <a:lnTo>
                    <a:pt x="11987" y="16827"/>
                  </a:lnTo>
                  <a:cubicBezTo>
                    <a:pt x="12070" y="16689"/>
                    <a:pt x="12015" y="16496"/>
                    <a:pt x="11876" y="16413"/>
                  </a:cubicBezTo>
                  <a:cubicBezTo>
                    <a:pt x="11832" y="16386"/>
                    <a:pt x="11782" y="16374"/>
                    <a:pt x="11732" y="16374"/>
                  </a:cubicBezTo>
                  <a:cubicBezTo>
                    <a:pt x="11626" y="16374"/>
                    <a:pt x="11518" y="16430"/>
                    <a:pt x="11462" y="16523"/>
                  </a:cubicBezTo>
                  <a:lnTo>
                    <a:pt x="11324" y="16772"/>
                  </a:lnTo>
                  <a:cubicBezTo>
                    <a:pt x="10937" y="16496"/>
                    <a:pt x="10578" y="16164"/>
                    <a:pt x="10302" y="15750"/>
                  </a:cubicBezTo>
                  <a:lnTo>
                    <a:pt x="10551" y="15612"/>
                  </a:lnTo>
                  <a:cubicBezTo>
                    <a:pt x="10772" y="15501"/>
                    <a:pt x="10772" y="15198"/>
                    <a:pt x="10551" y="15087"/>
                  </a:cubicBezTo>
                  <a:cubicBezTo>
                    <a:pt x="10509" y="15060"/>
                    <a:pt x="10461" y="15046"/>
                    <a:pt x="10409" y="15046"/>
                  </a:cubicBezTo>
                  <a:cubicBezTo>
                    <a:pt x="10357" y="15046"/>
                    <a:pt x="10302" y="15060"/>
                    <a:pt x="10247" y="15087"/>
                  </a:cubicBezTo>
                  <a:lnTo>
                    <a:pt x="9998" y="15225"/>
                  </a:lnTo>
                  <a:cubicBezTo>
                    <a:pt x="9805" y="14783"/>
                    <a:pt x="9667" y="14314"/>
                    <a:pt x="9639" y="13844"/>
                  </a:cubicBezTo>
                  <a:lnTo>
                    <a:pt x="9915" y="13844"/>
                  </a:lnTo>
                  <a:cubicBezTo>
                    <a:pt x="10274" y="13817"/>
                    <a:pt x="10274" y="13292"/>
                    <a:pt x="9915" y="13237"/>
                  </a:cubicBezTo>
                  <a:lnTo>
                    <a:pt x="9639" y="13237"/>
                  </a:lnTo>
                  <a:cubicBezTo>
                    <a:pt x="9667" y="12767"/>
                    <a:pt x="9805" y="12298"/>
                    <a:pt x="9998" y="11856"/>
                  </a:cubicBezTo>
                  <a:lnTo>
                    <a:pt x="10247" y="11994"/>
                  </a:lnTo>
                  <a:cubicBezTo>
                    <a:pt x="10302" y="12021"/>
                    <a:pt x="10357" y="12035"/>
                    <a:pt x="10409" y="12035"/>
                  </a:cubicBezTo>
                  <a:cubicBezTo>
                    <a:pt x="10461" y="12035"/>
                    <a:pt x="10509" y="12021"/>
                    <a:pt x="10551" y="11994"/>
                  </a:cubicBezTo>
                  <a:cubicBezTo>
                    <a:pt x="10772" y="11883"/>
                    <a:pt x="10772" y="11607"/>
                    <a:pt x="10551" y="11469"/>
                  </a:cubicBezTo>
                  <a:lnTo>
                    <a:pt x="10302" y="11331"/>
                  </a:lnTo>
                  <a:cubicBezTo>
                    <a:pt x="10578" y="10944"/>
                    <a:pt x="10937" y="10585"/>
                    <a:pt x="11324" y="10337"/>
                  </a:cubicBezTo>
                  <a:lnTo>
                    <a:pt x="11462" y="10585"/>
                  </a:lnTo>
                  <a:cubicBezTo>
                    <a:pt x="11531" y="10682"/>
                    <a:pt x="11635" y="10730"/>
                    <a:pt x="11735" y="10730"/>
                  </a:cubicBezTo>
                  <a:cubicBezTo>
                    <a:pt x="11835" y="10730"/>
                    <a:pt x="11932" y="10682"/>
                    <a:pt x="11987" y="10585"/>
                  </a:cubicBezTo>
                  <a:cubicBezTo>
                    <a:pt x="12042" y="10475"/>
                    <a:pt x="12042" y="10364"/>
                    <a:pt x="11987" y="10281"/>
                  </a:cubicBezTo>
                  <a:lnTo>
                    <a:pt x="11821" y="10033"/>
                  </a:lnTo>
                  <a:cubicBezTo>
                    <a:pt x="12263" y="9812"/>
                    <a:pt x="12733" y="9674"/>
                    <a:pt x="13202" y="9646"/>
                  </a:cubicBezTo>
                  <a:lnTo>
                    <a:pt x="13202" y="9922"/>
                  </a:lnTo>
                  <a:cubicBezTo>
                    <a:pt x="13202" y="10129"/>
                    <a:pt x="13354" y="10233"/>
                    <a:pt x="13506" y="10233"/>
                  </a:cubicBezTo>
                  <a:cubicBezTo>
                    <a:pt x="13658" y="10233"/>
                    <a:pt x="13810" y="10129"/>
                    <a:pt x="13810" y="9922"/>
                  </a:cubicBezTo>
                  <a:lnTo>
                    <a:pt x="13810" y="9646"/>
                  </a:lnTo>
                  <a:close/>
                  <a:moveTo>
                    <a:pt x="2900" y="10613"/>
                  </a:moveTo>
                  <a:cubicBezTo>
                    <a:pt x="3093" y="11718"/>
                    <a:pt x="3397" y="12795"/>
                    <a:pt x="3812" y="13844"/>
                  </a:cubicBezTo>
                  <a:lnTo>
                    <a:pt x="3591" y="13844"/>
                  </a:lnTo>
                  <a:cubicBezTo>
                    <a:pt x="2431" y="13844"/>
                    <a:pt x="1492" y="14783"/>
                    <a:pt x="1492" y="15943"/>
                  </a:cubicBezTo>
                  <a:lnTo>
                    <a:pt x="1492" y="17462"/>
                  </a:lnTo>
                  <a:cubicBezTo>
                    <a:pt x="994" y="17462"/>
                    <a:pt x="580" y="17048"/>
                    <a:pt x="580" y="16551"/>
                  </a:cubicBezTo>
                  <a:lnTo>
                    <a:pt x="580" y="13540"/>
                  </a:lnTo>
                  <a:cubicBezTo>
                    <a:pt x="580" y="12160"/>
                    <a:pt x="1547" y="10944"/>
                    <a:pt x="2900" y="10613"/>
                  </a:cubicBezTo>
                  <a:close/>
                  <a:moveTo>
                    <a:pt x="6587" y="0"/>
                  </a:moveTo>
                  <a:cubicBezTo>
                    <a:pt x="6442" y="0"/>
                    <a:pt x="6297" y="48"/>
                    <a:pt x="6187" y="145"/>
                  </a:cubicBezTo>
                  <a:cubicBezTo>
                    <a:pt x="5193" y="1084"/>
                    <a:pt x="4364" y="2217"/>
                    <a:pt x="3812" y="3487"/>
                  </a:cubicBezTo>
                  <a:cubicBezTo>
                    <a:pt x="3784" y="3487"/>
                    <a:pt x="3784" y="3515"/>
                    <a:pt x="3812" y="3515"/>
                  </a:cubicBezTo>
                  <a:cubicBezTo>
                    <a:pt x="3066" y="5144"/>
                    <a:pt x="2679" y="6912"/>
                    <a:pt x="2707" y="8707"/>
                  </a:cubicBezTo>
                  <a:cubicBezTo>
                    <a:pt x="2707" y="9149"/>
                    <a:pt x="2734" y="9591"/>
                    <a:pt x="2817" y="10033"/>
                  </a:cubicBezTo>
                  <a:cubicBezTo>
                    <a:pt x="1160" y="10419"/>
                    <a:pt x="0" y="11883"/>
                    <a:pt x="0" y="13568"/>
                  </a:cubicBezTo>
                  <a:lnTo>
                    <a:pt x="0" y="16551"/>
                  </a:lnTo>
                  <a:cubicBezTo>
                    <a:pt x="0" y="17380"/>
                    <a:pt x="663" y="18070"/>
                    <a:pt x="1492" y="18070"/>
                  </a:cubicBezTo>
                  <a:cubicBezTo>
                    <a:pt x="1823" y="18070"/>
                    <a:pt x="2099" y="17794"/>
                    <a:pt x="2099" y="17462"/>
                  </a:cubicBezTo>
                  <a:lnTo>
                    <a:pt x="2099" y="15943"/>
                  </a:lnTo>
                  <a:cubicBezTo>
                    <a:pt x="2099" y="15115"/>
                    <a:pt x="2762" y="14452"/>
                    <a:pt x="3618" y="14452"/>
                  </a:cubicBezTo>
                  <a:lnTo>
                    <a:pt x="4060" y="14452"/>
                  </a:lnTo>
                  <a:lnTo>
                    <a:pt x="4060" y="14507"/>
                  </a:lnTo>
                  <a:cubicBezTo>
                    <a:pt x="4198" y="14839"/>
                    <a:pt x="4530" y="15060"/>
                    <a:pt x="4889" y="15060"/>
                  </a:cubicBezTo>
                  <a:lnTo>
                    <a:pt x="5248" y="15060"/>
                  </a:lnTo>
                  <a:cubicBezTo>
                    <a:pt x="5386" y="15971"/>
                    <a:pt x="5690" y="16882"/>
                    <a:pt x="6076" y="17711"/>
                  </a:cubicBezTo>
                  <a:cubicBezTo>
                    <a:pt x="6187" y="17932"/>
                    <a:pt x="6394" y="18042"/>
                    <a:pt x="6601" y="18042"/>
                  </a:cubicBezTo>
                  <a:cubicBezTo>
                    <a:pt x="6808" y="18042"/>
                    <a:pt x="7015" y="17932"/>
                    <a:pt x="7126" y="17711"/>
                  </a:cubicBezTo>
                  <a:cubicBezTo>
                    <a:pt x="7540" y="16882"/>
                    <a:pt x="7816" y="15971"/>
                    <a:pt x="7954" y="15060"/>
                  </a:cubicBezTo>
                  <a:lnTo>
                    <a:pt x="8314" y="15060"/>
                  </a:lnTo>
                  <a:cubicBezTo>
                    <a:pt x="8645" y="15060"/>
                    <a:pt x="8976" y="14839"/>
                    <a:pt x="9114" y="14535"/>
                  </a:cubicBezTo>
                  <a:cubicBezTo>
                    <a:pt x="9617" y="16779"/>
                    <a:pt x="11562" y="18059"/>
                    <a:pt x="13539" y="18059"/>
                  </a:cubicBezTo>
                  <a:cubicBezTo>
                    <a:pt x="14822" y="18059"/>
                    <a:pt x="16117" y="17520"/>
                    <a:pt x="17041" y="16358"/>
                  </a:cubicBezTo>
                  <a:cubicBezTo>
                    <a:pt x="19417" y="13402"/>
                    <a:pt x="17290" y="9039"/>
                    <a:pt x="13506" y="9039"/>
                  </a:cubicBezTo>
                  <a:cubicBezTo>
                    <a:pt x="12318" y="9039"/>
                    <a:pt x="11186" y="9508"/>
                    <a:pt x="10357" y="10337"/>
                  </a:cubicBezTo>
                  <a:cubicBezTo>
                    <a:pt x="10440" y="9784"/>
                    <a:pt x="10495" y="9232"/>
                    <a:pt x="10495" y="8707"/>
                  </a:cubicBezTo>
                  <a:cubicBezTo>
                    <a:pt x="10523" y="6912"/>
                    <a:pt x="10136" y="5144"/>
                    <a:pt x="9391" y="3515"/>
                  </a:cubicBezTo>
                  <a:cubicBezTo>
                    <a:pt x="9391" y="3487"/>
                    <a:pt x="9391" y="3487"/>
                    <a:pt x="9391" y="3459"/>
                  </a:cubicBezTo>
                  <a:cubicBezTo>
                    <a:pt x="8811" y="2217"/>
                    <a:pt x="8010" y="1084"/>
                    <a:pt x="6988" y="145"/>
                  </a:cubicBezTo>
                  <a:cubicBezTo>
                    <a:pt x="6877" y="48"/>
                    <a:pt x="6732" y="0"/>
                    <a:pt x="65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18"/>
            <p:cNvSpPr/>
            <p:nvPr/>
          </p:nvSpPr>
          <p:spPr>
            <a:xfrm>
              <a:off x="5581386" y="1663026"/>
              <a:ext cx="62134" cy="68610"/>
            </a:xfrm>
            <a:custGeom>
              <a:rect b="b" l="l" r="r" t="t"/>
              <a:pathLst>
                <a:path extrusionOk="0" h="3295" w="2984">
                  <a:moveTo>
                    <a:pt x="1098" y="2078"/>
                  </a:moveTo>
                  <a:cubicBezTo>
                    <a:pt x="1256" y="2078"/>
                    <a:pt x="1409" y="2202"/>
                    <a:pt x="1409" y="2389"/>
                  </a:cubicBezTo>
                  <a:cubicBezTo>
                    <a:pt x="1409" y="2555"/>
                    <a:pt x="1271" y="2693"/>
                    <a:pt x="1105" y="2693"/>
                  </a:cubicBezTo>
                  <a:cubicBezTo>
                    <a:pt x="829" y="2693"/>
                    <a:pt x="691" y="2362"/>
                    <a:pt x="884" y="2169"/>
                  </a:cubicBezTo>
                  <a:cubicBezTo>
                    <a:pt x="946" y="2106"/>
                    <a:pt x="1023" y="2078"/>
                    <a:pt x="1098" y="2078"/>
                  </a:cubicBezTo>
                  <a:close/>
                  <a:moveTo>
                    <a:pt x="1105" y="0"/>
                  </a:moveTo>
                  <a:cubicBezTo>
                    <a:pt x="953" y="0"/>
                    <a:pt x="801" y="97"/>
                    <a:pt x="801" y="290"/>
                  </a:cubicBezTo>
                  <a:lnTo>
                    <a:pt x="801" y="1561"/>
                  </a:lnTo>
                  <a:cubicBezTo>
                    <a:pt x="166" y="1754"/>
                    <a:pt x="0" y="2555"/>
                    <a:pt x="470" y="3025"/>
                  </a:cubicBezTo>
                  <a:cubicBezTo>
                    <a:pt x="653" y="3208"/>
                    <a:pt x="886" y="3294"/>
                    <a:pt x="1115" y="3294"/>
                  </a:cubicBezTo>
                  <a:cubicBezTo>
                    <a:pt x="1475" y="3294"/>
                    <a:pt x="1826" y="3081"/>
                    <a:pt x="1961" y="2693"/>
                  </a:cubicBezTo>
                  <a:lnTo>
                    <a:pt x="2624" y="2693"/>
                  </a:lnTo>
                  <a:cubicBezTo>
                    <a:pt x="2983" y="2666"/>
                    <a:pt x="2983" y="2141"/>
                    <a:pt x="2624" y="2086"/>
                  </a:cubicBezTo>
                  <a:lnTo>
                    <a:pt x="1961" y="2086"/>
                  </a:lnTo>
                  <a:cubicBezTo>
                    <a:pt x="1851" y="1837"/>
                    <a:pt x="1657" y="1644"/>
                    <a:pt x="1409" y="1561"/>
                  </a:cubicBezTo>
                  <a:lnTo>
                    <a:pt x="1409" y="290"/>
                  </a:lnTo>
                  <a:cubicBezTo>
                    <a:pt x="1409" y="97"/>
                    <a:pt x="1257" y="0"/>
                    <a:pt x="11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118"/>
          <p:cNvGrpSpPr/>
          <p:nvPr/>
        </p:nvGrpSpPr>
        <p:grpSpPr>
          <a:xfrm>
            <a:off x="4138189" y="1431105"/>
            <a:ext cx="376138" cy="376013"/>
            <a:chOff x="4086684" y="1431105"/>
            <a:chExt cx="376138" cy="376013"/>
          </a:xfrm>
        </p:grpSpPr>
        <p:sp>
          <p:nvSpPr>
            <p:cNvPr id="2069" name="Google Shape;2069;p118"/>
            <p:cNvSpPr/>
            <p:nvPr/>
          </p:nvSpPr>
          <p:spPr>
            <a:xfrm>
              <a:off x="4086684" y="1431105"/>
              <a:ext cx="376138" cy="376013"/>
            </a:xfrm>
            <a:custGeom>
              <a:rect b="b" l="l" r="r" t="t"/>
              <a:pathLst>
                <a:path extrusionOk="0" h="18058" w="18064">
                  <a:moveTo>
                    <a:pt x="9032" y="602"/>
                  </a:moveTo>
                  <a:lnTo>
                    <a:pt x="13562" y="2093"/>
                  </a:lnTo>
                  <a:lnTo>
                    <a:pt x="9032" y="3612"/>
                  </a:lnTo>
                  <a:lnTo>
                    <a:pt x="4530" y="2093"/>
                  </a:lnTo>
                  <a:lnTo>
                    <a:pt x="9032" y="602"/>
                  </a:lnTo>
                  <a:close/>
                  <a:moveTo>
                    <a:pt x="11739" y="3364"/>
                  </a:moveTo>
                  <a:lnTo>
                    <a:pt x="11739" y="5021"/>
                  </a:lnTo>
                  <a:cubicBezTo>
                    <a:pt x="11545" y="5186"/>
                    <a:pt x="10855" y="5739"/>
                    <a:pt x="9032" y="5739"/>
                  </a:cubicBezTo>
                  <a:cubicBezTo>
                    <a:pt x="7209" y="5739"/>
                    <a:pt x="6519" y="5186"/>
                    <a:pt x="6325" y="5021"/>
                  </a:cubicBezTo>
                  <a:lnTo>
                    <a:pt x="6325" y="3364"/>
                  </a:lnTo>
                  <a:lnTo>
                    <a:pt x="8839" y="4192"/>
                  </a:lnTo>
                  <a:cubicBezTo>
                    <a:pt x="8908" y="4220"/>
                    <a:pt x="8970" y="4234"/>
                    <a:pt x="9032" y="4234"/>
                  </a:cubicBezTo>
                  <a:cubicBezTo>
                    <a:pt x="9094" y="4234"/>
                    <a:pt x="9156" y="4220"/>
                    <a:pt x="9225" y="4192"/>
                  </a:cubicBezTo>
                  <a:lnTo>
                    <a:pt x="11739" y="3364"/>
                  </a:lnTo>
                  <a:close/>
                  <a:moveTo>
                    <a:pt x="16241" y="5407"/>
                  </a:moveTo>
                  <a:cubicBezTo>
                    <a:pt x="16903" y="5407"/>
                    <a:pt x="17456" y="5960"/>
                    <a:pt x="17456" y="6623"/>
                  </a:cubicBezTo>
                  <a:lnTo>
                    <a:pt x="17456" y="13831"/>
                  </a:lnTo>
                  <a:lnTo>
                    <a:pt x="608" y="13831"/>
                  </a:lnTo>
                  <a:lnTo>
                    <a:pt x="608" y="6623"/>
                  </a:lnTo>
                  <a:cubicBezTo>
                    <a:pt x="608" y="5960"/>
                    <a:pt x="1160" y="5407"/>
                    <a:pt x="1823" y="5407"/>
                  </a:cubicBezTo>
                  <a:lnTo>
                    <a:pt x="5883" y="5407"/>
                  </a:lnTo>
                  <a:cubicBezTo>
                    <a:pt x="6160" y="5684"/>
                    <a:pt x="6988" y="6319"/>
                    <a:pt x="9032" y="6319"/>
                  </a:cubicBezTo>
                  <a:cubicBezTo>
                    <a:pt x="11048" y="6319"/>
                    <a:pt x="11904" y="5684"/>
                    <a:pt x="12181" y="5407"/>
                  </a:cubicBezTo>
                  <a:close/>
                  <a:moveTo>
                    <a:pt x="17456" y="14439"/>
                  </a:moveTo>
                  <a:lnTo>
                    <a:pt x="17456" y="16234"/>
                  </a:lnTo>
                  <a:cubicBezTo>
                    <a:pt x="17456" y="16897"/>
                    <a:pt x="16903" y="17449"/>
                    <a:pt x="16268" y="17449"/>
                  </a:cubicBezTo>
                  <a:lnTo>
                    <a:pt x="1823" y="17449"/>
                  </a:lnTo>
                  <a:cubicBezTo>
                    <a:pt x="1133" y="17449"/>
                    <a:pt x="608" y="16897"/>
                    <a:pt x="608" y="16234"/>
                  </a:cubicBezTo>
                  <a:lnTo>
                    <a:pt x="608" y="14439"/>
                  </a:lnTo>
                  <a:close/>
                  <a:moveTo>
                    <a:pt x="9022" y="1"/>
                  </a:moveTo>
                  <a:cubicBezTo>
                    <a:pt x="8956" y="1"/>
                    <a:pt x="8894" y="8"/>
                    <a:pt x="8839" y="22"/>
                  </a:cubicBezTo>
                  <a:lnTo>
                    <a:pt x="4337" y="1541"/>
                  </a:lnTo>
                  <a:cubicBezTo>
                    <a:pt x="4088" y="1624"/>
                    <a:pt x="3895" y="1844"/>
                    <a:pt x="3922" y="2093"/>
                  </a:cubicBezTo>
                  <a:cubicBezTo>
                    <a:pt x="3922" y="2369"/>
                    <a:pt x="4088" y="2590"/>
                    <a:pt x="4337" y="2673"/>
                  </a:cubicBezTo>
                  <a:lnTo>
                    <a:pt x="5718" y="3143"/>
                  </a:lnTo>
                  <a:lnTo>
                    <a:pt x="5718" y="4827"/>
                  </a:lnTo>
                  <a:lnTo>
                    <a:pt x="1823" y="4827"/>
                  </a:lnTo>
                  <a:cubicBezTo>
                    <a:pt x="801" y="4827"/>
                    <a:pt x="0" y="5628"/>
                    <a:pt x="0" y="6623"/>
                  </a:cubicBezTo>
                  <a:lnTo>
                    <a:pt x="0" y="16234"/>
                  </a:lnTo>
                  <a:cubicBezTo>
                    <a:pt x="0" y="17228"/>
                    <a:pt x="801" y="18057"/>
                    <a:pt x="1823" y="18057"/>
                  </a:cubicBezTo>
                  <a:lnTo>
                    <a:pt x="16241" y="18057"/>
                  </a:lnTo>
                  <a:cubicBezTo>
                    <a:pt x="17235" y="18057"/>
                    <a:pt x="18064" y="17228"/>
                    <a:pt x="18064" y="16234"/>
                  </a:cubicBezTo>
                  <a:lnTo>
                    <a:pt x="18064" y="6623"/>
                  </a:lnTo>
                  <a:cubicBezTo>
                    <a:pt x="18036" y="5628"/>
                    <a:pt x="17235" y="4827"/>
                    <a:pt x="16268" y="4827"/>
                  </a:cubicBezTo>
                  <a:lnTo>
                    <a:pt x="12346" y="4827"/>
                  </a:lnTo>
                  <a:lnTo>
                    <a:pt x="12346" y="3143"/>
                  </a:lnTo>
                  <a:lnTo>
                    <a:pt x="13727" y="2673"/>
                  </a:lnTo>
                  <a:cubicBezTo>
                    <a:pt x="13976" y="2590"/>
                    <a:pt x="14142" y="2369"/>
                    <a:pt x="14142" y="2093"/>
                  </a:cubicBezTo>
                  <a:cubicBezTo>
                    <a:pt x="14142" y="1844"/>
                    <a:pt x="13976" y="1624"/>
                    <a:pt x="13727" y="1541"/>
                  </a:cubicBezTo>
                  <a:lnTo>
                    <a:pt x="9225" y="22"/>
                  </a:lnTo>
                  <a:cubicBezTo>
                    <a:pt x="9156" y="8"/>
                    <a:pt x="9087" y="1"/>
                    <a:pt x="90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18"/>
            <p:cNvSpPr/>
            <p:nvPr/>
          </p:nvSpPr>
          <p:spPr>
            <a:xfrm>
              <a:off x="4122332" y="1743401"/>
              <a:ext cx="304841" cy="37689"/>
            </a:xfrm>
            <a:custGeom>
              <a:rect b="b" l="l" r="r" t="t"/>
              <a:pathLst>
                <a:path extrusionOk="0" h="1810" w="14640">
                  <a:moveTo>
                    <a:pt x="4320" y="0"/>
                  </a:moveTo>
                  <a:cubicBezTo>
                    <a:pt x="4158" y="0"/>
                    <a:pt x="3992" y="118"/>
                    <a:pt x="4006" y="352"/>
                  </a:cubicBezTo>
                  <a:lnTo>
                    <a:pt x="4006" y="629"/>
                  </a:lnTo>
                  <a:lnTo>
                    <a:pt x="415" y="629"/>
                  </a:lnTo>
                  <a:cubicBezTo>
                    <a:pt x="1" y="656"/>
                    <a:pt x="1" y="1236"/>
                    <a:pt x="415" y="1236"/>
                  </a:cubicBezTo>
                  <a:lnTo>
                    <a:pt x="4006" y="1236"/>
                  </a:lnTo>
                  <a:lnTo>
                    <a:pt x="4006" y="1540"/>
                  </a:lnTo>
                  <a:cubicBezTo>
                    <a:pt x="4033" y="1720"/>
                    <a:pt x="4178" y="1809"/>
                    <a:pt x="4320" y="1809"/>
                  </a:cubicBezTo>
                  <a:cubicBezTo>
                    <a:pt x="4461" y="1809"/>
                    <a:pt x="4599" y="1720"/>
                    <a:pt x="4613" y="1540"/>
                  </a:cubicBezTo>
                  <a:lnTo>
                    <a:pt x="4613" y="1236"/>
                  </a:lnTo>
                  <a:lnTo>
                    <a:pt x="14252" y="1236"/>
                  </a:lnTo>
                  <a:cubicBezTo>
                    <a:pt x="14639" y="1236"/>
                    <a:pt x="14639" y="629"/>
                    <a:pt x="14252" y="629"/>
                  </a:cubicBezTo>
                  <a:lnTo>
                    <a:pt x="4613" y="629"/>
                  </a:lnTo>
                  <a:lnTo>
                    <a:pt x="4613" y="352"/>
                  </a:lnTo>
                  <a:cubicBezTo>
                    <a:pt x="4641" y="118"/>
                    <a:pt x="4482" y="0"/>
                    <a:pt x="43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18"/>
            <p:cNvSpPr/>
            <p:nvPr/>
          </p:nvSpPr>
          <p:spPr>
            <a:xfrm>
              <a:off x="4180573" y="1581339"/>
              <a:ext cx="188506" cy="112795"/>
            </a:xfrm>
            <a:custGeom>
              <a:rect b="b" l="l" r="r" t="t"/>
              <a:pathLst>
                <a:path extrusionOk="0" h="5417" w="9053">
                  <a:moveTo>
                    <a:pt x="601" y="595"/>
                  </a:moveTo>
                  <a:lnTo>
                    <a:pt x="3612" y="2694"/>
                  </a:lnTo>
                  <a:lnTo>
                    <a:pt x="601" y="4766"/>
                  </a:lnTo>
                  <a:lnTo>
                    <a:pt x="601" y="595"/>
                  </a:lnTo>
                  <a:close/>
                  <a:moveTo>
                    <a:pt x="3004" y="623"/>
                  </a:moveTo>
                  <a:lnTo>
                    <a:pt x="4937" y="1976"/>
                  </a:lnTo>
                  <a:lnTo>
                    <a:pt x="6014" y="2694"/>
                  </a:lnTo>
                  <a:lnTo>
                    <a:pt x="3004" y="4793"/>
                  </a:lnTo>
                  <a:lnTo>
                    <a:pt x="3004" y="3854"/>
                  </a:lnTo>
                  <a:lnTo>
                    <a:pt x="3971" y="3191"/>
                  </a:lnTo>
                  <a:cubicBezTo>
                    <a:pt x="4109" y="3081"/>
                    <a:pt x="4219" y="2915"/>
                    <a:pt x="4219" y="2722"/>
                  </a:cubicBezTo>
                  <a:cubicBezTo>
                    <a:pt x="4219" y="2529"/>
                    <a:pt x="4109" y="2335"/>
                    <a:pt x="3971" y="2225"/>
                  </a:cubicBezTo>
                  <a:lnTo>
                    <a:pt x="3004" y="1562"/>
                  </a:lnTo>
                  <a:lnTo>
                    <a:pt x="3004" y="623"/>
                  </a:lnTo>
                  <a:close/>
                  <a:moveTo>
                    <a:pt x="5407" y="623"/>
                  </a:moveTo>
                  <a:lnTo>
                    <a:pt x="8445" y="2694"/>
                  </a:lnTo>
                  <a:lnTo>
                    <a:pt x="5434" y="4793"/>
                  </a:lnTo>
                  <a:lnTo>
                    <a:pt x="5434" y="3854"/>
                  </a:lnTo>
                  <a:lnTo>
                    <a:pt x="6373" y="3191"/>
                  </a:lnTo>
                  <a:cubicBezTo>
                    <a:pt x="6539" y="3081"/>
                    <a:pt x="6622" y="2888"/>
                    <a:pt x="6622" y="2694"/>
                  </a:cubicBezTo>
                  <a:cubicBezTo>
                    <a:pt x="6622" y="2501"/>
                    <a:pt x="6539" y="2335"/>
                    <a:pt x="6373" y="2225"/>
                  </a:cubicBezTo>
                  <a:lnTo>
                    <a:pt x="5434" y="1562"/>
                  </a:lnTo>
                  <a:lnTo>
                    <a:pt x="5407" y="623"/>
                  </a:lnTo>
                  <a:close/>
                  <a:moveTo>
                    <a:pt x="5396" y="0"/>
                  </a:moveTo>
                  <a:cubicBezTo>
                    <a:pt x="5305" y="0"/>
                    <a:pt x="5215" y="22"/>
                    <a:pt x="5131" y="71"/>
                  </a:cubicBezTo>
                  <a:cubicBezTo>
                    <a:pt x="4937" y="181"/>
                    <a:pt x="4827" y="374"/>
                    <a:pt x="4827" y="595"/>
                  </a:cubicBezTo>
                  <a:lnTo>
                    <a:pt x="4827" y="1148"/>
                  </a:lnTo>
                  <a:lnTo>
                    <a:pt x="3308" y="126"/>
                  </a:lnTo>
                  <a:cubicBezTo>
                    <a:pt x="3214" y="48"/>
                    <a:pt x="3103" y="14"/>
                    <a:pt x="2990" y="14"/>
                  </a:cubicBezTo>
                  <a:cubicBezTo>
                    <a:pt x="2902" y="14"/>
                    <a:pt x="2812" y="34"/>
                    <a:pt x="2728" y="71"/>
                  </a:cubicBezTo>
                  <a:cubicBezTo>
                    <a:pt x="2534" y="181"/>
                    <a:pt x="2424" y="374"/>
                    <a:pt x="2424" y="595"/>
                  </a:cubicBezTo>
                  <a:lnTo>
                    <a:pt x="2424" y="1148"/>
                  </a:lnTo>
                  <a:lnTo>
                    <a:pt x="905" y="126"/>
                  </a:lnTo>
                  <a:cubicBezTo>
                    <a:pt x="803" y="53"/>
                    <a:pt x="692" y="21"/>
                    <a:pt x="584" y="21"/>
                  </a:cubicBezTo>
                  <a:cubicBezTo>
                    <a:pt x="281" y="21"/>
                    <a:pt x="1" y="277"/>
                    <a:pt x="21" y="623"/>
                  </a:cubicBezTo>
                  <a:lnTo>
                    <a:pt x="21" y="4821"/>
                  </a:lnTo>
                  <a:cubicBezTo>
                    <a:pt x="21" y="5042"/>
                    <a:pt x="131" y="5235"/>
                    <a:pt x="325" y="5346"/>
                  </a:cubicBezTo>
                  <a:cubicBezTo>
                    <a:pt x="410" y="5394"/>
                    <a:pt x="500" y="5416"/>
                    <a:pt x="588" y="5416"/>
                  </a:cubicBezTo>
                  <a:cubicBezTo>
                    <a:pt x="701" y="5416"/>
                    <a:pt x="812" y="5380"/>
                    <a:pt x="905" y="5318"/>
                  </a:cubicBezTo>
                  <a:lnTo>
                    <a:pt x="2424" y="4269"/>
                  </a:lnTo>
                  <a:lnTo>
                    <a:pt x="2424" y="4821"/>
                  </a:lnTo>
                  <a:cubicBezTo>
                    <a:pt x="2424" y="5042"/>
                    <a:pt x="2534" y="5235"/>
                    <a:pt x="2728" y="5346"/>
                  </a:cubicBezTo>
                  <a:cubicBezTo>
                    <a:pt x="2812" y="5394"/>
                    <a:pt x="2903" y="5416"/>
                    <a:pt x="2991" y="5416"/>
                  </a:cubicBezTo>
                  <a:cubicBezTo>
                    <a:pt x="3104" y="5416"/>
                    <a:pt x="3215" y="5380"/>
                    <a:pt x="3308" y="5318"/>
                  </a:cubicBezTo>
                  <a:lnTo>
                    <a:pt x="4827" y="4269"/>
                  </a:lnTo>
                  <a:lnTo>
                    <a:pt x="4827" y="4821"/>
                  </a:lnTo>
                  <a:cubicBezTo>
                    <a:pt x="4827" y="5042"/>
                    <a:pt x="4937" y="5235"/>
                    <a:pt x="5131" y="5346"/>
                  </a:cubicBezTo>
                  <a:cubicBezTo>
                    <a:pt x="5215" y="5394"/>
                    <a:pt x="5305" y="5416"/>
                    <a:pt x="5396" y="5416"/>
                  </a:cubicBezTo>
                  <a:cubicBezTo>
                    <a:pt x="5512" y="5416"/>
                    <a:pt x="5630" y="5380"/>
                    <a:pt x="5738" y="5318"/>
                  </a:cubicBezTo>
                  <a:lnTo>
                    <a:pt x="8776" y="3191"/>
                  </a:lnTo>
                  <a:cubicBezTo>
                    <a:pt x="8942" y="3081"/>
                    <a:pt x="9025" y="2915"/>
                    <a:pt x="9053" y="2722"/>
                  </a:cubicBezTo>
                  <a:cubicBezTo>
                    <a:pt x="9025" y="2529"/>
                    <a:pt x="8942" y="2335"/>
                    <a:pt x="8776" y="2225"/>
                  </a:cubicBezTo>
                  <a:lnTo>
                    <a:pt x="5738" y="98"/>
                  </a:lnTo>
                  <a:cubicBezTo>
                    <a:pt x="5630" y="36"/>
                    <a:pt x="5512" y="0"/>
                    <a:pt x="5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2" name="Google Shape;2072;p118"/>
          <p:cNvSpPr/>
          <p:nvPr/>
        </p:nvSpPr>
        <p:spPr>
          <a:xfrm>
            <a:off x="2694816" y="1430980"/>
            <a:ext cx="484248" cy="375825"/>
          </a:xfrm>
          <a:custGeom>
            <a:rect b="b" l="l" r="r" t="t"/>
            <a:pathLst>
              <a:path extrusionOk="0" h="18049" w="23256">
                <a:moveTo>
                  <a:pt x="16185" y="4530"/>
                </a:moveTo>
                <a:lnTo>
                  <a:pt x="14804" y="5883"/>
                </a:lnTo>
                <a:lnTo>
                  <a:pt x="14804" y="4833"/>
                </a:lnTo>
                <a:cubicBezTo>
                  <a:pt x="14804" y="4668"/>
                  <a:pt x="14942" y="4530"/>
                  <a:pt x="15108" y="4530"/>
                </a:cubicBezTo>
                <a:close/>
                <a:moveTo>
                  <a:pt x="9087" y="4530"/>
                </a:moveTo>
                <a:cubicBezTo>
                  <a:pt x="9253" y="4530"/>
                  <a:pt x="9391" y="4668"/>
                  <a:pt x="9391" y="4833"/>
                </a:cubicBezTo>
                <a:lnTo>
                  <a:pt x="9363" y="6325"/>
                </a:lnTo>
                <a:lnTo>
                  <a:pt x="6380" y="6325"/>
                </a:lnTo>
                <a:lnTo>
                  <a:pt x="6380" y="4833"/>
                </a:lnTo>
                <a:cubicBezTo>
                  <a:pt x="6380" y="4668"/>
                  <a:pt x="6491" y="4530"/>
                  <a:pt x="6657" y="4530"/>
                </a:cubicBezTo>
                <a:close/>
                <a:moveTo>
                  <a:pt x="17483" y="4502"/>
                </a:moveTo>
                <a:cubicBezTo>
                  <a:pt x="17649" y="4502"/>
                  <a:pt x="17787" y="4640"/>
                  <a:pt x="17787" y="4806"/>
                </a:cubicBezTo>
                <a:lnTo>
                  <a:pt x="17787" y="6325"/>
                </a:lnTo>
                <a:lnTo>
                  <a:pt x="15219" y="6325"/>
                </a:lnTo>
                <a:lnTo>
                  <a:pt x="17014" y="4502"/>
                </a:lnTo>
                <a:close/>
                <a:moveTo>
                  <a:pt x="9363" y="6932"/>
                </a:moveTo>
                <a:lnTo>
                  <a:pt x="9363" y="7236"/>
                </a:lnTo>
                <a:cubicBezTo>
                  <a:pt x="9363" y="7402"/>
                  <a:pt x="9253" y="7512"/>
                  <a:pt x="9087" y="7512"/>
                </a:cubicBezTo>
                <a:lnTo>
                  <a:pt x="6657" y="7512"/>
                </a:lnTo>
                <a:cubicBezTo>
                  <a:pt x="6491" y="7512"/>
                  <a:pt x="6353" y="7402"/>
                  <a:pt x="6353" y="7236"/>
                </a:cubicBezTo>
                <a:lnTo>
                  <a:pt x="6380" y="6932"/>
                </a:lnTo>
                <a:close/>
                <a:moveTo>
                  <a:pt x="17815" y="6905"/>
                </a:moveTo>
                <a:lnTo>
                  <a:pt x="17815" y="7209"/>
                </a:lnTo>
                <a:cubicBezTo>
                  <a:pt x="17815" y="7374"/>
                  <a:pt x="17677" y="7512"/>
                  <a:pt x="17511" y="7512"/>
                </a:cubicBezTo>
                <a:lnTo>
                  <a:pt x="15108" y="7512"/>
                </a:lnTo>
                <a:cubicBezTo>
                  <a:pt x="14942" y="7512"/>
                  <a:pt x="14804" y="7374"/>
                  <a:pt x="14804" y="7209"/>
                </a:cubicBezTo>
                <a:lnTo>
                  <a:pt x="14804" y="6905"/>
                </a:lnTo>
                <a:close/>
                <a:moveTo>
                  <a:pt x="8176" y="8120"/>
                </a:moveTo>
                <a:lnTo>
                  <a:pt x="8176" y="8728"/>
                </a:lnTo>
                <a:lnTo>
                  <a:pt x="7596" y="8728"/>
                </a:lnTo>
                <a:lnTo>
                  <a:pt x="7596" y="8120"/>
                </a:lnTo>
                <a:close/>
                <a:moveTo>
                  <a:pt x="14197" y="7319"/>
                </a:moveTo>
                <a:cubicBezTo>
                  <a:pt x="14252" y="7789"/>
                  <a:pt x="14639" y="8120"/>
                  <a:pt x="15080" y="8120"/>
                </a:cubicBezTo>
                <a:lnTo>
                  <a:pt x="15384" y="8120"/>
                </a:lnTo>
                <a:lnTo>
                  <a:pt x="15384" y="8728"/>
                </a:lnTo>
                <a:lnTo>
                  <a:pt x="12816" y="8728"/>
                </a:lnTo>
                <a:lnTo>
                  <a:pt x="14197" y="7319"/>
                </a:lnTo>
                <a:close/>
                <a:moveTo>
                  <a:pt x="16600" y="8120"/>
                </a:moveTo>
                <a:lnTo>
                  <a:pt x="16600" y="8728"/>
                </a:lnTo>
                <a:lnTo>
                  <a:pt x="15992" y="8728"/>
                </a:lnTo>
                <a:lnTo>
                  <a:pt x="15992" y="8120"/>
                </a:lnTo>
                <a:close/>
                <a:moveTo>
                  <a:pt x="11352" y="9335"/>
                </a:moveTo>
                <a:lnTo>
                  <a:pt x="9667" y="10992"/>
                </a:lnTo>
                <a:lnTo>
                  <a:pt x="9667" y="9335"/>
                </a:lnTo>
                <a:close/>
                <a:moveTo>
                  <a:pt x="9087" y="9335"/>
                </a:moveTo>
                <a:lnTo>
                  <a:pt x="9087" y="11434"/>
                </a:lnTo>
                <a:lnTo>
                  <a:pt x="6657" y="11434"/>
                </a:lnTo>
                <a:lnTo>
                  <a:pt x="6657" y="9335"/>
                </a:lnTo>
                <a:close/>
                <a:moveTo>
                  <a:pt x="17511" y="9335"/>
                </a:moveTo>
                <a:lnTo>
                  <a:pt x="17511" y="11434"/>
                </a:lnTo>
                <a:lnTo>
                  <a:pt x="15080" y="11434"/>
                </a:lnTo>
                <a:lnTo>
                  <a:pt x="15080" y="9335"/>
                </a:lnTo>
                <a:close/>
                <a:moveTo>
                  <a:pt x="8645" y="12042"/>
                </a:moveTo>
                <a:lnTo>
                  <a:pt x="6712" y="13975"/>
                </a:lnTo>
                <a:cubicBezTo>
                  <a:pt x="6684" y="13948"/>
                  <a:pt x="6657" y="13893"/>
                  <a:pt x="6657" y="13837"/>
                </a:cubicBezTo>
                <a:lnTo>
                  <a:pt x="6657" y="12042"/>
                </a:lnTo>
                <a:close/>
                <a:moveTo>
                  <a:pt x="9087" y="12456"/>
                </a:moveTo>
                <a:lnTo>
                  <a:pt x="9087" y="13837"/>
                </a:lnTo>
                <a:cubicBezTo>
                  <a:pt x="9087" y="14003"/>
                  <a:pt x="8949" y="14141"/>
                  <a:pt x="8783" y="14141"/>
                </a:cubicBezTo>
                <a:lnTo>
                  <a:pt x="7402" y="14141"/>
                </a:lnTo>
                <a:lnTo>
                  <a:pt x="9087" y="12456"/>
                </a:lnTo>
                <a:close/>
                <a:moveTo>
                  <a:pt x="17511" y="12042"/>
                </a:moveTo>
                <a:lnTo>
                  <a:pt x="17511" y="13837"/>
                </a:lnTo>
                <a:cubicBezTo>
                  <a:pt x="17511" y="14003"/>
                  <a:pt x="17373" y="14141"/>
                  <a:pt x="17207" y="14141"/>
                </a:cubicBezTo>
                <a:lnTo>
                  <a:pt x="15412" y="14141"/>
                </a:lnTo>
                <a:cubicBezTo>
                  <a:pt x="15246" y="14141"/>
                  <a:pt x="15108" y="14003"/>
                  <a:pt x="15108" y="13837"/>
                </a:cubicBezTo>
                <a:lnTo>
                  <a:pt x="15080" y="12042"/>
                </a:lnTo>
                <a:close/>
                <a:moveTo>
                  <a:pt x="12083" y="608"/>
                </a:moveTo>
                <a:cubicBezTo>
                  <a:pt x="14205" y="611"/>
                  <a:pt x="16244" y="1412"/>
                  <a:pt x="17815" y="2872"/>
                </a:cubicBezTo>
                <a:lnTo>
                  <a:pt x="16765" y="3894"/>
                </a:lnTo>
                <a:lnTo>
                  <a:pt x="15108" y="3894"/>
                </a:lnTo>
                <a:cubicBezTo>
                  <a:pt x="14583" y="3894"/>
                  <a:pt x="14169" y="4309"/>
                  <a:pt x="14197" y="4833"/>
                </a:cubicBezTo>
                <a:lnTo>
                  <a:pt x="14197" y="6518"/>
                </a:lnTo>
                <a:lnTo>
                  <a:pt x="12374" y="8286"/>
                </a:lnTo>
                <a:lnTo>
                  <a:pt x="12374" y="3922"/>
                </a:lnTo>
                <a:cubicBezTo>
                  <a:pt x="12374" y="3715"/>
                  <a:pt x="12222" y="3611"/>
                  <a:pt x="12070" y="3611"/>
                </a:cubicBezTo>
                <a:cubicBezTo>
                  <a:pt x="11918" y="3611"/>
                  <a:pt x="11766" y="3715"/>
                  <a:pt x="11766" y="3922"/>
                </a:cubicBezTo>
                <a:lnTo>
                  <a:pt x="11766" y="8728"/>
                </a:lnTo>
                <a:lnTo>
                  <a:pt x="8783" y="8728"/>
                </a:lnTo>
                <a:lnTo>
                  <a:pt x="8783" y="8120"/>
                </a:lnTo>
                <a:lnTo>
                  <a:pt x="9087" y="8120"/>
                </a:lnTo>
                <a:cubicBezTo>
                  <a:pt x="9584" y="8120"/>
                  <a:pt x="9971" y="7733"/>
                  <a:pt x="9971" y="7236"/>
                </a:cubicBezTo>
                <a:lnTo>
                  <a:pt x="9971" y="4833"/>
                </a:lnTo>
                <a:cubicBezTo>
                  <a:pt x="9971" y="4336"/>
                  <a:pt x="9584" y="3922"/>
                  <a:pt x="9087" y="3922"/>
                </a:cubicBezTo>
                <a:lnTo>
                  <a:pt x="6657" y="3922"/>
                </a:lnTo>
                <a:cubicBezTo>
                  <a:pt x="6159" y="3922"/>
                  <a:pt x="5773" y="4336"/>
                  <a:pt x="5773" y="4833"/>
                </a:cubicBezTo>
                <a:lnTo>
                  <a:pt x="5773" y="7264"/>
                </a:lnTo>
                <a:cubicBezTo>
                  <a:pt x="5773" y="7761"/>
                  <a:pt x="6159" y="8148"/>
                  <a:pt x="6657" y="8148"/>
                </a:cubicBezTo>
                <a:lnTo>
                  <a:pt x="6960" y="8148"/>
                </a:lnTo>
                <a:lnTo>
                  <a:pt x="6960" y="8755"/>
                </a:lnTo>
                <a:lnTo>
                  <a:pt x="4861" y="8755"/>
                </a:lnTo>
                <a:cubicBezTo>
                  <a:pt x="4502" y="8783"/>
                  <a:pt x="4502" y="9308"/>
                  <a:pt x="4861" y="9363"/>
                </a:cubicBezTo>
                <a:lnTo>
                  <a:pt x="6077" y="9363"/>
                </a:lnTo>
                <a:lnTo>
                  <a:pt x="6077" y="13837"/>
                </a:lnTo>
                <a:cubicBezTo>
                  <a:pt x="6077" y="14058"/>
                  <a:pt x="6132" y="14252"/>
                  <a:pt x="6270" y="14417"/>
                </a:cubicBezTo>
                <a:lnTo>
                  <a:pt x="5938" y="14749"/>
                </a:lnTo>
                <a:cubicBezTo>
                  <a:pt x="915" y="9366"/>
                  <a:pt x="4718" y="619"/>
                  <a:pt x="12083" y="608"/>
                </a:cubicBezTo>
                <a:close/>
                <a:moveTo>
                  <a:pt x="18229" y="3287"/>
                </a:moveTo>
                <a:cubicBezTo>
                  <a:pt x="23256" y="8672"/>
                  <a:pt x="19417" y="17455"/>
                  <a:pt x="12070" y="17455"/>
                </a:cubicBezTo>
                <a:cubicBezTo>
                  <a:pt x="9943" y="17455"/>
                  <a:pt x="7899" y="16654"/>
                  <a:pt x="6353" y="15191"/>
                </a:cubicBezTo>
                <a:lnTo>
                  <a:pt x="6822" y="14721"/>
                </a:lnTo>
                <a:lnTo>
                  <a:pt x="8783" y="14721"/>
                </a:lnTo>
                <a:cubicBezTo>
                  <a:pt x="9280" y="14721"/>
                  <a:pt x="9667" y="14334"/>
                  <a:pt x="9667" y="13837"/>
                </a:cubicBezTo>
                <a:lnTo>
                  <a:pt x="9667" y="11849"/>
                </a:lnTo>
                <a:lnTo>
                  <a:pt x="11794" y="9750"/>
                </a:lnTo>
                <a:lnTo>
                  <a:pt x="11794" y="14445"/>
                </a:lnTo>
                <a:cubicBezTo>
                  <a:pt x="11794" y="14638"/>
                  <a:pt x="11939" y="14735"/>
                  <a:pt x="12084" y="14735"/>
                </a:cubicBezTo>
                <a:cubicBezTo>
                  <a:pt x="12229" y="14735"/>
                  <a:pt x="12374" y="14638"/>
                  <a:pt x="12374" y="14445"/>
                </a:cubicBezTo>
                <a:lnTo>
                  <a:pt x="12374" y="9335"/>
                </a:lnTo>
                <a:lnTo>
                  <a:pt x="14500" y="9335"/>
                </a:lnTo>
                <a:lnTo>
                  <a:pt x="14500" y="13837"/>
                </a:lnTo>
                <a:cubicBezTo>
                  <a:pt x="14473" y="14334"/>
                  <a:pt x="14887" y="14749"/>
                  <a:pt x="15384" y="14749"/>
                </a:cubicBezTo>
                <a:lnTo>
                  <a:pt x="17207" y="14749"/>
                </a:lnTo>
                <a:cubicBezTo>
                  <a:pt x="17704" y="14749"/>
                  <a:pt x="18091" y="14334"/>
                  <a:pt x="18091" y="13837"/>
                </a:cubicBezTo>
                <a:lnTo>
                  <a:pt x="18091" y="9335"/>
                </a:lnTo>
                <a:lnTo>
                  <a:pt x="19334" y="9335"/>
                </a:lnTo>
                <a:cubicBezTo>
                  <a:pt x="19693" y="9280"/>
                  <a:pt x="19693" y="8755"/>
                  <a:pt x="19334" y="8728"/>
                </a:cubicBezTo>
                <a:lnTo>
                  <a:pt x="17207" y="8728"/>
                </a:lnTo>
                <a:lnTo>
                  <a:pt x="17207" y="8120"/>
                </a:lnTo>
                <a:lnTo>
                  <a:pt x="17511" y="8120"/>
                </a:lnTo>
                <a:cubicBezTo>
                  <a:pt x="18008" y="8120"/>
                  <a:pt x="18422" y="7733"/>
                  <a:pt x="18422" y="7236"/>
                </a:cubicBezTo>
                <a:lnTo>
                  <a:pt x="18422" y="4833"/>
                </a:lnTo>
                <a:cubicBezTo>
                  <a:pt x="18422" y="4364"/>
                  <a:pt x="18063" y="3977"/>
                  <a:pt x="17594" y="3922"/>
                </a:cubicBezTo>
                <a:lnTo>
                  <a:pt x="18229" y="3287"/>
                </a:lnTo>
                <a:close/>
                <a:moveTo>
                  <a:pt x="12070" y="0"/>
                </a:moveTo>
                <a:cubicBezTo>
                  <a:pt x="4033" y="0"/>
                  <a:pt x="0" y="9722"/>
                  <a:pt x="5690" y="15412"/>
                </a:cubicBezTo>
                <a:cubicBezTo>
                  <a:pt x="7412" y="17134"/>
                  <a:pt x="9730" y="18049"/>
                  <a:pt x="12086" y="18049"/>
                </a:cubicBezTo>
                <a:cubicBezTo>
                  <a:pt x="13244" y="18049"/>
                  <a:pt x="14412" y="17828"/>
                  <a:pt x="15522" y="17373"/>
                </a:cubicBezTo>
                <a:cubicBezTo>
                  <a:pt x="18892" y="15964"/>
                  <a:pt x="21101" y="12677"/>
                  <a:pt x="21101" y="9032"/>
                </a:cubicBezTo>
                <a:cubicBezTo>
                  <a:pt x="21101" y="4032"/>
                  <a:pt x="17041" y="0"/>
                  <a:pt x="12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3" name="Google Shape;2073;p118"/>
          <p:cNvGrpSpPr/>
          <p:nvPr/>
        </p:nvGrpSpPr>
        <p:grpSpPr>
          <a:xfrm>
            <a:off x="4803520" y="1431105"/>
            <a:ext cx="381302" cy="376013"/>
            <a:chOff x="4704925" y="1431105"/>
            <a:chExt cx="381302" cy="376013"/>
          </a:xfrm>
        </p:grpSpPr>
        <p:sp>
          <p:nvSpPr>
            <p:cNvPr id="2074" name="Google Shape;2074;p118"/>
            <p:cNvSpPr/>
            <p:nvPr/>
          </p:nvSpPr>
          <p:spPr>
            <a:xfrm>
              <a:off x="4704925" y="1431105"/>
              <a:ext cx="381302" cy="376013"/>
            </a:xfrm>
            <a:custGeom>
              <a:rect b="b" l="l" r="r" t="t"/>
              <a:pathLst>
                <a:path extrusionOk="0" h="18058" w="18312">
                  <a:moveTo>
                    <a:pt x="5099" y="595"/>
                  </a:moveTo>
                  <a:cubicBezTo>
                    <a:pt x="5303" y="595"/>
                    <a:pt x="5510" y="698"/>
                    <a:pt x="5635" y="905"/>
                  </a:cubicBezTo>
                  <a:cubicBezTo>
                    <a:pt x="5717" y="1071"/>
                    <a:pt x="5938" y="1209"/>
                    <a:pt x="6132" y="1209"/>
                  </a:cubicBezTo>
                  <a:lnTo>
                    <a:pt x="6905" y="1209"/>
                  </a:lnTo>
                  <a:lnTo>
                    <a:pt x="6905" y="2425"/>
                  </a:lnTo>
                  <a:lnTo>
                    <a:pt x="3315" y="2425"/>
                  </a:lnTo>
                  <a:lnTo>
                    <a:pt x="3315" y="1209"/>
                  </a:lnTo>
                  <a:lnTo>
                    <a:pt x="4060" y="1209"/>
                  </a:lnTo>
                  <a:cubicBezTo>
                    <a:pt x="4281" y="1209"/>
                    <a:pt x="4475" y="1071"/>
                    <a:pt x="4585" y="905"/>
                  </a:cubicBezTo>
                  <a:cubicBezTo>
                    <a:pt x="4696" y="698"/>
                    <a:pt x="4896" y="595"/>
                    <a:pt x="5099" y="595"/>
                  </a:cubicBezTo>
                  <a:close/>
                  <a:moveTo>
                    <a:pt x="9004" y="1485"/>
                  </a:moveTo>
                  <a:cubicBezTo>
                    <a:pt x="9336" y="1485"/>
                    <a:pt x="9612" y="1762"/>
                    <a:pt x="9612" y="2093"/>
                  </a:cubicBezTo>
                  <a:lnTo>
                    <a:pt x="9612" y="8114"/>
                  </a:lnTo>
                  <a:lnTo>
                    <a:pt x="9004" y="8114"/>
                  </a:lnTo>
                  <a:lnTo>
                    <a:pt x="9004" y="2701"/>
                  </a:lnTo>
                  <a:cubicBezTo>
                    <a:pt x="9004" y="2369"/>
                    <a:pt x="8756" y="2093"/>
                    <a:pt x="8424" y="2093"/>
                  </a:cubicBezTo>
                  <a:lnTo>
                    <a:pt x="7513" y="2093"/>
                  </a:lnTo>
                  <a:lnTo>
                    <a:pt x="7513" y="1485"/>
                  </a:lnTo>
                  <a:close/>
                  <a:moveTo>
                    <a:pt x="8424" y="2701"/>
                  </a:moveTo>
                  <a:lnTo>
                    <a:pt x="8424" y="8114"/>
                  </a:lnTo>
                  <a:lnTo>
                    <a:pt x="6905" y="8114"/>
                  </a:lnTo>
                  <a:cubicBezTo>
                    <a:pt x="5856" y="8114"/>
                    <a:pt x="4917" y="8832"/>
                    <a:pt x="4613" y="9854"/>
                  </a:cubicBezTo>
                  <a:lnTo>
                    <a:pt x="3618" y="13224"/>
                  </a:lnTo>
                  <a:lnTo>
                    <a:pt x="1823" y="13224"/>
                  </a:lnTo>
                  <a:lnTo>
                    <a:pt x="1823" y="2701"/>
                  </a:lnTo>
                  <a:lnTo>
                    <a:pt x="2790" y="2701"/>
                  </a:lnTo>
                  <a:cubicBezTo>
                    <a:pt x="2900" y="2894"/>
                    <a:pt x="3094" y="3005"/>
                    <a:pt x="3315" y="3005"/>
                  </a:cubicBezTo>
                  <a:lnTo>
                    <a:pt x="6905" y="3005"/>
                  </a:lnTo>
                  <a:cubicBezTo>
                    <a:pt x="7126" y="3005"/>
                    <a:pt x="7319" y="2894"/>
                    <a:pt x="7430" y="2701"/>
                  </a:cubicBezTo>
                  <a:close/>
                  <a:moveTo>
                    <a:pt x="2707" y="1485"/>
                  </a:moveTo>
                  <a:lnTo>
                    <a:pt x="2707" y="2093"/>
                  </a:lnTo>
                  <a:lnTo>
                    <a:pt x="1823" y="2093"/>
                  </a:lnTo>
                  <a:cubicBezTo>
                    <a:pt x="1464" y="2093"/>
                    <a:pt x="1216" y="2369"/>
                    <a:pt x="1216" y="2701"/>
                  </a:cubicBezTo>
                  <a:lnTo>
                    <a:pt x="1216" y="13224"/>
                  </a:lnTo>
                  <a:cubicBezTo>
                    <a:pt x="1216" y="13555"/>
                    <a:pt x="1464" y="13831"/>
                    <a:pt x="1823" y="13831"/>
                  </a:cubicBezTo>
                  <a:lnTo>
                    <a:pt x="3453" y="13831"/>
                  </a:lnTo>
                  <a:lnTo>
                    <a:pt x="3259" y="14439"/>
                  </a:lnTo>
                  <a:lnTo>
                    <a:pt x="1216" y="14439"/>
                  </a:lnTo>
                  <a:cubicBezTo>
                    <a:pt x="884" y="14439"/>
                    <a:pt x="608" y="14163"/>
                    <a:pt x="608" y="13831"/>
                  </a:cubicBezTo>
                  <a:lnTo>
                    <a:pt x="608" y="2093"/>
                  </a:lnTo>
                  <a:cubicBezTo>
                    <a:pt x="580" y="1762"/>
                    <a:pt x="856" y="1485"/>
                    <a:pt x="1188" y="1485"/>
                  </a:cubicBezTo>
                  <a:close/>
                  <a:moveTo>
                    <a:pt x="14114" y="8722"/>
                  </a:moveTo>
                  <a:cubicBezTo>
                    <a:pt x="14915" y="8722"/>
                    <a:pt x="15633" y="9246"/>
                    <a:pt x="15854" y="10020"/>
                  </a:cubicBezTo>
                  <a:lnTo>
                    <a:pt x="17373" y="15129"/>
                  </a:lnTo>
                  <a:cubicBezTo>
                    <a:pt x="17643" y="16445"/>
                    <a:pt x="16594" y="17308"/>
                    <a:pt x="15554" y="17308"/>
                  </a:cubicBezTo>
                  <a:cubicBezTo>
                    <a:pt x="14891" y="17308"/>
                    <a:pt x="14232" y="16958"/>
                    <a:pt x="13920" y="16151"/>
                  </a:cubicBezTo>
                  <a:lnTo>
                    <a:pt x="13423" y="14494"/>
                  </a:lnTo>
                  <a:cubicBezTo>
                    <a:pt x="13285" y="14107"/>
                    <a:pt x="12954" y="13859"/>
                    <a:pt x="12539" y="13859"/>
                  </a:cubicBezTo>
                  <a:lnTo>
                    <a:pt x="8507" y="13859"/>
                  </a:lnTo>
                  <a:cubicBezTo>
                    <a:pt x="8093" y="13859"/>
                    <a:pt x="7734" y="14107"/>
                    <a:pt x="7623" y="14494"/>
                  </a:cubicBezTo>
                  <a:lnTo>
                    <a:pt x="7154" y="16151"/>
                  </a:lnTo>
                  <a:cubicBezTo>
                    <a:pt x="6949" y="16994"/>
                    <a:pt x="6198" y="17555"/>
                    <a:pt x="5384" y="17555"/>
                  </a:cubicBezTo>
                  <a:cubicBezTo>
                    <a:pt x="5211" y="17555"/>
                    <a:pt x="5035" y="17530"/>
                    <a:pt x="4861" y="17477"/>
                  </a:cubicBezTo>
                  <a:cubicBezTo>
                    <a:pt x="3867" y="17173"/>
                    <a:pt x="3315" y="16096"/>
                    <a:pt x="3701" y="15129"/>
                  </a:cubicBezTo>
                  <a:lnTo>
                    <a:pt x="5193" y="10020"/>
                  </a:lnTo>
                  <a:cubicBezTo>
                    <a:pt x="5414" y="9246"/>
                    <a:pt x="6104" y="8722"/>
                    <a:pt x="6905" y="8722"/>
                  </a:cubicBezTo>
                  <a:close/>
                  <a:moveTo>
                    <a:pt x="5106" y="1"/>
                  </a:moveTo>
                  <a:cubicBezTo>
                    <a:pt x="4702" y="1"/>
                    <a:pt x="4295" y="201"/>
                    <a:pt x="4060" y="602"/>
                  </a:cubicBezTo>
                  <a:lnTo>
                    <a:pt x="3315" y="602"/>
                  </a:lnTo>
                  <a:cubicBezTo>
                    <a:pt x="3094" y="602"/>
                    <a:pt x="2900" y="712"/>
                    <a:pt x="2790" y="905"/>
                  </a:cubicBezTo>
                  <a:lnTo>
                    <a:pt x="1216" y="905"/>
                  </a:lnTo>
                  <a:cubicBezTo>
                    <a:pt x="553" y="905"/>
                    <a:pt x="0" y="1430"/>
                    <a:pt x="0" y="2093"/>
                  </a:cubicBezTo>
                  <a:lnTo>
                    <a:pt x="0" y="13831"/>
                  </a:lnTo>
                  <a:cubicBezTo>
                    <a:pt x="0" y="14494"/>
                    <a:pt x="553" y="15047"/>
                    <a:pt x="1216" y="15047"/>
                  </a:cubicBezTo>
                  <a:lnTo>
                    <a:pt x="3094" y="15047"/>
                  </a:lnTo>
                  <a:cubicBezTo>
                    <a:pt x="2873" y="16262"/>
                    <a:pt x="3618" y="17449"/>
                    <a:pt x="4806" y="17781"/>
                  </a:cubicBezTo>
                  <a:cubicBezTo>
                    <a:pt x="5023" y="17840"/>
                    <a:pt x="5241" y="17868"/>
                    <a:pt x="5456" y="17868"/>
                  </a:cubicBezTo>
                  <a:cubicBezTo>
                    <a:pt x="6440" y="17868"/>
                    <a:pt x="7343" y="17270"/>
                    <a:pt x="7706" y="16317"/>
                  </a:cubicBezTo>
                  <a:lnTo>
                    <a:pt x="8203" y="14660"/>
                  </a:lnTo>
                  <a:cubicBezTo>
                    <a:pt x="8258" y="14522"/>
                    <a:pt x="8369" y="14439"/>
                    <a:pt x="8507" y="14439"/>
                  </a:cubicBezTo>
                  <a:lnTo>
                    <a:pt x="12539" y="14439"/>
                  </a:lnTo>
                  <a:cubicBezTo>
                    <a:pt x="12678" y="14439"/>
                    <a:pt x="12788" y="14522"/>
                    <a:pt x="12843" y="14660"/>
                  </a:cubicBezTo>
                  <a:lnTo>
                    <a:pt x="13313" y="16317"/>
                  </a:lnTo>
                  <a:cubicBezTo>
                    <a:pt x="13617" y="17339"/>
                    <a:pt x="14556" y="18057"/>
                    <a:pt x="15633" y="18057"/>
                  </a:cubicBezTo>
                  <a:cubicBezTo>
                    <a:pt x="15854" y="18057"/>
                    <a:pt x="16102" y="18002"/>
                    <a:pt x="16323" y="17947"/>
                  </a:cubicBezTo>
                  <a:cubicBezTo>
                    <a:pt x="17594" y="17560"/>
                    <a:pt x="18312" y="16234"/>
                    <a:pt x="17953" y="14964"/>
                  </a:cubicBezTo>
                  <a:lnTo>
                    <a:pt x="16461" y="9854"/>
                  </a:lnTo>
                  <a:cubicBezTo>
                    <a:pt x="16130" y="8832"/>
                    <a:pt x="15191" y="8114"/>
                    <a:pt x="14141" y="8114"/>
                  </a:cubicBezTo>
                  <a:lnTo>
                    <a:pt x="10219" y="8114"/>
                  </a:lnTo>
                  <a:lnTo>
                    <a:pt x="10219" y="2093"/>
                  </a:lnTo>
                  <a:cubicBezTo>
                    <a:pt x="10219" y="1430"/>
                    <a:pt x="9667" y="905"/>
                    <a:pt x="9004" y="905"/>
                  </a:cubicBezTo>
                  <a:lnTo>
                    <a:pt x="7430" y="905"/>
                  </a:lnTo>
                  <a:cubicBezTo>
                    <a:pt x="7319" y="712"/>
                    <a:pt x="7126" y="602"/>
                    <a:pt x="6905" y="602"/>
                  </a:cubicBezTo>
                  <a:lnTo>
                    <a:pt x="6132" y="602"/>
                  </a:lnTo>
                  <a:cubicBezTo>
                    <a:pt x="5911" y="201"/>
                    <a:pt x="5510" y="1"/>
                    <a:pt x="51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18"/>
            <p:cNvSpPr/>
            <p:nvPr/>
          </p:nvSpPr>
          <p:spPr>
            <a:xfrm>
              <a:off x="4804998" y="1456280"/>
              <a:ext cx="12660" cy="12098"/>
            </a:xfrm>
            <a:custGeom>
              <a:rect b="b" l="l" r="r" t="t"/>
              <a:pathLst>
                <a:path extrusionOk="0" h="581" w="608">
                  <a:moveTo>
                    <a:pt x="304" y="0"/>
                  </a:moveTo>
                  <a:cubicBezTo>
                    <a:pt x="138" y="0"/>
                    <a:pt x="0" y="111"/>
                    <a:pt x="0" y="304"/>
                  </a:cubicBezTo>
                  <a:cubicBezTo>
                    <a:pt x="0" y="470"/>
                    <a:pt x="138" y="580"/>
                    <a:pt x="304" y="580"/>
                  </a:cubicBezTo>
                  <a:cubicBezTo>
                    <a:pt x="470" y="580"/>
                    <a:pt x="608" y="470"/>
                    <a:pt x="608" y="304"/>
                  </a:cubicBezTo>
                  <a:cubicBezTo>
                    <a:pt x="608" y="111"/>
                    <a:pt x="470" y="0"/>
                    <a:pt x="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18"/>
            <p:cNvSpPr/>
            <p:nvPr/>
          </p:nvSpPr>
          <p:spPr>
            <a:xfrm>
              <a:off x="4802437" y="1518893"/>
              <a:ext cx="66403" cy="12806"/>
            </a:xfrm>
            <a:custGeom>
              <a:rect b="b" l="l" r="r" t="t"/>
              <a:pathLst>
                <a:path extrusionOk="0" h="615" w="3189">
                  <a:moveTo>
                    <a:pt x="379" y="1"/>
                  </a:moveTo>
                  <a:cubicBezTo>
                    <a:pt x="1" y="1"/>
                    <a:pt x="1" y="614"/>
                    <a:pt x="379" y="614"/>
                  </a:cubicBezTo>
                  <a:cubicBezTo>
                    <a:pt x="395" y="614"/>
                    <a:pt x="410" y="613"/>
                    <a:pt x="427" y="611"/>
                  </a:cubicBezTo>
                  <a:lnTo>
                    <a:pt x="2830" y="611"/>
                  </a:lnTo>
                  <a:cubicBezTo>
                    <a:pt x="3189" y="584"/>
                    <a:pt x="3189" y="59"/>
                    <a:pt x="2830" y="4"/>
                  </a:cubicBezTo>
                  <a:lnTo>
                    <a:pt x="427" y="4"/>
                  </a:lnTo>
                  <a:cubicBezTo>
                    <a:pt x="410" y="2"/>
                    <a:pt x="395" y="1"/>
                    <a:pt x="3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18"/>
            <p:cNvSpPr/>
            <p:nvPr/>
          </p:nvSpPr>
          <p:spPr>
            <a:xfrm>
              <a:off x="4754962" y="1506316"/>
              <a:ext cx="43727" cy="37585"/>
            </a:xfrm>
            <a:custGeom>
              <a:rect b="b" l="l" r="r" t="t"/>
              <a:pathLst>
                <a:path extrusionOk="0" h="1805" w="2100">
                  <a:moveTo>
                    <a:pt x="912" y="580"/>
                  </a:moveTo>
                  <a:cubicBezTo>
                    <a:pt x="1160" y="580"/>
                    <a:pt x="1298" y="912"/>
                    <a:pt x="1105" y="1105"/>
                  </a:cubicBezTo>
                  <a:cubicBezTo>
                    <a:pt x="1052" y="1167"/>
                    <a:pt x="981" y="1195"/>
                    <a:pt x="910" y="1195"/>
                  </a:cubicBezTo>
                  <a:cubicBezTo>
                    <a:pt x="760" y="1195"/>
                    <a:pt x="608" y="1071"/>
                    <a:pt x="608" y="884"/>
                  </a:cubicBezTo>
                  <a:cubicBezTo>
                    <a:pt x="608" y="718"/>
                    <a:pt x="718" y="608"/>
                    <a:pt x="912" y="580"/>
                  </a:cubicBezTo>
                  <a:close/>
                  <a:moveTo>
                    <a:pt x="912" y="0"/>
                  </a:moveTo>
                  <a:cubicBezTo>
                    <a:pt x="387" y="0"/>
                    <a:pt x="0" y="387"/>
                    <a:pt x="0" y="884"/>
                  </a:cubicBezTo>
                  <a:cubicBezTo>
                    <a:pt x="0" y="1446"/>
                    <a:pt x="445" y="1805"/>
                    <a:pt x="913" y="1805"/>
                  </a:cubicBezTo>
                  <a:cubicBezTo>
                    <a:pt x="1134" y="1805"/>
                    <a:pt x="1360" y="1724"/>
                    <a:pt x="1547" y="1547"/>
                  </a:cubicBezTo>
                  <a:cubicBezTo>
                    <a:pt x="2099" y="967"/>
                    <a:pt x="1713" y="0"/>
                    <a:pt x="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18"/>
            <p:cNvSpPr/>
            <p:nvPr/>
          </p:nvSpPr>
          <p:spPr>
            <a:xfrm>
              <a:off x="4802687" y="1568992"/>
              <a:ext cx="67319" cy="12681"/>
            </a:xfrm>
            <a:custGeom>
              <a:rect b="b" l="l" r="r" t="t"/>
              <a:pathLst>
                <a:path extrusionOk="0" h="609" w="3233">
                  <a:moveTo>
                    <a:pt x="415" y="1"/>
                  </a:moveTo>
                  <a:cubicBezTo>
                    <a:pt x="1" y="1"/>
                    <a:pt x="1" y="581"/>
                    <a:pt x="415" y="608"/>
                  </a:cubicBezTo>
                  <a:lnTo>
                    <a:pt x="2818" y="608"/>
                  </a:lnTo>
                  <a:cubicBezTo>
                    <a:pt x="3232" y="608"/>
                    <a:pt x="3232" y="1"/>
                    <a:pt x="28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18"/>
            <p:cNvSpPr/>
            <p:nvPr/>
          </p:nvSpPr>
          <p:spPr>
            <a:xfrm>
              <a:off x="4748631" y="1556352"/>
              <a:ext cx="43727" cy="37605"/>
            </a:xfrm>
            <a:custGeom>
              <a:rect b="b" l="l" r="r" t="t"/>
              <a:pathLst>
                <a:path extrusionOk="0" h="1806" w="2100">
                  <a:moveTo>
                    <a:pt x="1202" y="600"/>
                  </a:moveTo>
                  <a:cubicBezTo>
                    <a:pt x="1352" y="600"/>
                    <a:pt x="1492" y="724"/>
                    <a:pt x="1492" y="911"/>
                  </a:cubicBezTo>
                  <a:cubicBezTo>
                    <a:pt x="1492" y="1077"/>
                    <a:pt x="1381" y="1215"/>
                    <a:pt x="1216" y="1215"/>
                  </a:cubicBezTo>
                  <a:cubicBezTo>
                    <a:pt x="939" y="1188"/>
                    <a:pt x="801" y="884"/>
                    <a:pt x="995" y="690"/>
                  </a:cubicBezTo>
                  <a:cubicBezTo>
                    <a:pt x="1057" y="628"/>
                    <a:pt x="1131" y="600"/>
                    <a:pt x="1202" y="600"/>
                  </a:cubicBezTo>
                  <a:close/>
                  <a:moveTo>
                    <a:pt x="1216" y="0"/>
                  </a:moveTo>
                  <a:cubicBezTo>
                    <a:pt x="387" y="0"/>
                    <a:pt x="0" y="967"/>
                    <a:pt x="553" y="1547"/>
                  </a:cubicBezTo>
                  <a:cubicBezTo>
                    <a:pt x="740" y="1725"/>
                    <a:pt x="968" y="1806"/>
                    <a:pt x="1191" y="1806"/>
                  </a:cubicBezTo>
                  <a:cubicBezTo>
                    <a:pt x="1657" y="1806"/>
                    <a:pt x="2099" y="1453"/>
                    <a:pt x="2099" y="911"/>
                  </a:cubicBezTo>
                  <a:cubicBezTo>
                    <a:pt x="2099" y="414"/>
                    <a:pt x="1713" y="0"/>
                    <a:pt x="12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18"/>
            <p:cNvSpPr/>
            <p:nvPr/>
          </p:nvSpPr>
          <p:spPr>
            <a:xfrm>
              <a:off x="4748631" y="1606368"/>
              <a:ext cx="43727" cy="37876"/>
            </a:xfrm>
            <a:custGeom>
              <a:rect b="b" l="l" r="r" t="t"/>
              <a:pathLst>
                <a:path extrusionOk="0" h="1819" w="2100">
                  <a:moveTo>
                    <a:pt x="1202" y="601"/>
                  </a:moveTo>
                  <a:cubicBezTo>
                    <a:pt x="1352" y="601"/>
                    <a:pt x="1492" y="725"/>
                    <a:pt x="1492" y="912"/>
                  </a:cubicBezTo>
                  <a:cubicBezTo>
                    <a:pt x="1492" y="1078"/>
                    <a:pt x="1381" y="1216"/>
                    <a:pt x="1216" y="1216"/>
                  </a:cubicBezTo>
                  <a:cubicBezTo>
                    <a:pt x="939" y="1216"/>
                    <a:pt x="801" y="885"/>
                    <a:pt x="995" y="691"/>
                  </a:cubicBezTo>
                  <a:cubicBezTo>
                    <a:pt x="1057" y="629"/>
                    <a:pt x="1131" y="601"/>
                    <a:pt x="1202" y="601"/>
                  </a:cubicBezTo>
                  <a:close/>
                  <a:moveTo>
                    <a:pt x="1216" y="1"/>
                  </a:moveTo>
                  <a:cubicBezTo>
                    <a:pt x="387" y="1"/>
                    <a:pt x="0" y="968"/>
                    <a:pt x="553" y="1548"/>
                  </a:cubicBezTo>
                  <a:cubicBezTo>
                    <a:pt x="740" y="1735"/>
                    <a:pt x="969" y="1819"/>
                    <a:pt x="1192" y="1819"/>
                  </a:cubicBezTo>
                  <a:cubicBezTo>
                    <a:pt x="1657" y="1819"/>
                    <a:pt x="2099" y="1454"/>
                    <a:pt x="2099" y="912"/>
                  </a:cubicBezTo>
                  <a:cubicBezTo>
                    <a:pt x="2099" y="415"/>
                    <a:pt x="1685" y="1"/>
                    <a:pt x="12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18"/>
            <p:cNvSpPr/>
            <p:nvPr/>
          </p:nvSpPr>
          <p:spPr>
            <a:xfrm>
              <a:off x="4848121" y="1638143"/>
              <a:ext cx="13826" cy="25195"/>
            </a:xfrm>
            <a:custGeom>
              <a:rect b="b" l="l" r="r" t="t"/>
              <a:pathLst>
                <a:path extrusionOk="0" h="1210" w="664">
                  <a:moveTo>
                    <a:pt x="342" y="1"/>
                  </a:moveTo>
                  <a:cubicBezTo>
                    <a:pt x="201" y="1"/>
                    <a:pt x="56" y="91"/>
                    <a:pt x="28" y="270"/>
                  </a:cubicBezTo>
                  <a:lnTo>
                    <a:pt x="28" y="878"/>
                  </a:lnTo>
                  <a:cubicBezTo>
                    <a:pt x="0" y="1099"/>
                    <a:pt x="166" y="1209"/>
                    <a:pt x="332" y="1209"/>
                  </a:cubicBezTo>
                  <a:cubicBezTo>
                    <a:pt x="498" y="1209"/>
                    <a:pt x="663" y="1099"/>
                    <a:pt x="636" y="878"/>
                  </a:cubicBezTo>
                  <a:lnTo>
                    <a:pt x="636" y="270"/>
                  </a:lnTo>
                  <a:cubicBezTo>
                    <a:pt x="622" y="91"/>
                    <a:pt x="484" y="1"/>
                    <a:pt x="3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18"/>
            <p:cNvSpPr/>
            <p:nvPr/>
          </p:nvSpPr>
          <p:spPr>
            <a:xfrm>
              <a:off x="4859053" y="1662735"/>
              <a:ext cx="29339" cy="12681"/>
            </a:xfrm>
            <a:custGeom>
              <a:rect b="b" l="l" r="r" t="t"/>
              <a:pathLst>
                <a:path extrusionOk="0" h="609" w="1409">
                  <a:moveTo>
                    <a:pt x="415" y="1"/>
                  </a:moveTo>
                  <a:cubicBezTo>
                    <a:pt x="0" y="1"/>
                    <a:pt x="0" y="608"/>
                    <a:pt x="415" y="608"/>
                  </a:cubicBezTo>
                  <a:lnTo>
                    <a:pt x="1022" y="608"/>
                  </a:lnTo>
                  <a:cubicBezTo>
                    <a:pt x="1409" y="608"/>
                    <a:pt x="1409" y="1"/>
                    <a:pt x="10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18"/>
            <p:cNvSpPr/>
            <p:nvPr/>
          </p:nvSpPr>
          <p:spPr>
            <a:xfrm>
              <a:off x="4848704" y="1675395"/>
              <a:ext cx="12660" cy="24466"/>
            </a:xfrm>
            <a:custGeom>
              <a:rect b="b" l="l" r="r" t="t"/>
              <a:pathLst>
                <a:path extrusionOk="0" h="1175" w="608">
                  <a:moveTo>
                    <a:pt x="304" y="0"/>
                  </a:moveTo>
                  <a:cubicBezTo>
                    <a:pt x="138" y="0"/>
                    <a:pt x="0" y="138"/>
                    <a:pt x="0" y="304"/>
                  </a:cubicBezTo>
                  <a:lnTo>
                    <a:pt x="0" y="884"/>
                  </a:lnTo>
                  <a:cubicBezTo>
                    <a:pt x="28" y="1077"/>
                    <a:pt x="173" y="1174"/>
                    <a:pt x="314" y="1174"/>
                  </a:cubicBezTo>
                  <a:cubicBezTo>
                    <a:pt x="456" y="1174"/>
                    <a:pt x="594" y="1077"/>
                    <a:pt x="608" y="884"/>
                  </a:cubicBezTo>
                  <a:lnTo>
                    <a:pt x="608" y="304"/>
                  </a:lnTo>
                  <a:cubicBezTo>
                    <a:pt x="608" y="138"/>
                    <a:pt x="470" y="0"/>
                    <a:pt x="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18"/>
            <p:cNvSpPr/>
            <p:nvPr/>
          </p:nvSpPr>
          <p:spPr>
            <a:xfrm>
              <a:off x="4821656" y="1662735"/>
              <a:ext cx="29360" cy="12681"/>
            </a:xfrm>
            <a:custGeom>
              <a:rect b="b" l="l" r="r" t="t"/>
              <a:pathLst>
                <a:path extrusionOk="0" h="609" w="1410">
                  <a:moveTo>
                    <a:pt x="415" y="1"/>
                  </a:moveTo>
                  <a:cubicBezTo>
                    <a:pt x="1" y="1"/>
                    <a:pt x="1" y="608"/>
                    <a:pt x="415" y="608"/>
                  </a:cubicBezTo>
                  <a:lnTo>
                    <a:pt x="995" y="608"/>
                  </a:lnTo>
                  <a:cubicBezTo>
                    <a:pt x="1410" y="608"/>
                    <a:pt x="1410" y="1"/>
                    <a:pt x="9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18"/>
            <p:cNvSpPr/>
            <p:nvPr/>
          </p:nvSpPr>
          <p:spPr>
            <a:xfrm>
              <a:off x="4967747" y="1662839"/>
              <a:ext cx="14971" cy="12577"/>
            </a:xfrm>
            <a:custGeom>
              <a:rect b="b" l="l" r="r" t="t"/>
              <a:pathLst>
                <a:path extrusionOk="0" h="604" w="719">
                  <a:moveTo>
                    <a:pt x="312" y="1"/>
                  </a:moveTo>
                  <a:cubicBezTo>
                    <a:pt x="153" y="1"/>
                    <a:pt x="0" y="112"/>
                    <a:pt x="0" y="299"/>
                  </a:cubicBezTo>
                  <a:cubicBezTo>
                    <a:pt x="0" y="465"/>
                    <a:pt x="138" y="603"/>
                    <a:pt x="304" y="603"/>
                  </a:cubicBezTo>
                  <a:cubicBezTo>
                    <a:pt x="580" y="603"/>
                    <a:pt x="718" y="272"/>
                    <a:pt x="525" y="78"/>
                  </a:cubicBezTo>
                  <a:cubicBezTo>
                    <a:pt x="463" y="25"/>
                    <a:pt x="3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18"/>
            <p:cNvSpPr/>
            <p:nvPr/>
          </p:nvSpPr>
          <p:spPr>
            <a:xfrm>
              <a:off x="5005123" y="1662839"/>
              <a:ext cx="14971" cy="12577"/>
            </a:xfrm>
            <a:custGeom>
              <a:rect b="b" l="l" r="r" t="t"/>
              <a:pathLst>
                <a:path extrusionOk="0" h="604" w="719">
                  <a:moveTo>
                    <a:pt x="312" y="1"/>
                  </a:moveTo>
                  <a:cubicBezTo>
                    <a:pt x="154" y="1"/>
                    <a:pt x="1" y="112"/>
                    <a:pt x="1" y="299"/>
                  </a:cubicBezTo>
                  <a:cubicBezTo>
                    <a:pt x="1" y="465"/>
                    <a:pt x="139" y="603"/>
                    <a:pt x="304" y="603"/>
                  </a:cubicBezTo>
                  <a:cubicBezTo>
                    <a:pt x="581" y="603"/>
                    <a:pt x="719" y="272"/>
                    <a:pt x="525" y="78"/>
                  </a:cubicBezTo>
                  <a:cubicBezTo>
                    <a:pt x="463" y="25"/>
                    <a:pt x="3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18"/>
            <p:cNvSpPr/>
            <p:nvPr/>
          </p:nvSpPr>
          <p:spPr>
            <a:xfrm>
              <a:off x="4986716" y="1644161"/>
              <a:ext cx="14409" cy="12264"/>
            </a:xfrm>
            <a:custGeom>
              <a:rect b="b" l="l" r="r" t="t"/>
              <a:pathLst>
                <a:path extrusionOk="0" h="589" w="692">
                  <a:moveTo>
                    <a:pt x="287" y="1"/>
                  </a:moveTo>
                  <a:cubicBezTo>
                    <a:pt x="138" y="1"/>
                    <a:pt x="1" y="118"/>
                    <a:pt x="1" y="285"/>
                  </a:cubicBezTo>
                  <a:cubicBezTo>
                    <a:pt x="1" y="451"/>
                    <a:pt x="139" y="589"/>
                    <a:pt x="305" y="589"/>
                  </a:cubicBezTo>
                  <a:cubicBezTo>
                    <a:pt x="553" y="589"/>
                    <a:pt x="691" y="257"/>
                    <a:pt x="498" y="92"/>
                  </a:cubicBezTo>
                  <a:cubicBezTo>
                    <a:pt x="435" y="28"/>
                    <a:pt x="359" y="1"/>
                    <a:pt x="2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18"/>
            <p:cNvSpPr/>
            <p:nvPr/>
          </p:nvSpPr>
          <p:spPr>
            <a:xfrm>
              <a:off x="4986716" y="1681558"/>
              <a:ext cx="14243" cy="12285"/>
            </a:xfrm>
            <a:custGeom>
              <a:rect b="b" l="l" r="r" t="t"/>
              <a:pathLst>
                <a:path extrusionOk="0" h="590" w="684">
                  <a:moveTo>
                    <a:pt x="291" y="1"/>
                  </a:moveTo>
                  <a:cubicBezTo>
                    <a:pt x="140" y="1"/>
                    <a:pt x="1" y="125"/>
                    <a:pt x="1" y="312"/>
                  </a:cubicBezTo>
                  <a:cubicBezTo>
                    <a:pt x="1" y="478"/>
                    <a:pt x="139" y="588"/>
                    <a:pt x="305" y="588"/>
                  </a:cubicBezTo>
                  <a:cubicBezTo>
                    <a:pt x="314" y="589"/>
                    <a:pt x="324" y="590"/>
                    <a:pt x="334" y="590"/>
                  </a:cubicBezTo>
                  <a:cubicBezTo>
                    <a:pt x="564" y="590"/>
                    <a:pt x="684" y="277"/>
                    <a:pt x="498" y="91"/>
                  </a:cubicBezTo>
                  <a:cubicBezTo>
                    <a:pt x="436" y="29"/>
                    <a:pt x="362" y="1"/>
                    <a:pt x="2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118"/>
          <p:cNvGrpSpPr/>
          <p:nvPr/>
        </p:nvGrpSpPr>
        <p:grpSpPr>
          <a:xfrm>
            <a:off x="1294565" y="1430980"/>
            <a:ext cx="376138" cy="376138"/>
            <a:chOff x="1615470" y="1430980"/>
            <a:chExt cx="376138" cy="376138"/>
          </a:xfrm>
        </p:grpSpPr>
        <p:sp>
          <p:nvSpPr>
            <p:cNvPr id="2090" name="Google Shape;2090;p118"/>
            <p:cNvSpPr/>
            <p:nvPr/>
          </p:nvSpPr>
          <p:spPr>
            <a:xfrm>
              <a:off x="1900905" y="1725431"/>
              <a:ext cx="65966" cy="50036"/>
            </a:xfrm>
            <a:custGeom>
              <a:rect b="b" l="l" r="r" t="t"/>
              <a:pathLst>
                <a:path extrusionOk="0" h="2403" w="3168">
                  <a:moveTo>
                    <a:pt x="2850" y="0"/>
                  </a:moveTo>
                  <a:cubicBezTo>
                    <a:pt x="2774" y="0"/>
                    <a:pt x="2698" y="28"/>
                    <a:pt x="2643" y="83"/>
                  </a:cubicBezTo>
                  <a:lnTo>
                    <a:pt x="1041" y="1685"/>
                  </a:lnTo>
                  <a:lnTo>
                    <a:pt x="654" y="1298"/>
                  </a:lnTo>
                  <a:cubicBezTo>
                    <a:pt x="590" y="1234"/>
                    <a:pt x="517" y="1207"/>
                    <a:pt x="446" y="1207"/>
                  </a:cubicBezTo>
                  <a:cubicBezTo>
                    <a:pt x="211" y="1207"/>
                    <a:pt x="0" y="1500"/>
                    <a:pt x="212" y="1712"/>
                  </a:cubicBezTo>
                  <a:lnTo>
                    <a:pt x="820" y="2320"/>
                  </a:lnTo>
                  <a:cubicBezTo>
                    <a:pt x="875" y="2375"/>
                    <a:pt x="951" y="2403"/>
                    <a:pt x="1030" y="2403"/>
                  </a:cubicBezTo>
                  <a:cubicBezTo>
                    <a:pt x="1110" y="2403"/>
                    <a:pt x="1193" y="2375"/>
                    <a:pt x="1262" y="2320"/>
                  </a:cubicBezTo>
                  <a:lnTo>
                    <a:pt x="3057" y="525"/>
                  </a:lnTo>
                  <a:cubicBezTo>
                    <a:pt x="3167" y="387"/>
                    <a:pt x="3167" y="221"/>
                    <a:pt x="3057" y="83"/>
                  </a:cubicBezTo>
                  <a:cubicBezTo>
                    <a:pt x="3002" y="28"/>
                    <a:pt x="2926" y="0"/>
                    <a:pt x="2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18"/>
            <p:cNvSpPr/>
            <p:nvPr/>
          </p:nvSpPr>
          <p:spPr>
            <a:xfrm>
              <a:off x="1903591" y="1593875"/>
              <a:ext cx="63280" cy="49912"/>
            </a:xfrm>
            <a:custGeom>
              <a:rect b="b" l="l" r="r" t="t"/>
              <a:pathLst>
                <a:path extrusionOk="0" h="2397" w="3039">
                  <a:moveTo>
                    <a:pt x="2721" y="0"/>
                  </a:moveTo>
                  <a:cubicBezTo>
                    <a:pt x="2645" y="0"/>
                    <a:pt x="2569" y="35"/>
                    <a:pt x="2514" y="104"/>
                  </a:cubicBezTo>
                  <a:lnTo>
                    <a:pt x="912" y="1678"/>
                  </a:lnTo>
                  <a:lnTo>
                    <a:pt x="525" y="1291"/>
                  </a:lnTo>
                  <a:cubicBezTo>
                    <a:pt x="470" y="1236"/>
                    <a:pt x="394" y="1209"/>
                    <a:pt x="318" y="1209"/>
                  </a:cubicBezTo>
                  <a:cubicBezTo>
                    <a:pt x="242" y="1209"/>
                    <a:pt x="166" y="1236"/>
                    <a:pt x="111" y="1291"/>
                  </a:cubicBezTo>
                  <a:cubicBezTo>
                    <a:pt x="0" y="1402"/>
                    <a:pt x="0" y="1595"/>
                    <a:pt x="111" y="1706"/>
                  </a:cubicBezTo>
                  <a:lnTo>
                    <a:pt x="691" y="2313"/>
                  </a:lnTo>
                  <a:cubicBezTo>
                    <a:pt x="746" y="2369"/>
                    <a:pt x="822" y="2396"/>
                    <a:pt x="901" y="2396"/>
                  </a:cubicBezTo>
                  <a:cubicBezTo>
                    <a:pt x="981" y="2396"/>
                    <a:pt x="1064" y="2369"/>
                    <a:pt x="1133" y="2313"/>
                  </a:cubicBezTo>
                  <a:lnTo>
                    <a:pt x="2928" y="518"/>
                  </a:lnTo>
                  <a:cubicBezTo>
                    <a:pt x="3038" y="408"/>
                    <a:pt x="3038" y="214"/>
                    <a:pt x="2928" y="104"/>
                  </a:cubicBezTo>
                  <a:cubicBezTo>
                    <a:pt x="2873" y="35"/>
                    <a:pt x="2797" y="0"/>
                    <a:pt x="27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18"/>
            <p:cNvSpPr/>
            <p:nvPr/>
          </p:nvSpPr>
          <p:spPr>
            <a:xfrm>
              <a:off x="1901696" y="1462381"/>
              <a:ext cx="65174" cy="50141"/>
            </a:xfrm>
            <a:custGeom>
              <a:rect b="b" l="l" r="r" t="t"/>
              <a:pathLst>
                <a:path extrusionOk="0" h="2408" w="3130">
                  <a:moveTo>
                    <a:pt x="2799" y="1"/>
                  </a:moveTo>
                  <a:cubicBezTo>
                    <a:pt x="2719" y="1"/>
                    <a:pt x="2646" y="32"/>
                    <a:pt x="2605" y="94"/>
                  </a:cubicBezTo>
                  <a:lnTo>
                    <a:pt x="1003" y="1668"/>
                  </a:lnTo>
                  <a:lnTo>
                    <a:pt x="616" y="1282"/>
                  </a:lnTo>
                  <a:cubicBezTo>
                    <a:pt x="556" y="1234"/>
                    <a:pt x="492" y="1213"/>
                    <a:pt x="429" y="1213"/>
                  </a:cubicBezTo>
                  <a:cubicBezTo>
                    <a:pt x="201" y="1213"/>
                    <a:pt x="1" y="1485"/>
                    <a:pt x="174" y="1723"/>
                  </a:cubicBezTo>
                  <a:lnTo>
                    <a:pt x="782" y="2303"/>
                  </a:lnTo>
                  <a:cubicBezTo>
                    <a:pt x="837" y="2373"/>
                    <a:pt x="913" y="2407"/>
                    <a:pt x="992" y="2407"/>
                  </a:cubicBezTo>
                  <a:cubicBezTo>
                    <a:pt x="1072" y="2407"/>
                    <a:pt x="1155" y="2373"/>
                    <a:pt x="1224" y="2303"/>
                  </a:cubicBezTo>
                  <a:lnTo>
                    <a:pt x="3019" y="508"/>
                  </a:lnTo>
                  <a:cubicBezTo>
                    <a:pt x="3102" y="425"/>
                    <a:pt x="3129" y="315"/>
                    <a:pt x="3102" y="204"/>
                  </a:cubicBezTo>
                  <a:cubicBezTo>
                    <a:pt x="3074" y="122"/>
                    <a:pt x="2991" y="39"/>
                    <a:pt x="2881" y="11"/>
                  </a:cubicBezTo>
                  <a:cubicBezTo>
                    <a:pt x="2853" y="4"/>
                    <a:pt x="2826" y="1"/>
                    <a:pt x="27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18"/>
            <p:cNvSpPr/>
            <p:nvPr/>
          </p:nvSpPr>
          <p:spPr>
            <a:xfrm>
              <a:off x="1615470" y="1430980"/>
              <a:ext cx="376138" cy="376138"/>
            </a:xfrm>
            <a:custGeom>
              <a:rect b="b" l="l" r="r" t="t"/>
              <a:pathLst>
                <a:path extrusionOk="0" h="18064" w="18064">
                  <a:moveTo>
                    <a:pt x="17152" y="608"/>
                  </a:moveTo>
                  <a:cubicBezTo>
                    <a:pt x="17317" y="608"/>
                    <a:pt x="17455" y="746"/>
                    <a:pt x="17455" y="911"/>
                  </a:cubicBezTo>
                  <a:lnTo>
                    <a:pt x="17455" y="4530"/>
                  </a:lnTo>
                  <a:cubicBezTo>
                    <a:pt x="17455" y="4695"/>
                    <a:pt x="17317" y="4833"/>
                    <a:pt x="17152" y="4833"/>
                  </a:cubicBezTo>
                  <a:lnTo>
                    <a:pt x="13533" y="4833"/>
                  </a:lnTo>
                  <a:cubicBezTo>
                    <a:pt x="13368" y="4833"/>
                    <a:pt x="13230" y="4695"/>
                    <a:pt x="13230" y="4530"/>
                  </a:cubicBezTo>
                  <a:lnTo>
                    <a:pt x="13230" y="911"/>
                  </a:lnTo>
                  <a:cubicBezTo>
                    <a:pt x="13230" y="746"/>
                    <a:pt x="13368" y="608"/>
                    <a:pt x="13533" y="608"/>
                  </a:cubicBezTo>
                  <a:close/>
                  <a:moveTo>
                    <a:pt x="5386" y="4530"/>
                  </a:moveTo>
                  <a:cubicBezTo>
                    <a:pt x="6380" y="4585"/>
                    <a:pt x="7319" y="4971"/>
                    <a:pt x="8065" y="5634"/>
                  </a:cubicBezTo>
                  <a:lnTo>
                    <a:pt x="7595" y="6104"/>
                  </a:lnTo>
                  <a:cubicBezTo>
                    <a:pt x="7485" y="6049"/>
                    <a:pt x="7374" y="6021"/>
                    <a:pt x="7236" y="6021"/>
                  </a:cubicBezTo>
                  <a:cubicBezTo>
                    <a:pt x="7071" y="6021"/>
                    <a:pt x="6877" y="6076"/>
                    <a:pt x="6739" y="6159"/>
                  </a:cubicBezTo>
                  <a:cubicBezTo>
                    <a:pt x="6380" y="5938"/>
                    <a:pt x="5966" y="5800"/>
                    <a:pt x="5524" y="5745"/>
                  </a:cubicBezTo>
                  <a:lnTo>
                    <a:pt x="5441" y="5745"/>
                  </a:lnTo>
                  <a:lnTo>
                    <a:pt x="5386" y="4530"/>
                  </a:lnTo>
                  <a:close/>
                  <a:moveTo>
                    <a:pt x="4833" y="4530"/>
                  </a:moveTo>
                  <a:lnTo>
                    <a:pt x="4833" y="5745"/>
                  </a:lnTo>
                  <a:cubicBezTo>
                    <a:pt x="4171" y="5800"/>
                    <a:pt x="3535" y="6076"/>
                    <a:pt x="3011" y="6491"/>
                  </a:cubicBezTo>
                  <a:lnTo>
                    <a:pt x="2983" y="6491"/>
                  </a:lnTo>
                  <a:lnTo>
                    <a:pt x="2127" y="5634"/>
                  </a:lnTo>
                  <a:cubicBezTo>
                    <a:pt x="2872" y="4971"/>
                    <a:pt x="3839" y="4585"/>
                    <a:pt x="4833" y="4530"/>
                  </a:cubicBezTo>
                  <a:close/>
                  <a:moveTo>
                    <a:pt x="7236" y="6629"/>
                  </a:moveTo>
                  <a:cubicBezTo>
                    <a:pt x="7319" y="6629"/>
                    <a:pt x="7402" y="6656"/>
                    <a:pt x="7457" y="6711"/>
                  </a:cubicBezTo>
                  <a:cubicBezTo>
                    <a:pt x="7568" y="6822"/>
                    <a:pt x="7568" y="7015"/>
                    <a:pt x="7457" y="7126"/>
                  </a:cubicBezTo>
                  <a:lnTo>
                    <a:pt x="6132" y="8424"/>
                  </a:lnTo>
                  <a:cubicBezTo>
                    <a:pt x="6049" y="8258"/>
                    <a:pt x="5883" y="8092"/>
                    <a:pt x="5717" y="8010"/>
                  </a:cubicBezTo>
                  <a:lnTo>
                    <a:pt x="7043" y="6711"/>
                  </a:lnTo>
                  <a:cubicBezTo>
                    <a:pt x="7098" y="6656"/>
                    <a:pt x="7181" y="6629"/>
                    <a:pt x="7236" y="6629"/>
                  </a:cubicBezTo>
                  <a:close/>
                  <a:moveTo>
                    <a:pt x="1740" y="6076"/>
                  </a:moveTo>
                  <a:lnTo>
                    <a:pt x="2569" y="6905"/>
                  </a:lnTo>
                  <a:cubicBezTo>
                    <a:pt x="2154" y="7430"/>
                    <a:pt x="1878" y="8065"/>
                    <a:pt x="1823" y="8728"/>
                  </a:cubicBezTo>
                  <a:lnTo>
                    <a:pt x="635" y="8728"/>
                  </a:lnTo>
                  <a:cubicBezTo>
                    <a:pt x="690" y="7733"/>
                    <a:pt x="1077" y="6822"/>
                    <a:pt x="1740" y="6076"/>
                  </a:cubicBezTo>
                  <a:close/>
                  <a:moveTo>
                    <a:pt x="8479" y="6049"/>
                  </a:moveTo>
                  <a:cubicBezTo>
                    <a:pt x="9142" y="6794"/>
                    <a:pt x="9556" y="7733"/>
                    <a:pt x="9612" y="8728"/>
                  </a:cubicBezTo>
                  <a:lnTo>
                    <a:pt x="8396" y="8728"/>
                  </a:lnTo>
                  <a:cubicBezTo>
                    <a:pt x="8341" y="8258"/>
                    <a:pt x="8203" y="7816"/>
                    <a:pt x="7982" y="7430"/>
                  </a:cubicBezTo>
                  <a:cubicBezTo>
                    <a:pt x="8175" y="7153"/>
                    <a:pt x="8203" y="6794"/>
                    <a:pt x="8037" y="6518"/>
                  </a:cubicBezTo>
                  <a:lnTo>
                    <a:pt x="8479" y="6049"/>
                  </a:lnTo>
                  <a:close/>
                  <a:moveTo>
                    <a:pt x="5110" y="8424"/>
                  </a:moveTo>
                  <a:cubicBezTo>
                    <a:pt x="5634" y="8424"/>
                    <a:pt x="5911" y="9087"/>
                    <a:pt x="5524" y="9446"/>
                  </a:cubicBezTo>
                  <a:cubicBezTo>
                    <a:pt x="5398" y="9571"/>
                    <a:pt x="5247" y="9627"/>
                    <a:pt x="5099" y="9627"/>
                  </a:cubicBezTo>
                  <a:cubicBezTo>
                    <a:pt x="4792" y="9627"/>
                    <a:pt x="4502" y="9386"/>
                    <a:pt x="4502" y="9032"/>
                  </a:cubicBezTo>
                  <a:cubicBezTo>
                    <a:pt x="4502" y="8700"/>
                    <a:pt x="4778" y="8424"/>
                    <a:pt x="5110" y="8424"/>
                  </a:cubicBezTo>
                  <a:close/>
                  <a:moveTo>
                    <a:pt x="17152" y="6932"/>
                  </a:moveTo>
                  <a:cubicBezTo>
                    <a:pt x="17317" y="6932"/>
                    <a:pt x="17455" y="7071"/>
                    <a:pt x="17455" y="7236"/>
                  </a:cubicBezTo>
                  <a:lnTo>
                    <a:pt x="17455" y="10827"/>
                  </a:lnTo>
                  <a:cubicBezTo>
                    <a:pt x="17455" y="10992"/>
                    <a:pt x="17317" y="11131"/>
                    <a:pt x="17152" y="11131"/>
                  </a:cubicBezTo>
                  <a:lnTo>
                    <a:pt x="13533" y="11131"/>
                  </a:lnTo>
                  <a:cubicBezTo>
                    <a:pt x="13368" y="11131"/>
                    <a:pt x="13230" y="10992"/>
                    <a:pt x="13230" y="10827"/>
                  </a:cubicBezTo>
                  <a:lnTo>
                    <a:pt x="13257" y="7236"/>
                  </a:lnTo>
                  <a:cubicBezTo>
                    <a:pt x="13257" y="7071"/>
                    <a:pt x="13368" y="6932"/>
                    <a:pt x="13533" y="6932"/>
                  </a:cubicBezTo>
                  <a:close/>
                  <a:moveTo>
                    <a:pt x="1823" y="9335"/>
                  </a:moveTo>
                  <a:cubicBezTo>
                    <a:pt x="1878" y="9915"/>
                    <a:pt x="2099" y="10468"/>
                    <a:pt x="2431" y="10937"/>
                  </a:cubicBezTo>
                  <a:cubicBezTo>
                    <a:pt x="2513" y="11075"/>
                    <a:pt x="2486" y="11213"/>
                    <a:pt x="2403" y="11324"/>
                  </a:cubicBezTo>
                  <a:lnTo>
                    <a:pt x="1740" y="11987"/>
                  </a:lnTo>
                  <a:cubicBezTo>
                    <a:pt x="1077" y="11241"/>
                    <a:pt x="690" y="10302"/>
                    <a:pt x="635" y="9335"/>
                  </a:cubicBezTo>
                  <a:close/>
                  <a:moveTo>
                    <a:pt x="9612" y="9335"/>
                  </a:moveTo>
                  <a:cubicBezTo>
                    <a:pt x="9556" y="10302"/>
                    <a:pt x="9170" y="11241"/>
                    <a:pt x="8507" y="11987"/>
                  </a:cubicBezTo>
                  <a:lnTo>
                    <a:pt x="7844" y="11324"/>
                  </a:lnTo>
                  <a:cubicBezTo>
                    <a:pt x="7733" y="11213"/>
                    <a:pt x="7706" y="11075"/>
                    <a:pt x="7789" y="10937"/>
                  </a:cubicBezTo>
                  <a:cubicBezTo>
                    <a:pt x="8148" y="10468"/>
                    <a:pt x="8369" y="9915"/>
                    <a:pt x="8424" y="9335"/>
                  </a:cubicBezTo>
                  <a:close/>
                  <a:moveTo>
                    <a:pt x="5128" y="6322"/>
                  </a:moveTo>
                  <a:cubicBezTo>
                    <a:pt x="5517" y="6322"/>
                    <a:pt x="5915" y="6410"/>
                    <a:pt x="6297" y="6601"/>
                  </a:cubicBezTo>
                  <a:lnTo>
                    <a:pt x="5054" y="7844"/>
                  </a:lnTo>
                  <a:cubicBezTo>
                    <a:pt x="4032" y="7899"/>
                    <a:pt x="3535" y="9142"/>
                    <a:pt x="4253" y="9888"/>
                  </a:cubicBezTo>
                  <a:cubicBezTo>
                    <a:pt x="4505" y="10140"/>
                    <a:pt x="4814" y="10253"/>
                    <a:pt x="5116" y="10253"/>
                  </a:cubicBezTo>
                  <a:cubicBezTo>
                    <a:pt x="5707" y="10253"/>
                    <a:pt x="6270" y="9819"/>
                    <a:pt x="6325" y="9142"/>
                  </a:cubicBezTo>
                  <a:lnTo>
                    <a:pt x="7568" y="7899"/>
                  </a:lnTo>
                  <a:lnTo>
                    <a:pt x="7568" y="7899"/>
                  </a:lnTo>
                  <a:cubicBezTo>
                    <a:pt x="7982" y="8783"/>
                    <a:pt x="7899" y="9832"/>
                    <a:pt x="7319" y="10606"/>
                  </a:cubicBezTo>
                  <a:cubicBezTo>
                    <a:pt x="7098" y="10965"/>
                    <a:pt x="7126" y="11434"/>
                    <a:pt x="7430" y="11738"/>
                  </a:cubicBezTo>
                  <a:lnTo>
                    <a:pt x="8092" y="12429"/>
                  </a:lnTo>
                  <a:cubicBezTo>
                    <a:pt x="7236" y="13174"/>
                    <a:pt x="6180" y="13547"/>
                    <a:pt x="5123" y="13547"/>
                  </a:cubicBezTo>
                  <a:cubicBezTo>
                    <a:pt x="4067" y="13547"/>
                    <a:pt x="3011" y="13174"/>
                    <a:pt x="2154" y="12429"/>
                  </a:cubicBezTo>
                  <a:lnTo>
                    <a:pt x="2817" y="11766"/>
                  </a:lnTo>
                  <a:cubicBezTo>
                    <a:pt x="3121" y="11462"/>
                    <a:pt x="3176" y="10965"/>
                    <a:pt x="2928" y="10606"/>
                  </a:cubicBezTo>
                  <a:cubicBezTo>
                    <a:pt x="2596" y="10164"/>
                    <a:pt x="2403" y="9612"/>
                    <a:pt x="2431" y="9032"/>
                  </a:cubicBezTo>
                  <a:cubicBezTo>
                    <a:pt x="2431" y="7473"/>
                    <a:pt x="3719" y="6322"/>
                    <a:pt x="5128" y="6322"/>
                  </a:cubicBezTo>
                  <a:close/>
                  <a:moveTo>
                    <a:pt x="17152" y="13230"/>
                  </a:moveTo>
                  <a:cubicBezTo>
                    <a:pt x="17317" y="13230"/>
                    <a:pt x="17455" y="13368"/>
                    <a:pt x="17455" y="13533"/>
                  </a:cubicBezTo>
                  <a:lnTo>
                    <a:pt x="17455" y="17152"/>
                  </a:lnTo>
                  <a:cubicBezTo>
                    <a:pt x="17455" y="17317"/>
                    <a:pt x="17317" y="17455"/>
                    <a:pt x="17152" y="17455"/>
                  </a:cubicBezTo>
                  <a:lnTo>
                    <a:pt x="13533" y="17455"/>
                  </a:lnTo>
                  <a:cubicBezTo>
                    <a:pt x="13368" y="17455"/>
                    <a:pt x="13230" y="17317"/>
                    <a:pt x="13230" y="17152"/>
                  </a:cubicBezTo>
                  <a:lnTo>
                    <a:pt x="13257" y="13533"/>
                  </a:lnTo>
                  <a:cubicBezTo>
                    <a:pt x="13230" y="13368"/>
                    <a:pt x="13368" y="13230"/>
                    <a:pt x="13533" y="13230"/>
                  </a:cubicBezTo>
                  <a:close/>
                  <a:moveTo>
                    <a:pt x="13533" y="0"/>
                  </a:moveTo>
                  <a:cubicBezTo>
                    <a:pt x="13036" y="0"/>
                    <a:pt x="12650" y="414"/>
                    <a:pt x="12650" y="911"/>
                  </a:cubicBezTo>
                  <a:lnTo>
                    <a:pt x="12650" y="2431"/>
                  </a:lnTo>
                  <a:lnTo>
                    <a:pt x="12042" y="2431"/>
                  </a:lnTo>
                  <a:cubicBezTo>
                    <a:pt x="11545" y="2431"/>
                    <a:pt x="11131" y="2817"/>
                    <a:pt x="11131" y="3314"/>
                  </a:cubicBezTo>
                  <a:lnTo>
                    <a:pt x="11131" y="8728"/>
                  </a:lnTo>
                  <a:lnTo>
                    <a:pt x="10219" y="8728"/>
                  </a:lnTo>
                  <a:cubicBezTo>
                    <a:pt x="10057" y="6018"/>
                    <a:pt x="7820" y="3920"/>
                    <a:pt x="5127" y="3920"/>
                  </a:cubicBezTo>
                  <a:cubicBezTo>
                    <a:pt x="5076" y="3920"/>
                    <a:pt x="5024" y="3920"/>
                    <a:pt x="4971" y="3922"/>
                  </a:cubicBezTo>
                  <a:cubicBezTo>
                    <a:pt x="2210" y="4005"/>
                    <a:pt x="0" y="6270"/>
                    <a:pt x="0" y="9032"/>
                  </a:cubicBezTo>
                  <a:cubicBezTo>
                    <a:pt x="0" y="11793"/>
                    <a:pt x="2210" y="14058"/>
                    <a:pt x="4971" y="14141"/>
                  </a:cubicBezTo>
                  <a:cubicBezTo>
                    <a:pt x="5024" y="14143"/>
                    <a:pt x="5076" y="14143"/>
                    <a:pt x="5127" y="14143"/>
                  </a:cubicBezTo>
                  <a:cubicBezTo>
                    <a:pt x="7820" y="14143"/>
                    <a:pt x="10057" y="12045"/>
                    <a:pt x="10219" y="9335"/>
                  </a:cubicBezTo>
                  <a:lnTo>
                    <a:pt x="11131" y="9335"/>
                  </a:lnTo>
                  <a:lnTo>
                    <a:pt x="11131" y="14749"/>
                  </a:lnTo>
                  <a:cubicBezTo>
                    <a:pt x="11131" y="15246"/>
                    <a:pt x="11545" y="15660"/>
                    <a:pt x="12042" y="15660"/>
                  </a:cubicBezTo>
                  <a:lnTo>
                    <a:pt x="12650" y="15660"/>
                  </a:lnTo>
                  <a:lnTo>
                    <a:pt x="12650" y="17152"/>
                  </a:lnTo>
                  <a:cubicBezTo>
                    <a:pt x="12650" y="17649"/>
                    <a:pt x="13036" y="18063"/>
                    <a:pt x="13533" y="18063"/>
                  </a:cubicBezTo>
                  <a:lnTo>
                    <a:pt x="17152" y="18063"/>
                  </a:lnTo>
                  <a:cubicBezTo>
                    <a:pt x="17649" y="18063"/>
                    <a:pt x="18063" y="17649"/>
                    <a:pt x="18063" y="17152"/>
                  </a:cubicBezTo>
                  <a:lnTo>
                    <a:pt x="18063" y="13533"/>
                  </a:lnTo>
                  <a:cubicBezTo>
                    <a:pt x="18063" y="13036"/>
                    <a:pt x="17649" y="12622"/>
                    <a:pt x="17152" y="12622"/>
                  </a:cubicBezTo>
                  <a:lnTo>
                    <a:pt x="13533" y="12622"/>
                  </a:lnTo>
                  <a:cubicBezTo>
                    <a:pt x="13036" y="12622"/>
                    <a:pt x="12650" y="13036"/>
                    <a:pt x="12650" y="13533"/>
                  </a:cubicBezTo>
                  <a:lnTo>
                    <a:pt x="12650" y="15053"/>
                  </a:lnTo>
                  <a:lnTo>
                    <a:pt x="12042" y="15053"/>
                  </a:lnTo>
                  <a:cubicBezTo>
                    <a:pt x="11876" y="15053"/>
                    <a:pt x="11738" y="14914"/>
                    <a:pt x="11738" y="14749"/>
                  </a:cubicBezTo>
                  <a:lnTo>
                    <a:pt x="11738" y="9335"/>
                  </a:lnTo>
                  <a:lnTo>
                    <a:pt x="12650" y="9335"/>
                  </a:lnTo>
                  <a:lnTo>
                    <a:pt x="12650" y="10827"/>
                  </a:lnTo>
                  <a:cubicBezTo>
                    <a:pt x="12622" y="11324"/>
                    <a:pt x="13036" y="11738"/>
                    <a:pt x="13533" y="11738"/>
                  </a:cubicBezTo>
                  <a:lnTo>
                    <a:pt x="17152" y="11738"/>
                  </a:lnTo>
                  <a:cubicBezTo>
                    <a:pt x="17649" y="11738"/>
                    <a:pt x="18063" y="11324"/>
                    <a:pt x="18063" y="10827"/>
                  </a:cubicBezTo>
                  <a:lnTo>
                    <a:pt x="18063" y="7236"/>
                  </a:lnTo>
                  <a:cubicBezTo>
                    <a:pt x="18063" y="6711"/>
                    <a:pt x="17649" y="6325"/>
                    <a:pt x="17152" y="6325"/>
                  </a:cubicBezTo>
                  <a:lnTo>
                    <a:pt x="13533" y="6325"/>
                  </a:lnTo>
                  <a:cubicBezTo>
                    <a:pt x="13036" y="6325"/>
                    <a:pt x="12650" y="6711"/>
                    <a:pt x="12650" y="7236"/>
                  </a:cubicBezTo>
                  <a:lnTo>
                    <a:pt x="12650" y="8728"/>
                  </a:lnTo>
                  <a:lnTo>
                    <a:pt x="11738" y="8728"/>
                  </a:lnTo>
                  <a:lnTo>
                    <a:pt x="11738" y="3314"/>
                  </a:lnTo>
                  <a:cubicBezTo>
                    <a:pt x="11738" y="3149"/>
                    <a:pt x="11876" y="3011"/>
                    <a:pt x="12042" y="3011"/>
                  </a:cubicBezTo>
                  <a:lnTo>
                    <a:pt x="12650" y="3011"/>
                  </a:lnTo>
                  <a:lnTo>
                    <a:pt x="12650" y="4530"/>
                  </a:lnTo>
                  <a:cubicBezTo>
                    <a:pt x="12650" y="5027"/>
                    <a:pt x="13036" y="5413"/>
                    <a:pt x="13533" y="5413"/>
                  </a:cubicBezTo>
                  <a:lnTo>
                    <a:pt x="17152" y="5413"/>
                  </a:lnTo>
                  <a:cubicBezTo>
                    <a:pt x="17649" y="5413"/>
                    <a:pt x="18063" y="5027"/>
                    <a:pt x="18063" y="4530"/>
                  </a:cubicBezTo>
                  <a:lnTo>
                    <a:pt x="18063" y="911"/>
                  </a:lnTo>
                  <a:cubicBezTo>
                    <a:pt x="18063" y="414"/>
                    <a:pt x="17649" y="0"/>
                    <a:pt x="17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118"/>
          <p:cNvGrpSpPr/>
          <p:nvPr/>
        </p:nvGrpSpPr>
        <p:grpSpPr>
          <a:xfrm>
            <a:off x="1959896" y="1430980"/>
            <a:ext cx="445726" cy="375825"/>
            <a:chOff x="2169869" y="1430980"/>
            <a:chExt cx="445726" cy="375825"/>
          </a:xfrm>
        </p:grpSpPr>
        <p:sp>
          <p:nvSpPr>
            <p:cNvPr id="2095" name="Google Shape;2095;p118"/>
            <p:cNvSpPr/>
            <p:nvPr/>
          </p:nvSpPr>
          <p:spPr>
            <a:xfrm>
              <a:off x="2169869" y="1430980"/>
              <a:ext cx="445726" cy="375825"/>
            </a:xfrm>
            <a:custGeom>
              <a:rect b="b" l="l" r="r" t="t"/>
              <a:pathLst>
                <a:path extrusionOk="0" h="18049" w="21406">
                  <a:moveTo>
                    <a:pt x="11766" y="608"/>
                  </a:moveTo>
                  <a:lnTo>
                    <a:pt x="11766" y="2431"/>
                  </a:lnTo>
                  <a:cubicBezTo>
                    <a:pt x="10219" y="2486"/>
                    <a:pt x="8755" y="3093"/>
                    <a:pt x="7623" y="4143"/>
                  </a:cubicBezTo>
                  <a:lnTo>
                    <a:pt x="6353" y="2872"/>
                  </a:lnTo>
                  <a:cubicBezTo>
                    <a:pt x="7816" y="1491"/>
                    <a:pt x="9750" y="690"/>
                    <a:pt x="11766" y="608"/>
                  </a:cubicBezTo>
                  <a:close/>
                  <a:moveTo>
                    <a:pt x="5938" y="3287"/>
                  </a:moveTo>
                  <a:lnTo>
                    <a:pt x="7209" y="4557"/>
                  </a:lnTo>
                  <a:cubicBezTo>
                    <a:pt x="6159" y="5717"/>
                    <a:pt x="5552" y="7181"/>
                    <a:pt x="5496" y="8728"/>
                  </a:cubicBezTo>
                  <a:lnTo>
                    <a:pt x="3673" y="8728"/>
                  </a:lnTo>
                  <a:cubicBezTo>
                    <a:pt x="3756" y="6711"/>
                    <a:pt x="4557" y="4778"/>
                    <a:pt x="5938" y="3287"/>
                  </a:cubicBezTo>
                  <a:close/>
                  <a:moveTo>
                    <a:pt x="12401" y="608"/>
                  </a:moveTo>
                  <a:cubicBezTo>
                    <a:pt x="17621" y="801"/>
                    <a:pt x="21405" y="5662"/>
                    <a:pt x="20328" y="10772"/>
                  </a:cubicBezTo>
                  <a:lnTo>
                    <a:pt x="18588" y="10330"/>
                  </a:lnTo>
                  <a:cubicBezTo>
                    <a:pt x="19361" y="6352"/>
                    <a:pt x="16434" y="2596"/>
                    <a:pt x="12401" y="2431"/>
                  </a:cubicBezTo>
                  <a:lnTo>
                    <a:pt x="12401" y="608"/>
                  </a:lnTo>
                  <a:close/>
                  <a:moveTo>
                    <a:pt x="12114" y="2995"/>
                  </a:moveTo>
                  <a:cubicBezTo>
                    <a:pt x="13593" y="2995"/>
                    <a:pt x="15099" y="3546"/>
                    <a:pt x="16323" y="4778"/>
                  </a:cubicBezTo>
                  <a:cubicBezTo>
                    <a:pt x="20135" y="8562"/>
                    <a:pt x="17428" y="15053"/>
                    <a:pt x="12070" y="15053"/>
                  </a:cubicBezTo>
                  <a:cubicBezTo>
                    <a:pt x="8755" y="15053"/>
                    <a:pt x="6049" y="12346"/>
                    <a:pt x="6049" y="9032"/>
                  </a:cubicBezTo>
                  <a:cubicBezTo>
                    <a:pt x="6049" y="5406"/>
                    <a:pt x="9020" y="2995"/>
                    <a:pt x="12114" y="2995"/>
                  </a:cubicBezTo>
                  <a:close/>
                  <a:moveTo>
                    <a:pt x="5496" y="9335"/>
                  </a:moveTo>
                  <a:cubicBezTo>
                    <a:pt x="5607" y="12125"/>
                    <a:pt x="7513" y="14555"/>
                    <a:pt x="10219" y="15356"/>
                  </a:cubicBezTo>
                  <a:lnTo>
                    <a:pt x="9777" y="17124"/>
                  </a:lnTo>
                  <a:cubicBezTo>
                    <a:pt x="6270" y="16102"/>
                    <a:pt x="3784" y="12953"/>
                    <a:pt x="3673" y="9335"/>
                  </a:cubicBezTo>
                  <a:close/>
                  <a:moveTo>
                    <a:pt x="18422" y="10910"/>
                  </a:moveTo>
                  <a:lnTo>
                    <a:pt x="20190" y="11352"/>
                  </a:lnTo>
                  <a:cubicBezTo>
                    <a:pt x="19140" y="14970"/>
                    <a:pt x="15826" y="17455"/>
                    <a:pt x="12070" y="17455"/>
                  </a:cubicBezTo>
                  <a:cubicBezTo>
                    <a:pt x="11490" y="17455"/>
                    <a:pt x="10910" y="17373"/>
                    <a:pt x="10357" y="17262"/>
                  </a:cubicBezTo>
                  <a:lnTo>
                    <a:pt x="10799" y="15522"/>
                  </a:lnTo>
                  <a:cubicBezTo>
                    <a:pt x="11231" y="15608"/>
                    <a:pt x="11663" y="15649"/>
                    <a:pt x="12089" y="15649"/>
                  </a:cubicBezTo>
                  <a:cubicBezTo>
                    <a:pt x="14959" y="15649"/>
                    <a:pt x="17580" y="13771"/>
                    <a:pt x="18422" y="10910"/>
                  </a:cubicBezTo>
                  <a:close/>
                  <a:moveTo>
                    <a:pt x="12070" y="0"/>
                  </a:moveTo>
                  <a:cubicBezTo>
                    <a:pt x="4033" y="0"/>
                    <a:pt x="0" y="9722"/>
                    <a:pt x="5690" y="15412"/>
                  </a:cubicBezTo>
                  <a:cubicBezTo>
                    <a:pt x="7430" y="17134"/>
                    <a:pt x="9742" y="18049"/>
                    <a:pt x="12092" y="18049"/>
                  </a:cubicBezTo>
                  <a:cubicBezTo>
                    <a:pt x="13247" y="18049"/>
                    <a:pt x="14412" y="17828"/>
                    <a:pt x="15522" y="17373"/>
                  </a:cubicBezTo>
                  <a:cubicBezTo>
                    <a:pt x="18892" y="15964"/>
                    <a:pt x="21101" y="12677"/>
                    <a:pt x="21101" y="9032"/>
                  </a:cubicBezTo>
                  <a:cubicBezTo>
                    <a:pt x="21101" y="4032"/>
                    <a:pt x="17069" y="0"/>
                    <a:pt x="12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18"/>
            <p:cNvSpPr/>
            <p:nvPr/>
          </p:nvSpPr>
          <p:spPr>
            <a:xfrm>
              <a:off x="2278562" y="1512459"/>
              <a:ext cx="249599" cy="213556"/>
            </a:xfrm>
            <a:custGeom>
              <a:rect b="b" l="l" r="r" t="t"/>
              <a:pathLst>
                <a:path extrusionOk="0" h="10256" w="11987">
                  <a:moveTo>
                    <a:pt x="7154" y="617"/>
                  </a:moveTo>
                  <a:cubicBezTo>
                    <a:pt x="8148" y="672"/>
                    <a:pt x="9087" y="1058"/>
                    <a:pt x="9833" y="1721"/>
                  </a:cubicBezTo>
                  <a:lnTo>
                    <a:pt x="9363" y="2163"/>
                  </a:lnTo>
                  <a:cubicBezTo>
                    <a:pt x="9253" y="2136"/>
                    <a:pt x="9142" y="2108"/>
                    <a:pt x="9004" y="2108"/>
                  </a:cubicBezTo>
                  <a:cubicBezTo>
                    <a:pt x="8838" y="2108"/>
                    <a:pt x="8673" y="2163"/>
                    <a:pt x="8507" y="2246"/>
                  </a:cubicBezTo>
                  <a:cubicBezTo>
                    <a:pt x="8120" y="2025"/>
                    <a:pt x="7706" y="1887"/>
                    <a:pt x="7264" y="1832"/>
                  </a:cubicBezTo>
                  <a:lnTo>
                    <a:pt x="7154" y="1832"/>
                  </a:lnTo>
                  <a:lnTo>
                    <a:pt x="7154" y="617"/>
                  </a:lnTo>
                  <a:close/>
                  <a:moveTo>
                    <a:pt x="6574" y="617"/>
                  </a:moveTo>
                  <a:lnTo>
                    <a:pt x="6546" y="1832"/>
                  </a:lnTo>
                  <a:cubicBezTo>
                    <a:pt x="5883" y="1887"/>
                    <a:pt x="5248" y="2163"/>
                    <a:pt x="4751" y="2578"/>
                  </a:cubicBezTo>
                  <a:lnTo>
                    <a:pt x="3894" y="1721"/>
                  </a:lnTo>
                  <a:cubicBezTo>
                    <a:pt x="4640" y="1086"/>
                    <a:pt x="5579" y="672"/>
                    <a:pt x="6574" y="617"/>
                  </a:cubicBezTo>
                  <a:close/>
                  <a:moveTo>
                    <a:pt x="8942" y="2705"/>
                  </a:moveTo>
                  <a:cubicBezTo>
                    <a:pt x="8963" y="2705"/>
                    <a:pt x="8983" y="2709"/>
                    <a:pt x="9004" y="2716"/>
                  </a:cubicBezTo>
                  <a:cubicBezTo>
                    <a:pt x="9253" y="2716"/>
                    <a:pt x="9391" y="3019"/>
                    <a:pt x="9197" y="3213"/>
                  </a:cubicBezTo>
                  <a:lnTo>
                    <a:pt x="7899" y="4511"/>
                  </a:lnTo>
                  <a:cubicBezTo>
                    <a:pt x="7789" y="4345"/>
                    <a:pt x="7651" y="4179"/>
                    <a:pt x="7485" y="4097"/>
                  </a:cubicBezTo>
                  <a:lnTo>
                    <a:pt x="8783" y="2798"/>
                  </a:lnTo>
                  <a:cubicBezTo>
                    <a:pt x="8825" y="2736"/>
                    <a:pt x="8881" y="2705"/>
                    <a:pt x="8942" y="2705"/>
                  </a:cubicBezTo>
                  <a:close/>
                  <a:moveTo>
                    <a:pt x="3453" y="2163"/>
                  </a:moveTo>
                  <a:lnTo>
                    <a:pt x="4309" y="2992"/>
                  </a:lnTo>
                  <a:cubicBezTo>
                    <a:pt x="3894" y="3517"/>
                    <a:pt x="3618" y="4152"/>
                    <a:pt x="3563" y="4815"/>
                  </a:cubicBezTo>
                  <a:lnTo>
                    <a:pt x="2348" y="4815"/>
                  </a:lnTo>
                  <a:cubicBezTo>
                    <a:pt x="2403" y="3848"/>
                    <a:pt x="2790" y="2909"/>
                    <a:pt x="3453" y="2163"/>
                  </a:cubicBezTo>
                  <a:close/>
                  <a:moveTo>
                    <a:pt x="10247" y="2163"/>
                  </a:moveTo>
                  <a:cubicBezTo>
                    <a:pt x="10910" y="2881"/>
                    <a:pt x="11296" y="3820"/>
                    <a:pt x="11352" y="4815"/>
                  </a:cubicBezTo>
                  <a:lnTo>
                    <a:pt x="10164" y="4815"/>
                  </a:lnTo>
                  <a:cubicBezTo>
                    <a:pt x="10109" y="4373"/>
                    <a:pt x="9971" y="3931"/>
                    <a:pt x="9750" y="3517"/>
                  </a:cubicBezTo>
                  <a:cubicBezTo>
                    <a:pt x="9943" y="3240"/>
                    <a:pt x="9943" y="2881"/>
                    <a:pt x="9805" y="2605"/>
                  </a:cubicBezTo>
                  <a:lnTo>
                    <a:pt x="10247" y="2163"/>
                  </a:lnTo>
                  <a:close/>
                  <a:moveTo>
                    <a:pt x="6850" y="4511"/>
                  </a:moveTo>
                  <a:cubicBezTo>
                    <a:pt x="7402" y="4511"/>
                    <a:pt x="7651" y="5174"/>
                    <a:pt x="7264" y="5533"/>
                  </a:cubicBezTo>
                  <a:cubicBezTo>
                    <a:pt x="7147" y="5658"/>
                    <a:pt x="6999" y="5714"/>
                    <a:pt x="6851" y="5714"/>
                  </a:cubicBezTo>
                  <a:cubicBezTo>
                    <a:pt x="6544" y="5714"/>
                    <a:pt x="6242" y="5473"/>
                    <a:pt x="6242" y="5119"/>
                  </a:cubicBezTo>
                  <a:cubicBezTo>
                    <a:pt x="6270" y="4787"/>
                    <a:pt x="6518" y="4511"/>
                    <a:pt x="6850" y="4511"/>
                  </a:cubicBezTo>
                  <a:close/>
                  <a:moveTo>
                    <a:pt x="3563" y="5422"/>
                  </a:moveTo>
                  <a:cubicBezTo>
                    <a:pt x="3618" y="6002"/>
                    <a:pt x="3812" y="6555"/>
                    <a:pt x="4171" y="7024"/>
                  </a:cubicBezTo>
                  <a:cubicBezTo>
                    <a:pt x="4254" y="7162"/>
                    <a:pt x="4226" y="7300"/>
                    <a:pt x="4115" y="7411"/>
                  </a:cubicBezTo>
                  <a:lnTo>
                    <a:pt x="3480" y="8074"/>
                  </a:lnTo>
                  <a:cubicBezTo>
                    <a:pt x="2817" y="7328"/>
                    <a:pt x="2431" y="6389"/>
                    <a:pt x="2348" y="5422"/>
                  </a:cubicBezTo>
                  <a:close/>
                  <a:moveTo>
                    <a:pt x="11352" y="5422"/>
                  </a:moveTo>
                  <a:cubicBezTo>
                    <a:pt x="11296" y="6389"/>
                    <a:pt x="10910" y="7328"/>
                    <a:pt x="10247" y="8074"/>
                  </a:cubicBezTo>
                  <a:lnTo>
                    <a:pt x="9584" y="7411"/>
                  </a:lnTo>
                  <a:cubicBezTo>
                    <a:pt x="9474" y="7300"/>
                    <a:pt x="9474" y="7162"/>
                    <a:pt x="9556" y="7024"/>
                  </a:cubicBezTo>
                  <a:cubicBezTo>
                    <a:pt x="9888" y="6555"/>
                    <a:pt x="10109" y="6002"/>
                    <a:pt x="10136" y="5422"/>
                  </a:cubicBezTo>
                  <a:close/>
                  <a:moveTo>
                    <a:pt x="6832" y="2416"/>
                  </a:moveTo>
                  <a:cubicBezTo>
                    <a:pt x="7240" y="2416"/>
                    <a:pt x="7653" y="2507"/>
                    <a:pt x="8037" y="2688"/>
                  </a:cubicBezTo>
                  <a:lnTo>
                    <a:pt x="6795" y="3931"/>
                  </a:lnTo>
                  <a:cubicBezTo>
                    <a:pt x="5745" y="3986"/>
                    <a:pt x="5275" y="5229"/>
                    <a:pt x="5994" y="5975"/>
                  </a:cubicBezTo>
                  <a:cubicBezTo>
                    <a:pt x="6235" y="6216"/>
                    <a:pt x="6539" y="6327"/>
                    <a:pt x="6839" y="6327"/>
                  </a:cubicBezTo>
                  <a:cubicBezTo>
                    <a:pt x="7429" y="6327"/>
                    <a:pt x="8001" y="5898"/>
                    <a:pt x="8037" y="5201"/>
                  </a:cubicBezTo>
                  <a:lnTo>
                    <a:pt x="9308" y="3986"/>
                  </a:lnTo>
                  <a:lnTo>
                    <a:pt x="9308" y="3986"/>
                  </a:lnTo>
                  <a:cubicBezTo>
                    <a:pt x="9722" y="4870"/>
                    <a:pt x="9639" y="5892"/>
                    <a:pt x="9059" y="6693"/>
                  </a:cubicBezTo>
                  <a:cubicBezTo>
                    <a:pt x="8811" y="7052"/>
                    <a:pt x="8838" y="7549"/>
                    <a:pt x="9170" y="7853"/>
                  </a:cubicBezTo>
                  <a:lnTo>
                    <a:pt x="9833" y="8516"/>
                  </a:lnTo>
                  <a:cubicBezTo>
                    <a:pt x="8976" y="9261"/>
                    <a:pt x="7913" y="9634"/>
                    <a:pt x="6853" y="9634"/>
                  </a:cubicBezTo>
                  <a:cubicBezTo>
                    <a:pt x="5793" y="9634"/>
                    <a:pt x="4737" y="9261"/>
                    <a:pt x="3894" y="8516"/>
                  </a:cubicBezTo>
                  <a:lnTo>
                    <a:pt x="4557" y="7853"/>
                  </a:lnTo>
                  <a:cubicBezTo>
                    <a:pt x="4861" y="7549"/>
                    <a:pt x="4916" y="7052"/>
                    <a:pt x="4668" y="6693"/>
                  </a:cubicBezTo>
                  <a:cubicBezTo>
                    <a:pt x="4336" y="6251"/>
                    <a:pt x="4143" y="5699"/>
                    <a:pt x="4143" y="5119"/>
                  </a:cubicBezTo>
                  <a:cubicBezTo>
                    <a:pt x="4143" y="4345"/>
                    <a:pt x="4474" y="3627"/>
                    <a:pt x="5054" y="3102"/>
                  </a:cubicBezTo>
                  <a:cubicBezTo>
                    <a:pt x="5546" y="2645"/>
                    <a:pt x="6183" y="2416"/>
                    <a:pt x="6832" y="2416"/>
                  </a:cubicBezTo>
                  <a:close/>
                  <a:moveTo>
                    <a:pt x="6801" y="0"/>
                  </a:moveTo>
                  <a:cubicBezTo>
                    <a:pt x="5546" y="0"/>
                    <a:pt x="4267" y="465"/>
                    <a:pt x="3232" y="1500"/>
                  </a:cubicBezTo>
                  <a:cubicBezTo>
                    <a:pt x="0" y="4732"/>
                    <a:pt x="2293" y="10256"/>
                    <a:pt x="6850" y="10256"/>
                  </a:cubicBezTo>
                  <a:cubicBezTo>
                    <a:pt x="9695" y="10228"/>
                    <a:pt x="11987" y="7936"/>
                    <a:pt x="11959" y="5119"/>
                  </a:cubicBezTo>
                  <a:cubicBezTo>
                    <a:pt x="11959" y="2035"/>
                    <a:pt x="9430" y="0"/>
                    <a:pt x="68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118"/>
          <p:cNvGrpSpPr/>
          <p:nvPr/>
        </p:nvGrpSpPr>
        <p:grpSpPr>
          <a:xfrm>
            <a:off x="6832849" y="1430980"/>
            <a:ext cx="395128" cy="375555"/>
            <a:chOff x="6548695" y="1430980"/>
            <a:chExt cx="395128" cy="375555"/>
          </a:xfrm>
        </p:grpSpPr>
        <p:sp>
          <p:nvSpPr>
            <p:cNvPr id="2098" name="Google Shape;2098;p118"/>
            <p:cNvSpPr/>
            <p:nvPr/>
          </p:nvSpPr>
          <p:spPr>
            <a:xfrm>
              <a:off x="6681563" y="1706441"/>
              <a:ext cx="148381" cy="12681"/>
            </a:xfrm>
            <a:custGeom>
              <a:rect b="b" l="l" r="r" t="t"/>
              <a:pathLst>
                <a:path extrusionOk="0" h="609" w="7126">
                  <a:moveTo>
                    <a:pt x="414" y="1"/>
                  </a:moveTo>
                  <a:cubicBezTo>
                    <a:pt x="0" y="1"/>
                    <a:pt x="0" y="608"/>
                    <a:pt x="414" y="608"/>
                  </a:cubicBezTo>
                  <a:lnTo>
                    <a:pt x="6712" y="608"/>
                  </a:lnTo>
                  <a:cubicBezTo>
                    <a:pt x="7126" y="608"/>
                    <a:pt x="7126" y="1"/>
                    <a:pt x="67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18"/>
            <p:cNvSpPr/>
            <p:nvPr/>
          </p:nvSpPr>
          <p:spPr>
            <a:xfrm>
              <a:off x="6776451" y="1681725"/>
              <a:ext cx="102384" cy="12098"/>
            </a:xfrm>
            <a:custGeom>
              <a:rect b="b" l="l" r="r" t="t"/>
              <a:pathLst>
                <a:path extrusionOk="0" h="581" w="4917">
                  <a:moveTo>
                    <a:pt x="359" y="0"/>
                  </a:moveTo>
                  <a:cubicBezTo>
                    <a:pt x="0" y="28"/>
                    <a:pt x="0" y="552"/>
                    <a:pt x="359" y="580"/>
                  </a:cubicBezTo>
                  <a:lnTo>
                    <a:pt x="4557" y="580"/>
                  </a:lnTo>
                  <a:cubicBezTo>
                    <a:pt x="4916" y="552"/>
                    <a:pt x="4916" y="28"/>
                    <a:pt x="45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18"/>
            <p:cNvSpPr/>
            <p:nvPr/>
          </p:nvSpPr>
          <p:spPr>
            <a:xfrm>
              <a:off x="6680772" y="1681641"/>
              <a:ext cx="85351" cy="12244"/>
            </a:xfrm>
            <a:custGeom>
              <a:rect b="b" l="l" r="r" t="t"/>
              <a:pathLst>
                <a:path extrusionOk="0" h="588" w="4099">
                  <a:moveTo>
                    <a:pt x="400" y="1"/>
                  </a:moveTo>
                  <a:cubicBezTo>
                    <a:pt x="0" y="1"/>
                    <a:pt x="0" y="587"/>
                    <a:pt x="400" y="587"/>
                  </a:cubicBezTo>
                  <a:cubicBezTo>
                    <a:pt x="417" y="587"/>
                    <a:pt x="434" y="586"/>
                    <a:pt x="452" y="584"/>
                  </a:cubicBezTo>
                  <a:lnTo>
                    <a:pt x="3739" y="584"/>
                  </a:lnTo>
                  <a:cubicBezTo>
                    <a:pt x="4098" y="556"/>
                    <a:pt x="4098" y="32"/>
                    <a:pt x="3739" y="4"/>
                  </a:cubicBezTo>
                  <a:lnTo>
                    <a:pt x="452" y="4"/>
                  </a:lnTo>
                  <a:cubicBezTo>
                    <a:pt x="434" y="2"/>
                    <a:pt x="417" y="1"/>
                    <a:pt x="4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18"/>
            <p:cNvSpPr/>
            <p:nvPr/>
          </p:nvSpPr>
          <p:spPr>
            <a:xfrm>
              <a:off x="6681563" y="1656405"/>
              <a:ext cx="198418" cy="12681"/>
            </a:xfrm>
            <a:custGeom>
              <a:rect b="b" l="l" r="r" t="t"/>
              <a:pathLst>
                <a:path extrusionOk="0" h="609" w="9529">
                  <a:moveTo>
                    <a:pt x="414" y="1"/>
                  </a:moveTo>
                  <a:cubicBezTo>
                    <a:pt x="0" y="1"/>
                    <a:pt x="0" y="608"/>
                    <a:pt x="414" y="608"/>
                  </a:cubicBezTo>
                  <a:lnTo>
                    <a:pt x="9114" y="608"/>
                  </a:lnTo>
                  <a:cubicBezTo>
                    <a:pt x="9529" y="608"/>
                    <a:pt x="9529" y="1"/>
                    <a:pt x="91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18"/>
            <p:cNvSpPr/>
            <p:nvPr/>
          </p:nvSpPr>
          <p:spPr>
            <a:xfrm>
              <a:off x="6681563" y="1625358"/>
              <a:ext cx="148381" cy="12098"/>
            </a:xfrm>
            <a:custGeom>
              <a:rect b="b" l="l" r="r" t="t"/>
              <a:pathLst>
                <a:path extrusionOk="0" h="581" w="7126">
                  <a:moveTo>
                    <a:pt x="414" y="0"/>
                  </a:moveTo>
                  <a:cubicBezTo>
                    <a:pt x="0" y="0"/>
                    <a:pt x="0" y="580"/>
                    <a:pt x="414" y="580"/>
                  </a:cubicBezTo>
                  <a:lnTo>
                    <a:pt x="6712" y="580"/>
                  </a:lnTo>
                  <a:cubicBezTo>
                    <a:pt x="7126" y="580"/>
                    <a:pt x="7126" y="0"/>
                    <a:pt x="67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18"/>
            <p:cNvSpPr/>
            <p:nvPr/>
          </p:nvSpPr>
          <p:spPr>
            <a:xfrm>
              <a:off x="6775285" y="1600059"/>
              <a:ext cx="104696" cy="12660"/>
            </a:xfrm>
            <a:custGeom>
              <a:rect b="b" l="l" r="r" t="t"/>
              <a:pathLst>
                <a:path extrusionOk="0" h="608" w="5028">
                  <a:moveTo>
                    <a:pt x="415" y="0"/>
                  </a:moveTo>
                  <a:cubicBezTo>
                    <a:pt x="1" y="0"/>
                    <a:pt x="1" y="608"/>
                    <a:pt x="415" y="608"/>
                  </a:cubicBezTo>
                  <a:lnTo>
                    <a:pt x="4613" y="608"/>
                  </a:lnTo>
                  <a:cubicBezTo>
                    <a:pt x="5028" y="608"/>
                    <a:pt x="5028" y="0"/>
                    <a:pt x="46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18"/>
            <p:cNvSpPr/>
            <p:nvPr/>
          </p:nvSpPr>
          <p:spPr>
            <a:xfrm>
              <a:off x="6681563" y="1600059"/>
              <a:ext cx="85705" cy="12660"/>
            </a:xfrm>
            <a:custGeom>
              <a:rect b="b" l="l" r="r" t="t"/>
              <a:pathLst>
                <a:path extrusionOk="0" h="608" w="4116">
                  <a:moveTo>
                    <a:pt x="414" y="0"/>
                  </a:moveTo>
                  <a:cubicBezTo>
                    <a:pt x="0" y="0"/>
                    <a:pt x="0" y="608"/>
                    <a:pt x="414" y="608"/>
                  </a:cubicBezTo>
                  <a:lnTo>
                    <a:pt x="3701" y="608"/>
                  </a:lnTo>
                  <a:cubicBezTo>
                    <a:pt x="4115" y="608"/>
                    <a:pt x="4115" y="0"/>
                    <a:pt x="3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18"/>
            <p:cNvSpPr/>
            <p:nvPr/>
          </p:nvSpPr>
          <p:spPr>
            <a:xfrm>
              <a:off x="6681563" y="1575301"/>
              <a:ext cx="198418" cy="12119"/>
            </a:xfrm>
            <a:custGeom>
              <a:rect b="b" l="l" r="r" t="t"/>
              <a:pathLst>
                <a:path extrusionOk="0" h="582" w="9529">
                  <a:moveTo>
                    <a:pt x="387" y="1"/>
                  </a:moveTo>
                  <a:cubicBezTo>
                    <a:pt x="0" y="1"/>
                    <a:pt x="9" y="581"/>
                    <a:pt x="414" y="581"/>
                  </a:cubicBezTo>
                  <a:lnTo>
                    <a:pt x="9114" y="581"/>
                  </a:lnTo>
                  <a:cubicBezTo>
                    <a:pt x="9529" y="581"/>
                    <a:pt x="9529" y="1"/>
                    <a:pt x="9114" y="1"/>
                  </a:cubicBezTo>
                  <a:lnTo>
                    <a:pt x="414" y="1"/>
                  </a:lnTo>
                  <a:cubicBezTo>
                    <a:pt x="405" y="1"/>
                    <a:pt x="396" y="1"/>
                    <a:pt x="3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18"/>
            <p:cNvSpPr/>
            <p:nvPr/>
          </p:nvSpPr>
          <p:spPr>
            <a:xfrm>
              <a:off x="6680751" y="1543630"/>
              <a:ext cx="148048" cy="12806"/>
            </a:xfrm>
            <a:custGeom>
              <a:rect b="b" l="l" r="r" t="t"/>
              <a:pathLst>
                <a:path extrusionOk="0" h="615" w="7110">
                  <a:moveTo>
                    <a:pt x="403" y="0"/>
                  </a:moveTo>
                  <a:cubicBezTo>
                    <a:pt x="1" y="0"/>
                    <a:pt x="1" y="614"/>
                    <a:pt x="403" y="614"/>
                  </a:cubicBezTo>
                  <a:cubicBezTo>
                    <a:pt x="419" y="614"/>
                    <a:pt x="436" y="613"/>
                    <a:pt x="453" y="611"/>
                  </a:cubicBezTo>
                  <a:lnTo>
                    <a:pt x="6751" y="611"/>
                  </a:lnTo>
                  <a:cubicBezTo>
                    <a:pt x="7110" y="556"/>
                    <a:pt x="7110" y="31"/>
                    <a:pt x="6751" y="3"/>
                  </a:cubicBezTo>
                  <a:lnTo>
                    <a:pt x="453" y="3"/>
                  </a:lnTo>
                  <a:cubicBezTo>
                    <a:pt x="436" y="1"/>
                    <a:pt x="419"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18"/>
            <p:cNvSpPr/>
            <p:nvPr/>
          </p:nvSpPr>
          <p:spPr>
            <a:xfrm>
              <a:off x="6775285" y="1518955"/>
              <a:ext cx="104696" cy="12098"/>
            </a:xfrm>
            <a:custGeom>
              <a:rect b="b" l="l" r="r" t="t"/>
              <a:pathLst>
                <a:path extrusionOk="0" h="581" w="5028">
                  <a:moveTo>
                    <a:pt x="415" y="1"/>
                  </a:moveTo>
                  <a:cubicBezTo>
                    <a:pt x="1" y="1"/>
                    <a:pt x="1" y="581"/>
                    <a:pt x="415" y="581"/>
                  </a:cubicBezTo>
                  <a:lnTo>
                    <a:pt x="4613" y="581"/>
                  </a:lnTo>
                  <a:cubicBezTo>
                    <a:pt x="5028" y="581"/>
                    <a:pt x="5028" y="1"/>
                    <a:pt x="46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18"/>
            <p:cNvSpPr/>
            <p:nvPr/>
          </p:nvSpPr>
          <p:spPr>
            <a:xfrm>
              <a:off x="6681563" y="1518393"/>
              <a:ext cx="85705" cy="12660"/>
            </a:xfrm>
            <a:custGeom>
              <a:rect b="b" l="l" r="r" t="t"/>
              <a:pathLst>
                <a:path extrusionOk="0" h="608" w="4116">
                  <a:moveTo>
                    <a:pt x="414" y="0"/>
                  </a:moveTo>
                  <a:cubicBezTo>
                    <a:pt x="0" y="0"/>
                    <a:pt x="0" y="608"/>
                    <a:pt x="414" y="608"/>
                  </a:cubicBezTo>
                  <a:lnTo>
                    <a:pt x="3701" y="608"/>
                  </a:lnTo>
                  <a:cubicBezTo>
                    <a:pt x="4115" y="608"/>
                    <a:pt x="4115" y="28"/>
                    <a:pt x="3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18"/>
            <p:cNvSpPr/>
            <p:nvPr/>
          </p:nvSpPr>
          <p:spPr>
            <a:xfrm>
              <a:off x="6680585" y="1493593"/>
              <a:ext cx="198251" cy="12743"/>
            </a:xfrm>
            <a:custGeom>
              <a:rect b="b" l="l" r="r" t="t"/>
              <a:pathLst>
                <a:path extrusionOk="0" h="612" w="9521">
                  <a:moveTo>
                    <a:pt x="409" y="0"/>
                  </a:moveTo>
                  <a:cubicBezTo>
                    <a:pt x="1" y="0"/>
                    <a:pt x="9" y="612"/>
                    <a:pt x="434" y="612"/>
                  </a:cubicBezTo>
                  <a:cubicBezTo>
                    <a:pt x="443" y="612"/>
                    <a:pt x="452" y="612"/>
                    <a:pt x="461" y="611"/>
                  </a:cubicBezTo>
                  <a:lnTo>
                    <a:pt x="9161" y="611"/>
                  </a:lnTo>
                  <a:cubicBezTo>
                    <a:pt x="9520" y="556"/>
                    <a:pt x="9520" y="31"/>
                    <a:pt x="9161" y="4"/>
                  </a:cubicBezTo>
                  <a:lnTo>
                    <a:pt x="461" y="4"/>
                  </a:lnTo>
                  <a:cubicBezTo>
                    <a:pt x="443" y="1"/>
                    <a:pt x="426" y="0"/>
                    <a:pt x="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18"/>
            <p:cNvSpPr/>
            <p:nvPr/>
          </p:nvSpPr>
          <p:spPr>
            <a:xfrm>
              <a:off x="6608518" y="1493656"/>
              <a:ext cx="62697" cy="62717"/>
            </a:xfrm>
            <a:custGeom>
              <a:rect b="b" l="l" r="r" t="t"/>
              <a:pathLst>
                <a:path extrusionOk="0" h="3012" w="3011">
                  <a:moveTo>
                    <a:pt x="2099" y="608"/>
                  </a:moveTo>
                  <a:cubicBezTo>
                    <a:pt x="2265" y="608"/>
                    <a:pt x="2403" y="746"/>
                    <a:pt x="2403" y="912"/>
                  </a:cubicBezTo>
                  <a:lnTo>
                    <a:pt x="2403" y="2100"/>
                  </a:lnTo>
                  <a:cubicBezTo>
                    <a:pt x="2403" y="2265"/>
                    <a:pt x="2265" y="2403"/>
                    <a:pt x="2099" y="2403"/>
                  </a:cubicBezTo>
                  <a:lnTo>
                    <a:pt x="912" y="2403"/>
                  </a:lnTo>
                  <a:cubicBezTo>
                    <a:pt x="718" y="2403"/>
                    <a:pt x="608" y="2265"/>
                    <a:pt x="608" y="2100"/>
                  </a:cubicBezTo>
                  <a:lnTo>
                    <a:pt x="608" y="912"/>
                  </a:lnTo>
                  <a:cubicBezTo>
                    <a:pt x="608" y="746"/>
                    <a:pt x="718" y="608"/>
                    <a:pt x="912" y="608"/>
                  </a:cubicBezTo>
                  <a:close/>
                  <a:moveTo>
                    <a:pt x="912" y="1"/>
                  </a:moveTo>
                  <a:cubicBezTo>
                    <a:pt x="387" y="1"/>
                    <a:pt x="0" y="415"/>
                    <a:pt x="0" y="912"/>
                  </a:cubicBezTo>
                  <a:lnTo>
                    <a:pt x="0" y="2100"/>
                  </a:lnTo>
                  <a:cubicBezTo>
                    <a:pt x="0" y="2597"/>
                    <a:pt x="387" y="3011"/>
                    <a:pt x="912" y="3011"/>
                  </a:cubicBezTo>
                  <a:lnTo>
                    <a:pt x="2099" y="3011"/>
                  </a:lnTo>
                  <a:cubicBezTo>
                    <a:pt x="2597" y="3011"/>
                    <a:pt x="3011" y="2597"/>
                    <a:pt x="3011" y="2100"/>
                  </a:cubicBezTo>
                  <a:lnTo>
                    <a:pt x="3011" y="912"/>
                  </a:lnTo>
                  <a:cubicBezTo>
                    <a:pt x="3011" y="415"/>
                    <a:pt x="2597" y="1"/>
                    <a:pt x="20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18"/>
            <p:cNvSpPr/>
            <p:nvPr/>
          </p:nvSpPr>
          <p:spPr>
            <a:xfrm>
              <a:off x="6608518" y="1574739"/>
              <a:ext cx="62697" cy="62717"/>
            </a:xfrm>
            <a:custGeom>
              <a:rect b="b" l="l" r="r" t="t"/>
              <a:pathLst>
                <a:path extrusionOk="0" h="3012" w="3011">
                  <a:moveTo>
                    <a:pt x="2099" y="608"/>
                  </a:moveTo>
                  <a:cubicBezTo>
                    <a:pt x="2265" y="608"/>
                    <a:pt x="2403" y="747"/>
                    <a:pt x="2403" y="912"/>
                  </a:cubicBezTo>
                  <a:lnTo>
                    <a:pt x="2403" y="2128"/>
                  </a:lnTo>
                  <a:cubicBezTo>
                    <a:pt x="2403" y="2293"/>
                    <a:pt x="2265" y="2431"/>
                    <a:pt x="2099" y="2431"/>
                  </a:cubicBezTo>
                  <a:lnTo>
                    <a:pt x="912" y="2431"/>
                  </a:lnTo>
                  <a:cubicBezTo>
                    <a:pt x="718" y="2431"/>
                    <a:pt x="608" y="2293"/>
                    <a:pt x="608" y="2128"/>
                  </a:cubicBezTo>
                  <a:lnTo>
                    <a:pt x="608" y="912"/>
                  </a:lnTo>
                  <a:cubicBezTo>
                    <a:pt x="608" y="747"/>
                    <a:pt x="718" y="608"/>
                    <a:pt x="912" y="608"/>
                  </a:cubicBezTo>
                  <a:close/>
                  <a:moveTo>
                    <a:pt x="912" y="1"/>
                  </a:moveTo>
                  <a:cubicBezTo>
                    <a:pt x="387" y="1"/>
                    <a:pt x="0" y="415"/>
                    <a:pt x="0" y="912"/>
                  </a:cubicBezTo>
                  <a:lnTo>
                    <a:pt x="0" y="2100"/>
                  </a:lnTo>
                  <a:cubicBezTo>
                    <a:pt x="0" y="2597"/>
                    <a:pt x="387" y="3011"/>
                    <a:pt x="912" y="3011"/>
                  </a:cubicBezTo>
                  <a:lnTo>
                    <a:pt x="2099" y="3011"/>
                  </a:lnTo>
                  <a:cubicBezTo>
                    <a:pt x="2597" y="3011"/>
                    <a:pt x="3011" y="2625"/>
                    <a:pt x="3011" y="2128"/>
                  </a:cubicBezTo>
                  <a:lnTo>
                    <a:pt x="3011" y="912"/>
                  </a:lnTo>
                  <a:cubicBezTo>
                    <a:pt x="3011" y="415"/>
                    <a:pt x="2597" y="1"/>
                    <a:pt x="20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18"/>
            <p:cNvSpPr/>
            <p:nvPr/>
          </p:nvSpPr>
          <p:spPr>
            <a:xfrm>
              <a:off x="6608518" y="1656405"/>
              <a:ext cx="62697" cy="62717"/>
            </a:xfrm>
            <a:custGeom>
              <a:rect b="b" l="l" r="r" t="t"/>
              <a:pathLst>
                <a:path extrusionOk="0" h="3012" w="3011">
                  <a:moveTo>
                    <a:pt x="2099" y="608"/>
                  </a:moveTo>
                  <a:cubicBezTo>
                    <a:pt x="2265" y="608"/>
                    <a:pt x="2403" y="747"/>
                    <a:pt x="2403" y="912"/>
                  </a:cubicBezTo>
                  <a:lnTo>
                    <a:pt x="2403" y="2100"/>
                  </a:lnTo>
                  <a:cubicBezTo>
                    <a:pt x="2403" y="2266"/>
                    <a:pt x="2265" y="2404"/>
                    <a:pt x="2099" y="2404"/>
                  </a:cubicBezTo>
                  <a:lnTo>
                    <a:pt x="912" y="2404"/>
                  </a:lnTo>
                  <a:cubicBezTo>
                    <a:pt x="718" y="2404"/>
                    <a:pt x="608" y="2266"/>
                    <a:pt x="608" y="2100"/>
                  </a:cubicBezTo>
                  <a:lnTo>
                    <a:pt x="608" y="912"/>
                  </a:lnTo>
                  <a:cubicBezTo>
                    <a:pt x="608" y="747"/>
                    <a:pt x="718" y="608"/>
                    <a:pt x="912" y="608"/>
                  </a:cubicBezTo>
                  <a:close/>
                  <a:moveTo>
                    <a:pt x="912" y="1"/>
                  </a:moveTo>
                  <a:cubicBezTo>
                    <a:pt x="387" y="1"/>
                    <a:pt x="0" y="415"/>
                    <a:pt x="0" y="912"/>
                  </a:cubicBezTo>
                  <a:lnTo>
                    <a:pt x="0" y="2127"/>
                  </a:lnTo>
                  <a:cubicBezTo>
                    <a:pt x="0" y="2625"/>
                    <a:pt x="415" y="3011"/>
                    <a:pt x="912" y="3011"/>
                  </a:cubicBezTo>
                  <a:lnTo>
                    <a:pt x="2099" y="3011"/>
                  </a:lnTo>
                  <a:cubicBezTo>
                    <a:pt x="2597" y="3011"/>
                    <a:pt x="3011" y="2597"/>
                    <a:pt x="3011" y="2100"/>
                  </a:cubicBezTo>
                  <a:lnTo>
                    <a:pt x="3011" y="912"/>
                  </a:lnTo>
                  <a:cubicBezTo>
                    <a:pt x="3011" y="415"/>
                    <a:pt x="2597" y="1"/>
                    <a:pt x="20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18"/>
            <p:cNvSpPr/>
            <p:nvPr/>
          </p:nvSpPr>
          <p:spPr>
            <a:xfrm>
              <a:off x="6548695" y="1430980"/>
              <a:ext cx="395128" cy="375555"/>
            </a:xfrm>
            <a:custGeom>
              <a:rect b="b" l="l" r="r" t="t"/>
              <a:pathLst>
                <a:path extrusionOk="0" h="18036" w="18976">
                  <a:moveTo>
                    <a:pt x="17318" y="608"/>
                  </a:moveTo>
                  <a:cubicBezTo>
                    <a:pt x="18064" y="663"/>
                    <a:pt x="18064" y="1740"/>
                    <a:pt x="17318" y="1795"/>
                  </a:cubicBezTo>
                  <a:lnTo>
                    <a:pt x="1658" y="1795"/>
                  </a:lnTo>
                  <a:cubicBezTo>
                    <a:pt x="912" y="1740"/>
                    <a:pt x="912" y="663"/>
                    <a:pt x="1658" y="608"/>
                  </a:cubicBezTo>
                  <a:close/>
                  <a:moveTo>
                    <a:pt x="17015" y="2431"/>
                  </a:moveTo>
                  <a:lnTo>
                    <a:pt x="16987" y="13837"/>
                  </a:lnTo>
                  <a:cubicBezTo>
                    <a:pt x="16987" y="14169"/>
                    <a:pt x="16738" y="14445"/>
                    <a:pt x="16407" y="14445"/>
                  </a:cubicBezTo>
                  <a:lnTo>
                    <a:pt x="2570" y="14445"/>
                  </a:lnTo>
                  <a:cubicBezTo>
                    <a:pt x="2238" y="14445"/>
                    <a:pt x="1962" y="14169"/>
                    <a:pt x="1962" y="13837"/>
                  </a:cubicBezTo>
                  <a:lnTo>
                    <a:pt x="1962" y="2431"/>
                  </a:lnTo>
                  <a:close/>
                  <a:moveTo>
                    <a:pt x="9502" y="16240"/>
                  </a:moveTo>
                  <a:cubicBezTo>
                    <a:pt x="9833" y="16240"/>
                    <a:pt x="10082" y="16516"/>
                    <a:pt x="10082" y="16848"/>
                  </a:cubicBezTo>
                  <a:cubicBezTo>
                    <a:pt x="10082" y="17202"/>
                    <a:pt x="9792" y="17443"/>
                    <a:pt x="9485" y="17443"/>
                  </a:cubicBezTo>
                  <a:cubicBezTo>
                    <a:pt x="9337" y="17443"/>
                    <a:pt x="9186" y="17388"/>
                    <a:pt x="9060" y="17262"/>
                  </a:cubicBezTo>
                  <a:cubicBezTo>
                    <a:pt x="8673" y="16903"/>
                    <a:pt x="8950" y="16240"/>
                    <a:pt x="9502" y="16240"/>
                  </a:cubicBezTo>
                  <a:close/>
                  <a:moveTo>
                    <a:pt x="1658" y="0"/>
                  </a:moveTo>
                  <a:cubicBezTo>
                    <a:pt x="250" y="0"/>
                    <a:pt x="1" y="2016"/>
                    <a:pt x="1354" y="2375"/>
                  </a:cubicBezTo>
                  <a:lnTo>
                    <a:pt x="1354" y="13837"/>
                  </a:lnTo>
                  <a:cubicBezTo>
                    <a:pt x="1354" y="14500"/>
                    <a:pt x="1907" y="15053"/>
                    <a:pt x="2570" y="15053"/>
                  </a:cubicBezTo>
                  <a:lnTo>
                    <a:pt x="9198" y="15053"/>
                  </a:lnTo>
                  <a:lnTo>
                    <a:pt x="9198" y="15688"/>
                  </a:lnTo>
                  <a:cubicBezTo>
                    <a:pt x="7817" y="16047"/>
                    <a:pt x="8066" y="18035"/>
                    <a:pt x="9474" y="18035"/>
                  </a:cubicBezTo>
                  <a:cubicBezTo>
                    <a:pt x="10911" y="18035"/>
                    <a:pt x="11159" y="16047"/>
                    <a:pt x="9778" y="15688"/>
                  </a:cubicBezTo>
                  <a:lnTo>
                    <a:pt x="9778" y="15053"/>
                  </a:lnTo>
                  <a:lnTo>
                    <a:pt x="16407" y="15053"/>
                  </a:lnTo>
                  <a:cubicBezTo>
                    <a:pt x="17070" y="15053"/>
                    <a:pt x="17622" y="14500"/>
                    <a:pt x="17595" y="13837"/>
                  </a:cubicBezTo>
                  <a:lnTo>
                    <a:pt x="17595" y="2375"/>
                  </a:lnTo>
                  <a:cubicBezTo>
                    <a:pt x="18975" y="2016"/>
                    <a:pt x="18727" y="0"/>
                    <a:pt x="173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118"/>
          <p:cNvGrpSpPr/>
          <p:nvPr/>
        </p:nvGrpSpPr>
        <p:grpSpPr>
          <a:xfrm>
            <a:off x="3468257" y="1430980"/>
            <a:ext cx="380739" cy="376700"/>
            <a:chOff x="3466715" y="1430980"/>
            <a:chExt cx="380739" cy="376700"/>
          </a:xfrm>
        </p:grpSpPr>
        <p:sp>
          <p:nvSpPr>
            <p:cNvPr id="2115" name="Google Shape;2115;p118"/>
            <p:cNvSpPr/>
            <p:nvPr/>
          </p:nvSpPr>
          <p:spPr>
            <a:xfrm>
              <a:off x="3560458" y="1524702"/>
              <a:ext cx="190380" cy="163415"/>
            </a:xfrm>
            <a:custGeom>
              <a:rect b="b" l="l" r="r" t="t"/>
              <a:pathLst>
                <a:path extrusionOk="0" h="7848" w="9143">
                  <a:moveTo>
                    <a:pt x="5525" y="636"/>
                  </a:moveTo>
                  <a:cubicBezTo>
                    <a:pt x="5911" y="664"/>
                    <a:pt x="6270" y="774"/>
                    <a:pt x="6602" y="912"/>
                  </a:cubicBezTo>
                  <a:lnTo>
                    <a:pt x="6464" y="1161"/>
                  </a:lnTo>
                  <a:cubicBezTo>
                    <a:pt x="6408" y="1271"/>
                    <a:pt x="6408" y="1382"/>
                    <a:pt x="6464" y="1465"/>
                  </a:cubicBezTo>
                  <a:cubicBezTo>
                    <a:pt x="6519" y="1575"/>
                    <a:pt x="6629" y="1630"/>
                    <a:pt x="6740" y="1630"/>
                  </a:cubicBezTo>
                  <a:cubicBezTo>
                    <a:pt x="6850" y="1630"/>
                    <a:pt x="6933" y="1575"/>
                    <a:pt x="6988" y="1465"/>
                  </a:cubicBezTo>
                  <a:lnTo>
                    <a:pt x="7127" y="1216"/>
                  </a:lnTo>
                  <a:cubicBezTo>
                    <a:pt x="7430" y="1437"/>
                    <a:pt x="7707" y="1713"/>
                    <a:pt x="7927" y="2017"/>
                  </a:cubicBezTo>
                  <a:lnTo>
                    <a:pt x="7679" y="2155"/>
                  </a:lnTo>
                  <a:cubicBezTo>
                    <a:pt x="7374" y="2319"/>
                    <a:pt x="7547" y="2722"/>
                    <a:pt x="7826" y="2722"/>
                  </a:cubicBezTo>
                  <a:cubicBezTo>
                    <a:pt x="7875" y="2722"/>
                    <a:pt x="7928" y="2709"/>
                    <a:pt x="7983" y="2680"/>
                  </a:cubicBezTo>
                  <a:lnTo>
                    <a:pt x="8231" y="2542"/>
                  </a:lnTo>
                  <a:cubicBezTo>
                    <a:pt x="8397" y="2873"/>
                    <a:pt x="8480" y="3260"/>
                    <a:pt x="8507" y="3619"/>
                  </a:cubicBezTo>
                  <a:lnTo>
                    <a:pt x="8231" y="3619"/>
                  </a:lnTo>
                  <a:cubicBezTo>
                    <a:pt x="7845" y="3619"/>
                    <a:pt x="7845" y="4227"/>
                    <a:pt x="8231" y="4227"/>
                  </a:cubicBezTo>
                  <a:lnTo>
                    <a:pt x="8507" y="4227"/>
                  </a:lnTo>
                  <a:cubicBezTo>
                    <a:pt x="8480" y="4586"/>
                    <a:pt x="8397" y="4972"/>
                    <a:pt x="8231" y="5304"/>
                  </a:cubicBezTo>
                  <a:lnTo>
                    <a:pt x="7983" y="5166"/>
                  </a:lnTo>
                  <a:cubicBezTo>
                    <a:pt x="7938" y="5139"/>
                    <a:pt x="7889" y="5127"/>
                    <a:pt x="7839" y="5127"/>
                  </a:cubicBezTo>
                  <a:cubicBezTo>
                    <a:pt x="7735" y="5127"/>
                    <a:pt x="7634" y="5182"/>
                    <a:pt x="7596" y="5276"/>
                  </a:cubicBezTo>
                  <a:cubicBezTo>
                    <a:pt x="7486" y="5414"/>
                    <a:pt x="7541" y="5608"/>
                    <a:pt x="7679" y="5691"/>
                  </a:cubicBezTo>
                  <a:lnTo>
                    <a:pt x="7927" y="5829"/>
                  </a:lnTo>
                  <a:cubicBezTo>
                    <a:pt x="7707" y="6132"/>
                    <a:pt x="7458" y="6409"/>
                    <a:pt x="7154" y="6630"/>
                  </a:cubicBezTo>
                  <a:lnTo>
                    <a:pt x="6988" y="6381"/>
                  </a:lnTo>
                  <a:cubicBezTo>
                    <a:pt x="6933" y="6284"/>
                    <a:pt x="6837" y="6236"/>
                    <a:pt x="6740" y="6236"/>
                  </a:cubicBezTo>
                  <a:cubicBezTo>
                    <a:pt x="6643" y="6236"/>
                    <a:pt x="6547" y="6284"/>
                    <a:pt x="6491" y="6381"/>
                  </a:cubicBezTo>
                  <a:cubicBezTo>
                    <a:pt x="6436" y="6464"/>
                    <a:pt x="6436" y="6574"/>
                    <a:pt x="6491" y="6685"/>
                  </a:cubicBezTo>
                  <a:lnTo>
                    <a:pt x="6629" y="6933"/>
                  </a:lnTo>
                  <a:cubicBezTo>
                    <a:pt x="6270" y="7072"/>
                    <a:pt x="5911" y="7182"/>
                    <a:pt x="5552" y="7210"/>
                  </a:cubicBezTo>
                  <a:lnTo>
                    <a:pt x="5552" y="6933"/>
                  </a:lnTo>
                  <a:cubicBezTo>
                    <a:pt x="5525" y="6754"/>
                    <a:pt x="5380" y="6664"/>
                    <a:pt x="5238" y="6664"/>
                  </a:cubicBezTo>
                  <a:cubicBezTo>
                    <a:pt x="5096" y="6664"/>
                    <a:pt x="4958" y="6754"/>
                    <a:pt x="4945" y="6933"/>
                  </a:cubicBezTo>
                  <a:lnTo>
                    <a:pt x="4945" y="7210"/>
                  </a:lnTo>
                  <a:cubicBezTo>
                    <a:pt x="4558" y="7182"/>
                    <a:pt x="4199" y="7072"/>
                    <a:pt x="3840" y="6933"/>
                  </a:cubicBezTo>
                  <a:lnTo>
                    <a:pt x="4006" y="6685"/>
                  </a:lnTo>
                  <a:cubicBezTo>
                    <a:pt x="4138" y="6440"/>
                    <a:pt x="3935" y="6220"/>
                    <a:pt x="3731" y="6220"/>
                  </a:cubicBezTo>
                  <a:cubicBezTo>
                    <a:pt x="3637" y="6220"/>
                    <a:pt x="3542" y="6267"/>
                    <a:pt x="3481" y="6381"/>
                  </a:cubicBezTo>
                  <a:lnTo>
                    <a:pt x="3343" y="6630"/>
                  </a:lnTo>
                  <a:cubicBezTo>
                    <a:pt x="3011" y="6409"/>
                    <a:pt x="2763" y="6132"/>
                    <a:pt x="2542" y="5829"/>
                  </a:cubicBezTo>
                  <a:lnTo>
                    <a:pt x="2790" y="5691"/>
                  </a:lnTo>
                  <a:cubicBezTo>
                    <a:pt x="2873" y="5635"/>
                    <a:pt x="2928" y="5525"/>
                    <a:pt x="2928" y="5414"/>
                  </a:cubicBezTo>
                  <a:cubicBezTo>
                    <a:pt x="2928" y="5331"/>
                    <a:pt x="2873" y="5221"/>
                    <a:pt x="2790" y="5166"/>
                  </a:cubicBezTo>
                  <a:cubicBezTo>
                    <a:pt x="2735" y="5138"/>
                    <a:pt x="2680" y="5124"/>
                    <a:pt x="2628" y="5124"/>
                  </a:cubicBezTo>
                  <a:cubicBezTo>
                    <a:pt x="2576" y="5124"/>
                    <a:pt x="2528" y="5138"/>
                    <a:pt x="2486" y="5166"/>
                  </a:cubicBezTo>
                  <a:lnTo>
                    <a:pt x="2238" y="5304"/>
                  </a:lnTo>
                  <a:cubicBezTo>
                    <a:pt x="2072" y="4972"/>
                    <a:pt x="1989" y="4586"/>
                    <a:pt x="1934" y="4227"/>
                  </a:cubicBezTo>
                  <a:lnTo>
                    <a:pt x="2238" y="4227"/>
                  </a:lnTo>
                  <a:cubicBezTo>
                    <a:pt x="2625" y="4227"/>
                    <a:pt x="2625" y="3619"/>
                    <a:pt x="2238" y="3619"/>
                  </a:cubicBezTo>
                  <a:lnTo>
                    <a:pt x="1934" y="3619"/>
                  </a:lnTo>
                  <a:cubicBezTo>
                    <a:pt x="1962" y="3260"/>
                    <a:pt x="2072" y="2873"/>
                    <a:pt x="2238" y="2542"/>
                  </a:cubicBezTo>
                  <a:lnTo>
                    <a:pt x="2459" y="2680"/>
                  </a:lnTo>
                  <a:cubicBezTo>
                    <a:pt x="2514" y="2708"/>
                    <a:pt x="2569" y="2721"/>
                    <a:pt x="2621" y="2721"/>
                  </a:cubicBezTo>
                  <a:cubicBezTo>
                    <a:pt x="2673" y="2721"/>
                    <a:pt x="2721" y="2708"/>
                    <a:pt x="2763" y="2680"/>
                  </a:cubicBezTo>
                  <a:cubicBezTo>
                    <a:pt x="2873" y="2625"/>
                    <a:pt x="2928" y="2542"/>
                    <a:pt x="2928" y="2431"/>
                  </a:cubicBezTo>
                  <a:cubicBezTo>
                    <a:pt x="2928" y="2321"/>
                    <a:pt x="2873" y="2210"/>
                    <a:pt x="2763" y="2155"/>
                  </a:cubicBezTo>
                  <a:lnTo>
                    <a:pt x="2514" y="2017"/>
                  </a:lnTo>
                  <a:cubicBezTo>
                    <a:pt x="2735" y="1713"/>
                    <a:pt x="3011" y="1437"/>
                    <a:pt x="3315" y="1216"/>
                  </a:cubicBezTo>
                  <a:lnTo>
                    <a:pt x="3453" y="1465"/>
                  </a:lnTo>
                  <a:cubicBezTo>
                    <a:pt x="3508" y="1575"/>
                    <a:pt x="3612" y="1630"/>
                    <a:pt x="3716" y="1630"/>
                  </a:cubicBezTo>
                  <a:cubicBezTo>
                    <a:pt x="3819" y="1630"/>
                    <a:pt x="3923" y="1575"/>
                    <a:pt x="3978" y="1465"/>
                  </a:cubicBezTo>
                  <a:cubicBezTo>
                    <a:pt x="4033" y="1382"/>
                    <a:pt x="4033" y="1271"/>
                    <a:pt x="3978" y="1161"/>
                  </a:cubicBezTo>
                  <a:lnTo>
                    <a:pt x="3840" y="940"/>
                  </a:lnTo>
                  <a:cubicBezTo>
                    <a:pt x="4171" y="774"/>
                    <a:pt x="4558" y="664"/>
                    <a:pt x="4917" y="636"/>
                  </a:cubicBezTo>
                  <a:lnTo>
                    <a:pt x="4917" y="912"/>
                  </a:lnTo>
                  <a:cubicBezTo>
                    <a:pt x="4917" y="1120"/>
                    <a:pt x="5069" y="1223"/>
                    <a:pt x="5221" y="1223"/>
                  </a:cubicBezTo>
                  <a:cubicBezTo>
                    <a:pt x="5373" y="1223"/>
                    <a:pt x="5525" y="1120"/>
                    <a:pt x="5525" y="912"/>
                  </a:cubicBezTo>
                  <a:lnTo>
                    <a:pt x="5525" y="636"/>
                  </a:lnTo>
                  <a:close/>
                  <a:moveTo>
                    <a:pt x="5248" y="1"/>
                  </a:moveTo>
                  <a:cubicBezTo>
                    <a:pt x="1741" y="29"/>
                    <a:pt x="1" y="4227"/>
                    <a:pt x="2459" y="6685"/>
                  </a:cubicBezTo>
                  <a:cubicBezTo>
                    <a:pt x="3263" y="7489"/>
                    <a:pt x="4246" y="7848"/>
                    <a:pt x="5208" y="7848"/>
                  </a:cubicBezTo>
                  <a:cubicBezTo>
                    <a:pt x="7221" y="7848"/>
                    <a:pt x="9143" y="6277"/>
                    <a:pt x="9143" y="3923"/>
                  </a:cubicBezTo>
                  <a:cubicBezTo>
                    <a:pt x="9143" y="1769"/>
                    <a:pt x="7403" y="1"/>
                    <a:pt x="5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18"/>
            <p:cNvSpPr/>
            <p:nvPr/>
          </p:nvSpPr>
          <p:spPr>
            <a:xfrm>
              <a:off x="3646143" y="1562516"/>
              <a:ext cx="56387" cy="63092"/>
            </a:xfrm>
            <a:custGeom>
              <a:rect b="b" l="l" r="r" t="t"/>
              <a:pathLst>
                <a:path extrusionOk="0" h="3030" w="2708">
                  <a:moveTo>
                    <a:pt x="1120" y="1796"/>
                  </a:moveTo>
                  <a:cubicBezTo>
                    <a:pt x="1270" y="1796"/>
                    <a:pt x="1410" y="1920"/>
                    <a:pt x="1410" y="2107"/>
                  </a:cubicBezTo>
                  <a:cubicBezTo>
                    <a:pt x="1410" y="2273"/>
                    <a:pt x="1299" y="2411"/>
                    <a:pt x="1106" y="2411"/>
                  </a:cubicBezTo>
                  <a:cubicBezTo>
                    <a:pt x="857" y="2411"/>
                    <a:pt x="719" y="2079"/>
                    <a:pt x="912" y="1886"/>
                  </a:cubicBezTo>
                  <a:cubicBezTo>
                    <a:pt x="975" y="1824"/>
                    <a:pt x="1048" y="1796"/>
                    <a:pt x="1120" y="1796"/>
                  </a:cubicBezTo>
                  <a:close/>
                  <a:moveTo>
                    <a:pt x="1120" y="1"/>
                  </a:moveTo>
                  <a:cubicBezTo>
                    <a:pt x="975" y="1"/>
                    <a:pt x="830" y="104"/>
                    <a:pt x="830" y="312"/>
                  </a:cubicBezTo>
                  <a:lnTo>
                    <a:pt x="830" y="1278"/>
                  </a:lnTo>
                  <a:cubicBezTo>
                    <a:pt x="194" y="1499"/>
                    <a:pt x="1" y="2300"/>
                    <a:pt x="471" y="2770"/>
                  </a:cubicBezTo>
                  <a:cubicBezTo>
                    <a:pt x="648" y="2947"/>
                    <a:pt x="873" y="3030"/>
                    <a:pt x="1096" y="3030"/>
                  </a:cubicBezTo>
                  <a:cubicBezTo>
                    <a:pt x="1463" y="3030"/>
                    <a:pt x="1825" y="2806"/>
                    <a:pt x="1962" y="2411"/>
                  </a:cubicBezTo>
                  <a:lnTo>
                    <a:pt x="2321" y="2411"/>
                  </a:lnTo>
                  <a:cubicBezTo>
                    <a:pt x="2330" y="2411"/>
                    <a:pt x="2338" y="2412"/>
                    <a:pt x="2346" y="2412"/>
                  </a:cubicBezTo>
                  <a:cubicBezTo>
                    <a:pt x="2708" y="2412"/>
                    <a:pt x="2699" y="1831"/>
                    <a:pt x="2321" y="1831"/>
                  </a:cubicBezTo>
                  <a:lnTo>
                    <a:pt x="2321" y="1803"/>
                  </a:lnTo>
                  <a:lnTo>
                    <a:pt x="1990" y="1803"/>
                  </a:lnTo>
                  <a:cubicBezTo>
                    <a:pt x="1879" y="1555"/>
                    <a:pt x="1686" y="1361"/>
                    <a:pt x="1410" y="1278"/>
                  </a:cubicBezTo>
                  <a:lnTo>
                    <a:pt x="1410" y="312"/>
                  </a:lnTo>
                  <a:cubicBezTo>
                    <a:pt x="1410" y="104"/>
                    <a:pt x="1265" y="1"/>
                    <a:pt x="1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18"/>
            <p:cNvSpPr/>
            <p:nvPr/>
          </p:nvSpPr>
          <p:spPr>
            <a:xfrm>
              <a:off x="3466715" y="1431251"/>
              <a:ext cx="380739" cy="376429"/>
            </a:xfrm>
            <a:custGeom>
              <a:rect b="b" l="l" r="r" t="t"/>
              <a:pathLst>
                <a:path extrusionOk="0" h="18078" w="18285">
                  <a:moveTo>
                    <a:pt x="995" y="1"/>
                  </a:moveTo>
                  <a:cubicBezTo>
                    <a:pt x="843" y="1"/>
                    <a:pt x="691" y="97"/>
                    <a:pt x="691" y="291"/>
                  </a:cubicBezTo>
                  <a:lnTo>
                    <a:pt x="691" y="595"/>
                  </a:lnTo>
                  <a:lnTo>
                    <a:pt x="387" y="595"/>
                  </a:lnTo>
                  <a:cubicBezTo>
                    <a:pt x="1" y="595"/>
                    <a:pt x="1" y="1202"/>
                    <a:pt x="387" y="1202"/>
                  </a:cubicBezTo>
                  <a:lnTo>
                    <a:pt x="691" y="1202"/>
                  </a:lnTo>
                  <a:lnTo>
                    <a:pt x="691" y="2418"/>
                  </a:lnTo>
                  <a:lnTo>
                    <a:pt x="387" y="2418"/>
                  </a:lnTo>
                  <a:cubicBezTo>
                    <a:pt x="1" y="2418"/>
                    <a:pt x="1" y="2998"/>
                    <a:pt x="387" y="2998"/>
                  </a:cubicBezTo>
                  <a:lnTo>
                    <a:pt x="691" y="2998"/>
                  </a:lnTo>
                  <a:lnTo>
                    <a:pt x="691" y="4213"/>
                  </a:lnTo>
                  <a:lnTo>
                    <a:pt x="387" y="4213"/>
                  </a:lnTo>
                  <a:cubicBezTo>
                    <a:pt x="1" y="4213"/>
                    <a:pt x="1" y="4820"/>
                    <a:pt x="387" y="4820"/>
                  </a:cubicBezTo>
                  <a:lnTo>
                    <a:pt x="691" y="4820"/>
                  </a:lnTo>
                  <a:lnTo>
                    <a:pt x="691" y="6008"/>
                  </a:lnTo>
                  <a:lnTo>
                    <a:pt x="387" y="6008"/>
                  </a:lnTo>
                  <a:cubicBezTo>
                    <a:pt x="28" y="6063"/>
                    <a:pt x="28" y="6588"/>
                    <a:pt x="387" y="6616"/>
                  </a:cubicBezTo>
                  <a:lnTo>
                    <a:pt x="691" y="6616"/>
                  </a:lnTo>
                  <a:lnTo>
                    <a:pt x="691" y="7831"/>
                  </a:lnTo>
                  <a:lnTo>
                    <a:pt x="387" y="7831"/>
                  </a:lnTo>
                  <a:cubicBezTo>
                    <a:pt x="1" y="7831"/>
                    <a:pt x="1" y="8411"/>
                    <a:pt x="387" y="8411"/>
                  </a:cubicBezTo>
                  <a:lnTo>
                    <a:pt x="691" y="8411"/>
                  </a:lnTo>
                  <a:lnTo>
                    <a:pt x="691" y="9626"/>
                  </a:lnTo>
                  <a:lnTo>
                    <a:pt x="387" y="9626"/>
                  </a:lnTo>
                  <a:cubicBezTo>
                    <a:pt x="1" y="9626"/>
                    <a:pt x="1" y="10234"/>
                    <a:pt x="387" y="10234"/>
                  </a:cubicBezTo>
                  <a:lnTo>
                    <a:pt x="691" y="10234"/>
                  </a:lnTo>
                  <a:lnTo>
                    <a:pt x="691" y="11421"/>
                  </a:lnTo>
                  <a:lnTo>
                    <a:pt x="387" y="11421"/>
                  </a:lnTo>
                  <a:cubicBezTo>
                    <a:pt x="1" y="11421"/>
                    <a:pt x="1" y="12029"/>
                    <a:pt x="387" y="12029"/>
                  </a:cubicBezTo>
                  <a:lnTo>
                    <a:pt x="691" y="12029"/>
                  </a:lnTo>
                  <a:lnTo>
                    <a:pt x="691" y="13217"/>
                  </a:lnTo>
                  <a:lnTo>
                    <a:pt x="387" y="13217"/>
                  </a:lnTo>
                  <a:cubicBezTo>
                    <a:pt x="28" y="13272"/>
                    <a:pt x="28" y="13797"/>
                    <a:pt x="387" y="13824"/>
                  </a:cubicBezTo>
                  <a:lnTo>
                    <a:pt x="691" y="13824"/>
                  </a:lnTo>
                  <a:lnTo>
                    <a:pt x="691" y="15040"/>
                  </a:lnTo>
                  <a:lnTo>
                    <a:pt x="387" y="15040"/>
                  </a:lnTo>
                  <a:cubicBezTo>
                    <a:pt x="28" y="15067"/>
                    <a:pt x="28" y="15592"/>
                    <a:pt x="387" y="15647"/>
                  </a:cubicBezTo>
                  <a:lnTo>
                    <a:pt x="691" y="15647"/>
                  </a:lnTo>
                  <a:lnTo>
                    <a:pt x="691" y="16835"/>
                  </a:lnTo>
                  <a:lnTo>
                    <a:pt x="387" y="16835"/>
                  </a:lnTo>
                  <a:cubicBezTo>
                    <a:pt x="1" y="16835"/>
                    <a:pt x="1" y="17442"/>
                    <a:pt x="387" y="17442"/>
                  </a:cubicBezTo>
                  <a:lnTo>
                    <a:pt x="691" y="17442"/>
                  </a:lnTo>
                  <a:lnTo>
                    <a:pt x="691" y="17746"/>
                  </a:lnTo>
                  <a:cubicBezTo>
                    <a:pt x="691" y="17940"/>
                    <a:pt x="843" y="18036"/>
                    <a:pt x="995" y="18036"/>
                  </a:cubicBezTo>
                  <a:cubicBezTo>
                    <a:pt x="1147" y="18036"/>
                    <a:pt x="1299" y="17940"/>
                    <a:pt x="1299" y="17746"/>
                  </a:cubicBezTo>
                  <a:lnTo>
                    <a:pt x="1299" y="17442"/>
                  </a:lnTo>
                  <a:lnTo>
                    <a:pt x="2486" y="17442"/>
                  </a:lnTo>
                  <a:lnTo>
                    <a:pt x="2486" y="17746"/>
                  </a:lnTo>
                  <a:cubicBezTo>
                    <a:pt x="2486" y="17940"/>
                    <a:pt x="2638" y="18036"/>
                    <a:pt x="2790" y="18036"/>
                  </a:cubicBezTo>
                  <a:cubicBezTo>
                    <a:pt x="2942" y="18036"/>
                    <a:pt x="3094" y="17940"/>
                    <a:pt x="3094" y="17746"/>
                  </a:cubicBezTo>
                  <a:lnTo>
                    <a:pt x="3094" y="17442"/>
                  </a:lnTo>
                  <a:lnTo>
                    <a:pt x="4309" y="17442"/>
                  </a:lnTo>
                  <a:lnTo>
                    <a:pt x="4309" y="17746"/>
                  </a:lnTo>
                  <a:cubicBezTo>
                    <a:pt x="4309" y="17940"/>
                    <a:pt x="4461" y="18036"/>
                    <a:pt x="4613" y="18036"/>
                  </a:cubicBezTo>
                  <a:cubicBezTo>
                    <a:pt x="4765" y="18036"/>
                    <a:pt x="4917" y="17940"/>
                    <a:pt x="4917" y="17746"/>
                  </a:cubicBezTo>
                  <a:lnTo>
                    <a:pt x="4917" y="17442"/>
                  </a:lnTo>
                  <a:lnTo>
                    <a:pt x="6105" y="17442"/>
                  </a:lnTo>
                  <a:lnTo>
                    <a:pt x="6105" y="17746"/>
                  </a:lnTo>
                  <a:cubicBezTo>
                    <a:pt x="6091" y="17967"/>
                    <a:pt x="6257" y="18078"/>
                    <a:pt x="6419" y="18078"/>
                  </a:cubicBezTo>
                  <a:cubicBezTo>
                    <a:pt x="6581" y="18078"/>
                    <a:pt x="6740" y="17967"/>
                    <a:pt x="6712" y="17746"/>
                  </a:cubicBezTo>
                  <a:lnTo>
                    <a:pt x="6712" y="17442"/>
                  </a:lnTo>
                  <a:lnTo>
                    <a:pt x="7928" y="17442"/>
                  </a:lnTo>
                  <a:lnTo>
                    <a:pt x="7928" y="17746"/>
                  </a:lnTo>
                  <a:cubicBezTo>
                    <a:pt x="7928" y="17940"/>
                    <a:pt x="8073" y="18036"/>
                    <a:pt x="8218" y="18036"/>
                  </a:cubicBezTo>
                  <a:cubicBezTo>
                    <a:pt x="8363" y="18036"/>
                    <a:pt x="8508" y="17940"/>
                    <a:pt x="8508" y="17746"/>
                  </a:cubicBezTo>
                  <a:lnTo>
                    <a:pt x="8508" y="17442"/>
                  </a:lnTo>
                  <a:lnTo>
                    <a:pt x="9723" y="17442"/>
                  </a:lnTo>
                  <a:lnTo>
                    <a:pt x="9723" y="17746"/>
                  </a:lnTo>
                  <a:cubicBezTo>
                    <a:pt x="9723" y="17940"/>
                    <a:pt x="9875" y="18036"/>
                    <a:pt x="10027" y="18036"/>
                  </a:cubicBezTo>
                  <a:cubicBezTo>
                    <a:pt x="10178" y="18036"/>
                    <a:pt x="10330" y="17940"/>
                    <a:pt x="10330" y="17746"/>
                  </a:cubicBezTo>
                  <a:lnTo>
                    <a:pt x="10330" y="17442"/>
                  </a:lnTo>
                  <a:lnTo>
                    <a:pt x="11573" y="17442"/>
                  </a:lnTo>
                  <a:lnTo>
                    <a:pt x="11573" y="17746"/>
                  </a:lnTo>
                  <a:cubicBezTo>
                    <a:pt x="11559" y="17940"/>
                    <a:pt x="11704" y="18036"/>
                    <a:pt x="11853" y="18036"/>
                  </a:cubicBezTo>
                  <a:cubicBezTo>
                    <a:pt x="12001" y="18036"/>
                    <a:pt x="12153" y="17940"/>
                    <a:pt x="12153" y="17746"/>
                  </a:cubicBezTo>
                  <a:lnTo>
                    <a:pt x="12153" y="17442"/>
                  </a:lnTo>
                  <a:lnTo>
                    <a:pt x="13369" y="17442"/>
                  </a:lnTo>
                  <a:lnTo>
                    <a:pt x="13369" y="17746"/>
                  </a:lnTo>
                  <a:cubicBezTo>
                    <a:pt x="13369" y="17940"/>
                    <a:pt x="13520" y="18036"/>
                    <a:pt x="13672" y="18036"/>
                  </a:cubicBezTo>
                  <a:cubicBezTo>
                    <a:pt x="13824" y="18036"/>
                    <a:pt x="13976" y="17940"/>
                    <a:pt x="13976" y="17746"/>
                  </a:cubicBezTo>
                  <a:lnTo>
                    <a:pt x="13976" y="17442"/>
                  </a:lnTo>
                  <a:lnTo>
                    <a:pt x="15164" y="17442"/>
                  </a:lnTo>
                  <a:lnTo>
                    <a:pt x="15164" y="17746"/>
                  </a:lnTo>
                  <a:cubicBezTo>
                    <a:pt x="15136" y="17967"/>
                    <a:pt x="15302" y="18078"/>
                    <a:pt x="15468" y="18078"/>
                  </a:cubicBezTo>
                  <a:cubicBezTo>
                    <a:pt x="15633" y="18078"/>
                    <a:pt x="15799" y="17967"/>
                    <a:pt x="15771" y="17746"/>
                  </a:cubicBezTo>
                  <a:lnTo>
                    <a:pt x="15771" y="17442"/>
                  </a:lnTo>
                  <a:lnTo>
                    <a:pt x="16987" y="17442"/>
                  </a:lnTo>
                  <a:lnTo>
                    <a:pt x="16987" y="17746"/>
                  </a:lnTo>
                  <a:cubicBezTo>
                    <a:pt x="16973" y="17940"/>
                    <a:pt x="17118" y="18036"/>
                    <a:pt x="17266" y="18036"/>
                  </a:cubicBezTo>
                  <a:cubicBezTo>
                    <a:pt x="17415" y="18036"/>
                    <a:pt x="17567" y="17940"/>
                    <a:pt x="17567" y="17746"/>
                  </a:cubicBezTo>
                  <a:lnTo>
                    <a:pt x="17567" y="17442"/>
                  </a:lnTo>
                  <a:lnTo>
                    <a:pt x="17870" y="17442"/>
                  </a:lnTo>
                  <a:cubicBezTo>
                    <a:pt x="18285" y="17442"/>
                    <a:pt x="18285" y="16835"/>
                    <a:pt x="17870" y="16835"/>
                  </a:cubicBezTo>
                  <a:lnTo>
                    <a:pt x="16959" y="16835"/>
                  </a:lnTo>
                  <a:lnTo>
                    <a:pt x="16959" y="4213"/>
                  </a:lnTo>
                  <a:cubicBezTo>
                    <a:pt x="16959" y="4006"/>
                    <a:pt x="16807" y="3902"/>
                    <a:pt x="16655" y="3902"/>
                  </a:cubicBezTo>
                  <a:cubicBezTo>
                    <a:pt x="16503" y="3902"/>
                    <a:pt x="16351" y="4006"/>
                    <a:pt x="16351" y="4213"/>
                  </a:cubicBezTo>
                  <a:lnTo>
                    <a:pt x="16351" y="16835"/>
                  </a:lnTo>
                  <a:lnTo>
                    <a:pt x="15136" y="16835"/>
                  </a:lnTo>
                  <a:lnTo>
                    <a:pt x="15136" y="12913"/>
                  </a:lnTo>
                  <a:cubicBezTo>
                    <a:pt x="15136" y="12720"/>
                    <a:pt x="14991" y="12623"/>
                    <a:pt x="14846" y="12623"/>
                  </a:cubicBezTo>
                  <a:cubicBezTo>
                    <a:pt x="14701" y="12623"/>
                    <a:pt x="14556" y="12720"/>
                    <a:pt x="14556" y="12913"/>
                  </a:cubicBezTo>
                  <a:lnTo>
                    <a:pt x="14556" y="16835"/>
                  </a:lnTo>
                  <a:lnTo>
                    <a:pt x="13341" y="16835"/>
                  </a:lnTo>
                  <a:lnTo>
                    <a:pt x="13341" y="14432"/>
                  </a:lnTo>
                  <a:cubicBezTo>
                    <a:pt x="13327" y="14239"/>
                    <a:pt x="13189" y="14142"/>
                    <a:pt x="13047" y="14142"/>
                  </a:cubicBezTo>
                  <a:cubicBezTo>
                    <a:pt x="12906" y="14142"/>
                    <a:pt x="12761" y="14239"/>
                    <a:pt x="12733" y="14432"/>
                  </a:cubicBezTo>
                  <a:lnTo>
                    <a:pt x="12733" y="16835"/>
                  </a:lnTo>
                  <a:lnTo>
                    <a:pt x="11573" y="16835"/>
                  </a:lnTo>
                  <a:lnTo>
                    <a:pt x="11573" y="15040"/>
                  </a:lnTo>
                  <a:cubicBezTo>
                    <a:pt x="11546" y="14860"/>
                    <a:pt x="11401" y="14770"/>
                    <a:pt x="11259" y="14770"/>
                  </a:cubicBezTo>
                  <a:cubicBezTo>
                    <a:pt x="11118" y="14770"/>
                    <a:pt x="10979" y="14860"/>
                    <a:pt x="10966" y="15040"/>
                  </a:cubicBezTo>
                  <a:lnTo>
                    <a:pt x="10966" y="16835"/>
                  </a:lnTo>
                  <a:lnTo>
                    <a:pt x="9750" y="16835"/>
                  </a:lnTo>
                  <a:lnTo>
                    <a:pt x="9750" y="15343"/>
                  </a:lnTo>
                  <a:cubicBezTo>
                    <a:pt x="9750" y="15136"/>
                    <a:pt x="9598" y="15033"/>
                    <a:pt x="9447" y="15033"/>
                  </a:cubicBezTo>
                  <a:cubicBezTo>
                    <a:pt x="9295" y="15033"/>
                    <a:pt x="9143" y="15136"/>
                    <a:pt x="9143" y="15343"/>
                  </a:cubicBezTo>
                  <a:lnTo>
                    <a:pt x="9143" y="16835"/>
                  </a:lnTo>
                  <a:lnTo>
                    <a:pt x="7955" y="16835"/>
                  </a:lnTo>
                  <a:lnTo>
                    <a:pt x="7955" y="14736"/>
                  </a:lnTo>
                  <a:cubicBezTo>
                    <a:pt x="7955" y="14529"/>
                    <a:pt x="7803" y="14425"/>
                    <a:pt x="7651" y="14425"/>
                  </a:cubicBezTo>
                  <a:cubicBezTo>
                    <a:pt x="7499" y="14425"/>
                    <a:pt x="7348" y="14529"/>
                    <a:pt x="7348" y="14736"/>
                  </a:cubicBezTo>
                  <a:lnTo>
                    <a:pt x="7348" y="16835"/>
                  </a:lnTo>
                  <a:lnTo>
                    <a:pt x="6132" y="16835"/>
                  </a:lnTo>
                  <a:lnTo>
                    <a:pt x="6132" y="14432"/>
                  </a:lnTo>
                  <a:cubicBezTo>
                    <a:pt x="6132" y="14225"/>
                    <a:pt x="5987" y="14121"/>
                    <a:pt x="5842" y="14121"/>
                  </a:cubicBezTo>
                  <a:cubicBezTo>
                    <a:pt x="5697" y="14121"/>
                    <a:pt x="5552" y="14225"/>
                    <a:pt x="5552" y="14432"/>
                  </a:cubicBezTo>
                  <a:lnTo>
                    <a:pt x="5552" y="16835"/>
                  </a:lnTo>
                  <a:lnTo>
                    <a:pt x="4309" y="16835"/>
                  </a:lnTo>
                  <a:lnTo>
                    <a:pt x="4309" y="15923"/>
                  </a:lnTo>
                  <a:cubicBezTo>
                    <a:pt x="4296" y="15744"/>
                    <a:pt x="4157" y="15654"/>
                    <a:pt x="4016" y="15654"/>
                  </a:cubicBezTo>
                  <a:cubicBezTo>
                    <a:pt x="3874" y="15654"/>
                    <a:pt x="3729" y="15744"/>
                    <a:pt x="3702" y="15923"/>
                  </a:cubicBezTo>
                  <a:lnTo>
                    <a:pt x="3702" y="16835"/>
                  </a:lnTo>
                  <a:lnTo>
                    <a:pt x="1299" y="16835"/>
                  </a:lnTo>
                  <a:lnTo>
                    <a:pt x="1299" y="291"/>
                  </a:lnTo>
                  <a:cubicBezTo>
                    <a:pt x="1299" y="97"/>
                    <a:pt x="1147" y="1"/>
                    <a:pt x="9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18"/>
            <p:cNvSpPr/>
            <p:nvPr/>
          </p:nvSpPr>
          <p:spPr>
            <a:xfrm>
              <a:off x="3506403" y="1430980"/>
              <a:ext cx="339053" cy="337491"/>
            </a:xfrm>
            <a:custGeom>
              <a:rect b="b" l="l" r="r" t="t"/>
              <a:pathLst>
                <a:path extrusionOk="0" h="16208" w="16283">
                  <a:moveTo>
                    <a:pt x="8176" y="3011"/>
                  </a:moveTo>
                  <a:lnTo>
                    <a:pt x="8369" y="3563"/>
                  </a:lnTo>
                  <a:cubicBezTo>
                    <a:pt x="8424" y="3729"/>
                    <a:pt x="8562" y="3867"/>
                    <a:pt x="8728" y="3894"/>
                  </a:cubicBezTo>
                  <a:cubicBezTo>
                    <a:pt x="8949" y="3922"/>
                    <a:pt x="9143" y="3977"/>
                    <a:pt x="9336" y="4060"/>
                  </a:cubicBezTo>
                  <a:cubicBezTo>
                    <a:pt x="9375" y="4067"/>
                    <a:pt x="9416" y="4070"/>
                    <a:pt x="9456" y="4070"/>
                  </a:cubicBezTo>
                  <a:cubicBezTo>
                    <a:pt x="9588" y="4070"/>
                    <a:pt x="9721" y="4034"/>
                    <a:pt x="9805" y="3950"/>
                  </a:cubicBezTo>
                  <a:lnTo>
                    <a:pt x="10247" y="3563"/>
                  </a:lnTo>
                  <a:cubicBezTo>
                    <a:pt x="10358" y="3618"/>
                    <a:pt x="10441" y="3673"/>
                    <a:pt x="10551" y="3729"/>
                  </a:cubicBezTo>
                  <a:lnTo>
                    <a:pt x="10827" y="3894"/>
                  </a:lnTo>
                  <a:lnTo>
                    <a:pt x="10717" y="4502"/>
                  </a:lnTo>
                  <a:cubicBezTo>
                    <a:pt x="10689" y="4668"/>
                    <a:pt x="10744" y="4833"/>
                    <a:pt x="10883" y="4944"/>
                  </a:cubicBezTo>
                  <a:cubicBezTo>
                    <a:pt x="11048" y="5082"/>
                    <a:pt x="11186" y="5220"/>
                    <a:pt x="11324" y="5386"/>
                  </a:cubicBezTo>
                  <a:cubicBezTo>
                    <a:pt x="11420" y="5482"/>
                    <a:pt x="11558" y="5557"/>
                    <a:pt x="11701" y="5557"/>
                  </a:cubicBezTo>
                  <a:cubicBezTo>
                    <a:pt x="11723" y="5557"/>
                    <a:pt x="11745" y="5555"/>
                    <a:pt x="11766" y="5551"/>
                  </a:cubicBezTo>
                  <a:lnTo>
                    <a:pt x="12346" y="5441"/>
                  </a:lnTo>
                  <a:lnTo>
                    <a:pt x="12512" y="5717"/>
                  </a:lnTo>
                  <a:cubicBezTo>
                    <a:pt x="12567" y="5828"/>
                    <a:pt x="12623" y="5911"/>
                    <a:pt x="12678" y="6021"/>
                  </a:cubicBezTo>
                  <a:lnTo>
                    <a:pt x="12319" y="6435"/>
                  </a:lnTo>
                  <a:cubicBezTo>
                    <a:pt x="12181" y="6573"/>
                    <a:pt x="12153" y="6767"/>
                    <a:pt x="12208" y="6932"/>
                  </a:cubicBezTo>
                  <a:cubicBezTo>
                    <a:pt x="12263" y="7126"/>
                    <a:pt x="12319" y="7319"/>
                    <a:pt x="12374" y="7512"/>
                  </a:cubicBezTo>
                  <a:cubicBezTo>
                    <a:pt x="12402" y="7706"/>
                    <a:pt x="12512" y="7844"/>
                    <a:pt x="12678" y="7899"/>
                  </a:cubicBezTo>
                  <a:lnTo>
                    <a:pt x="13230" y="8092"/>
                  </a:lnTo>
                  <a:lnTo>
                    <a:pt x="13230" y="8424"/>
                  </a:lnTo>
                  <a:lnTo>
                    <a:pt x="13230" y="8783"/>
                  </a:lnTo>
                  <a:lnTo>
                    <a:pt x="12705" y="8976"/>
                  </a:lnTo>
                  <a:cubicBezTo>
                    <a:pt x="12512" y="9032"/>
                    <a:pt x="12402" y="9170"/>
                    <a:pt x="12374" y="9363"/>
                  </a:cubicBezTo>
                  <a:cubicBezTo>
                    <a:pt x="12319" y="9556"/>
                    <a:pt x="12263" y="9750"/>
                    <a:pt x="12208" y="9943"/>
                  </a:cubicBezTo>
                  <a:cubicBezTo>
                    <a:pt x="12153" y="10109"/>
                    <a:pt x="12181" y="10274"/>
                    <a:pt x="12319" y="10412"/>
                  </a:cubicBezTo>
                  <a:lnTo>
                    <a:pt x="12678" y="10854"/>
                  </a:lnTo>
                  <a:cubicBezTo>
                    <a:pt x="12623" y="10965"/>
                    <a:pt x="12567" y="11048"/>
                    <a:pt x="12512" y="11158"/>
                  </a:cubicBezTo>
                  <a:cubicBezTo>
                    <a:pt x="12457" y="11241"/>
                    <a:pt x="12402" y="11352"/>
                    <a:pt x="12346" y="11434"/>
                  </a:cubicBezTo>
                  <a:lnTo>
                    <a:pt x="11766" y="11324"/>
                  </a:lnTo>
                  <a:cubicBezTo>
                    <a:pt x="11739" y="11319"/>
                    <a:pt x="11711" y="11317"/>
                    <a:pt x="11684" y="11317"/>
                  </a:cubicBezTo>
                  <a:cubicBezTo>
                    <a:pt x="11547" y="11317"/>
                    <a:pt x="11416" y="11375"/>
                    <a:pt x="11324" y="11490"/>
                  </a:cubicBezTo>
                  <a:cubicBezTo>
                    <a:pt x="11186" y="11655"/>
                    <a:pt x="11021" y="11793"/>
                    <a:pt x="10883" y="11932"/>
                  </a:cubicBezTo>
                  <a:cubicBezTo>
                    <a:pt x="10744" y="12042"/>
                    <a:pt x="10689" y="12208"/>
                    <a:pt x="10717" y="12401"/>
                  </a:cubicBezTo>
                  <a:lnTo>
                    <a:pt x="10827" y="12953"/>
                  </a:lnTo>
                  <a:cubicBezTo>
                    <a:pt x="10744" y="13009"/>
                    <a:pt x="10634" y="13092"/>
                    <a:pt x="10523" y="13147"/>
                  </a:cubicBezTo>
                  <a:cubicBezTo>
                    <a:pt x="10441" y="13202"/>
                    <a:pt x="10358" y="13230"/>
                    <a:pt x="10247" y="13285"/>
                  </a:cubicBezTo>
                  <a:lnTo>
                    <a:pt x="9805" y="12926"/>
                  </a:lnTo>
                  <a:cubicBezTo>
                    <a:pt x="9711" y="12831"/>
                    <a:pt x="9591" y="12789"/>
                    <a:pt x="9471" y="12789"/>
                  </a:cubicBezTo>
                  <a:cubicBezTo>
                    <a:pt x="9416" y="12789"/>
                    <a:pt x="9361" y="12798"/>
                    <a:pt x="9308" y="12815"/>
                  </a:cubicBezTo>
                  <a:cubicBezTo>
                    <a:pt x="9115" y="12871"/>
                    <a:pt x="8922" y="12926"/>
                    <a:pt x="8728" y="12953"/>
                  </a:cubicBezTo>
                  <a:cubicBezTo>
                    <a:pt x="8562" y="13009"/>
                    <a:pt x="8397" y="13119"/>
                    <a:pt x="8342" y="13285"/>
                  </a:cubicBezTo>
                  <a:lnTo>
                    <a:pt x="8148" y="13837"/>
                  </a:lnTo>
                  <a:lnTo>
                    <a:pt x="7485" y="13837"/>
                  </a:lnTo>
                  <a:lnTo>
                    <a:pt x="7292" y="13285"/>
                  </a:lnTo>
                  <a:cubicBezTo>
                    <a:pt x="7237" y="13119"/>
                    <a:pt x="7099" y="13009"/>
                    <a:pt x="6905" y="12953"/>
                  </a:cubicBezTo>
                  <a:cubicBezTo>
                    <a:pt x="6712" y="12926"/>
                    <a:pt x="6519" y="12871"/>
                    <a:pt x="6325" y="12815"/>
                  </a:cubicBezTo>
                  <a:cubicBezTo>
                    <a:pt x="6270" y="12797"/>
                    <a:pt x="6212" y="12788"/>
                    <a:pt x="6154" y="12788"/>
                  </a:cubicBezTo>
                  <a:cubicBezTo>
                    <a:pt x="6040" y="12788"/>
                    <a:pt x="5929" y="12825"/>
                    <a:pt x="5856" y="12898"/>
                  </a:cubicBezTo>
                  <a:lnTo>
                    <a:pt x="5414" y="13285"/>
                  </a:lnTo>
                  <a:cubicBezTo>
                    <a:pt x="5303" y="13230"/>
                    <a:pt x="5221" y="13174"/>
                    <a:pt x="5110" y="13119"/>
                  </a:cubicBezTo>
                  <a:cubicBezTo>
                    <a:pt x="5027" y="13064"/>
                    <a:pt x="4917" y="13009"/>
                    <a:pt x="4834" y="12953"/>
                  </a:cubicBezTo>
                  <a:lnTo>
                    <a:pt x="4944" y="12373"/>
                  </a:lnTo>
                  <a:cubicBezTo>
                    <a:pt x="4972" y="12208"/>
                    <a:pt x="4889" y="12014"/>
                    <a:pt x="4779" y="11904"/>
                  </a:cubicBezTo>
                  <a:cubicBezTo>
                    <a:pt x="4613" y="11766"/>
                    <a:pt x="4475" y="11628"/>
                    <a:pt x="4337" y="11490"/>
                  </a:cubicBezTo>
                  <a:cubicBezTo>
                    <a:pt x="4245" y="11375"/>
                    <a:pt x="4095" y="11317"/>
                    <a:pt x="3952" y="11317"/>
                  </a:cubicBezTo>
                  <a:cubicBezTo>
                    <a:pt x="3923" y="11317"/>
                    <a:pt x="3895" y="11319"/>
                    <a:pt x="3867" y="11324"/>
                  </a:cubicBezTo>
                  <a:lnTo>
                    <a:pt x="3315" y="11434"/>
                  </a:lnTo>
                  <a:cubicBezTo>
                    <a:pt x="3232" y="11324"/>
                    <a:pt x="3177" y="11241"/>
                    <a:pt x="3121" y="11131"/>
                  </a:cubicBezTo>
                  <a:cubicBezTo>
                    <a:pt x="3066" y="11048"/>
                    <a:pt x="3011" y="10937"/>
                    <a:pt x="2983" y="10827"/>
                  </a:cubicBezTo>
                  <a:lnTo>
                    <a:pt x="3342" y="10412"/>
                  </a:lnTo>
                  <a:cubicBezTo>
                    <a:pt x="3453" y="10274"/>
                    <a:pt x="3481" y="10081"/>
                    <a:pt x="3425" y="9915"/>
                  </a:cubicBezTo>
                  <a:cubicBezTo>
                    <a:pt x="3370" y="9722"/>
                    <a:pt x="3315" y="9529"/>
                    <a:pt x="3287" y="9335"/>
                  </a:cubicBezTo>
                  <a:cubicBezTo>
                    <a:pt x="3260" y="9170"/>
                    <a:pt x="3121" y="9004"/>
                    <a:pt x="2956" y="8949"/>
                  </a:cubicBezTo>
                  <a:lnTo>
                    <a:pt x="2403" y="8755"/>
                  </a:lnTo>
                  <a:lnTo>
                    <a:pt x="2403" y="8424"/>
                  </a:lnTo>
                  <a:lnTo>
                    <a:pt x="2403" y="8065"/>
                  </a:lnTo>
                  <a:lnTo>
                    <a:pt x="2956" y="7872"/>
                  </a:lnTo>
                  <a:cubicBezTo>
                    <a:pt x="3121" y="7816"/>
                    <a:pt x="3232" y="7678"/>
                    <a:pt x="3287" y="7512"/>
                  </a:cubicBezTo>
                  <a:cubicBezTo>
                    <a:pt x="3315" y="7292"/>
                    <a:pt x="3370" y="7098"/>
                    <a:pt x="3425" y="6905"/>
                  </a:cubicBezTo>
                  <a:cubicBezTo>
                    <a:pt x="3481" y="6739"/>
                    <a:pt x="3453" y="6573"/>
                    <a:pt x="3342" y="6435"/>
                  </a:cubicBezTo>
                  <a:lnTo>
                    <a:pt x="2983" y="5993"/>
                  </a:lnTo>
                  <a:cubicBezTo>
                    <a:pt x="3011" y="5883"/>
                    <a:pt x="3066" y="5800"/>
                    <a:pt x="3121" y="5690"/>
                  </a:cubicBezTo>
                  <a:cubicBezTo>
                    <a:pt x="3177" y="5607"/>
                    <a:pt x="3232" y="5496"/>
                    <a:pt x="3315" y="5413"/>
                  </a:cubicBezTo>
                  <a:lnTo>
                    <a:pt x="3867" y="5524"/>
                  </a:lnTo>
                  <a:cubicBezTo>
                    <a:pt x="3899" y="5528"/>
                    <a:pt x="3931" y="5531"/>
                    <a:pt x="3961" y="5531"/>
                  </a:cubicBezTo>
                  <a:cubicBezTo>
                    <a:pt x="4114" y="5531"/>
                    <a:pt x="4245" y="5473"/>
                    <a:pt x="4337" y="5358"/>
                  </a:cubicBezTo>
                  <a:cubicBezTo>
                    <a:pt x="4475" y="5192"/>
                    <a:pt x="4613" y="5054"/>
                    <a:pt x="4779" y="4916"/>
                  </a:cubicBezTo>
                  <a:cubicBezTo>
                    <a:pt x="4889" y="4806"/>
                    <a:pt x="4972" y="4640"/>
                    <a:pt x="4917" y="4474"/>
                  </a:cubicBezTo>
                  <a:lnTo>
                    <a:pt x="4834" y="3894"/>
                  </a:lnTo>
                  <a:cubicBezTo>
                    <a:pt x="4917" y="3839"/>
                    <a:pt x="5027" y="3756"/>
                    <a:pt x="5110" y="3701"/>
                  </a:cubicBezTo>
                  <a:cubicBezTo>
                    <a:pt x="5221" y="3646"/>
                    <a:pt x="5303" y="3591"/>
                    <a:pt x="5414" y="3563"/>
                  </a:cubicBezTo>
                  <a:lnTo>
                    <a:pt x="5856" y="3950"/>
                  </a:lnTo>
                  <a:cubicBezTo>
                    <a:pt x="5948" y="4023"/>
                    <a:pt x="6064" y="4060"/>
                    <a:pt x="6181" y="4060"/>
                  </a:cubicBezTo>
                  <a:cubicBezTo>
                    <a:pt x="6239" y="4060"/>
                    <a:pt x="6298" y="4051"/>
                    <a:pt x="6353" y="4032"/>
                  </a:cubicBezTo>
                  <a:cubicBezTo>
                    <a:pt x="6546" y="3977"/>
                    <a:pt x="6740" y="3922"/>
                    <a:pt x="6933" y="3894"/>
                  </a:cubicBezTo>
                  <a:cubicBezTo>
                    <a:pt x="7099" y="3867"/>
                    <a:pt x="7237" y="3729"/>
                    <a:pt x="7320" y="3563"/>
                  </a:cubicBezTo>
                  <a:lnTo>
                    <a:pt x="7513" y="3011"/>
                  </a:lnTo>
                  <a:close/>
                  <a:moveTo>
                    <a:pt x="14445" y="0"/>
                  </a:moveTo>
                  <a:cubicBezTo>
                    <a:pt x="14059" y="0"/>
                    <a:pt x="14059" y="608"/>
                    <a:pt x="14445" y="608"/>
                  </a:cubicBezTo>
                  <a:lnTo>
                    <a:pt x="15219" y="608"/>
                  </a:lnTo>
                  <a:lnTo>
                    <a:pt x="11324" y="4502"/>
                  </a:lnTo>
                  <a:lnTo>
                    <a:pt x="11407" y="4005"/>
                  </a:lnTo>
                  <a:cubicBezTo>
                    <a:pt x="11463" y="3784"/>
                    <a:pt x="11352" y="3563"/>
                    <a:pt x="11186" y="3425"/>
                  </a:cubicBezTo>
                  <a:cubicBezTo>
                    <a:pt x="11076" y="3342"/>
                    <a:pt x="10965" y="3287"/>
                    <a:pt x="10827" y="3204"/>
                  </a:cubicBezTo>
                  <a:cubicBezTo>
                    <a:pt x="10717" y="3149"/>
                    <a:pt x="10606" y="3093"/>
                    <a:pt x="10496" y="3038"/>
                  </a:cubicBezTo>
                  <a:cubicBezTo>
                    <a:pt x="10407" y="2994"/>
                    <a:pt x="10315" y="2972"/>
                    <a:pt x="10225" y="2972"/>
                  </a:cubicBezTo>
                  <a:cubicBezTo>
                    <a:pt x="10089" y="2972"/>
                    <a:pt x="9960" y="3022"/>
                    <a:pt x="9861" y="3121"/>
                  </a:cubicBezTo>
                  <a:lnTo>
                    <a:pt x="9446" y="3452"/>
                  </a:lnTo>
                  <a:cubicBezTo>
                    <a:pt x="9281" y="3397"/>
                    <a:pt x="9087" y="3342"/>
                    <a:pt x="8894" y="3314"/>
                  </a:cubicBezTo>
                  <a:lnTo>
                    <a:pt x="8728" y="2817"/>
                  </a:lnTo>
                  <a:cubicBezTo>
                    <a:pt x="8645" y="2596"/>
                    <a:pt x="8452" y="2431"/>
                    <a:pt x="8231" y="2431"/>
                  </a:cubicBezTo>
                  <a:cubicBezTo>
                    <a:pt x="8107" y="2417"/>
                    <a:pt x="7976" y="2410"/>
                    <a:pt x="7841" y="2410"/>
                  </a:cubicBezTo>
                  <a:cubicBezTo>
                    <a:pt x="7706" y="2410"/>
                    <a:pt x="7568" y="2417"/>
                    <a:pt x="7430" y="2431"/>
                  </a:cubicBezTo>
                  <a:cubicBezTo>
                    <a:pt x="7209" y="2431"/>
                    <a:pt x="7016" y="2569"/>
                    <a:pt x="6933" y="2790"/>
                  </a:cubicBezTo>
                  <a:lnTo>
                    <a:pt x="6767" y="3287"/>
                  </a:lnTo>
                  <a:cubicBezTo>
                    <a:pt x="6574" y="3342"/>
                    <a:pt x="6381" y="3397"/>
                    <a:pt x="6215" y="3452"/>
                  </a:cubicBezTo>
                  <a:lnTo>
                    <a:pt x="5801" y="3093"/>
                  </a:lnTo>
                  <a:cubicBezTo>
                    <a:pt x="5697" y="3007"/>
                    <a:pt x="5561" y="2964"/>
                    <a:pt x="5426" y="2964"/>
                  </a:cubicBezTo>
                  <a:cubicBezTo>
                    <a:pt x="5346" y="2964"/>
                    <a:pt x="5265" y="2979"/>
                    <a:pt x="5193" y="3011"/>
                  </a:cubicBezTo>
                  <a:cubicBezTo>
                    <a:pt x="5055" y="3066"/>
                    <a:pt x="4944" y="3121"/>
                    <a:pt x="4834" y="3204"/>
                  </a:cubicBezTo>
                  <a:cubicBezTo>
                    <a:pt x="4723" y="3259"/>
                    <a:pt x="4613" y="3342"/>
                    <a:pt x="4502" y="3425"/>
                  </a:cubicBezTo>
                  <a:cubicBezTo>
                    <a:pt x="4309" y="3563"/>
                    <a:pt x="4226" y="3784"/>
                    <a:pt x="4254" y="4005"/>
                  </a:cubicBezTo>
                  <a:lnTo>
                    <a:pt x="4364" y="4530"/>
                  </a:lnTo>
                  <a:cubicBezTo>
                    <a:pt x="4226" y="4640"/>
                    <a:pt x="4088" y="4778"/>
                    <a:pt x="3950" y="4916"/>
                  </a:cubicBezTo>
                  <a:lnTo>
                    <a:pt x="3398" y="4833"/>
                  </a:lnTo>
                  <a:cubicBezTo>
                    <a:pt x="3370" y="4830"/>
                    <a:pt x="3342" y="4828"/>
                    <a:pt x="3315" y="4828"/>
                  </a:cubicBezTo>
                  <a:cubicBezTo>
                    <a:pt x="3123" y="4828"/>
                    <a:pt x="2939" y="4913"/>
                    <a:pt x="2818" y="5082"/>
                  </a:cubicBezTo>
                  <a:cubicBezTo>
                    <a:pt x="2762" y="5192"/>
                    <a:pt x="2680" y="5303"/>
                    <a:pt x="2624" y="5413"/>
                  </a:cubicBezTo>
                  <a:cubicBezTo>
                    <a:pt x="2541" y="5524"/>
                    <a:pt x="2486" y="5634"/>
                    <a:pt x="2431" y="5772"/>
                  </a:cubicBezTo>
                  <a:cubicBezTo>
                    <a:pt x="2321" y="5966"/>
                    <a:pt x="2376" y="6214"/>
                    <a:pt x="2514" y="6380"/>
                  </a:cubicBezTo>
                  <a:lnTo>
                    <a:pt x="2873" y="6794"/>
                  </a:lnTo>
                  <a:cubicBezTo>
                    <a:pt x="2790" y="6960"/>
                    <a:pt x="2762" y="7153"/>
                    <a:pt x="2707" y="7347"/>
                  </a:cubicBezTo>
                  <a:lnTo>
                    <a:pt x="2210" y="7512"/>
                  </a:lnTo>
                  <a:cubicBezTo>
                    <a:pt x="1989" y="7595"/>
                    <a:pt x="1851" y="7789"/>
                    <a:pt x="1823" y="8010"/>
                  </a:cubicBezTo>
                  <a:lnTo>
                    <a:pt x="1823" y="8424"/>
                  </a:lnTo>
                  <a:lnTo>
                    <a:pt x="1823" y="8811"/>
                  </a:lnTo>
                  <a:cubicBezTo>
                    <a:pt x="1851" y="9032"/>
                    <a:pt x="1989" y="9252"/>
                    <a:pt x="2210" y="9308"/>
                  </a:cubicBezTo>
                  <a:lnTo>
                    <a:pt x="2707" y="9501"/>
                  </a:lnTo>
                  <a:cubicBezTo>
                    <a:pt x="2762" y="9694"/>
                    <a:pt x="2790" y="9860"/>
                    <a:pt x="2873" y="10053"/>
                  </a:cubicBezTo>
                  <a:lnTo>
                    <a:pt x="2514" y="10440"/>
                  </a:lnTo>
                  <a:cubicBezTo>
                    <a:pt x="2376" y="10633"/>
                    <a:pt x="2321" y="10854"/>
                    <a:pt x="2431" y="11075"/>
                  </a:cubicBezTo>
                  <a:cubicBezTo>
                    <a:pt x="2486" y="11186"/>
                    <a:pt x="2541" y="11296"/>
                    <a:pt x="2624" y="11407"/>
                  </a:cubicBezTo>
                  <a:cubicBezTo>
                    <a:pt x="2680" y="11517"/>
                    <a:pt x="2762" y="11628"/>
                    <a:pt x="2845" y="11766"/>
                  </a:cubicBezTo>
                  <a:cubicBezTo>
                    <a:pt x="2966" y="11911"/>
                    <a:pt x="3150" y="11992"/>
                    <a:pt x="3341" y="11992"/>
                  </a:cubicBezTo>
                  <a:cubicBezTo>
                    <a:pt x="3369" y="11992"/>
                    <a:pt x="3397" y="11990"/>
                    <a:pt x="3425" y="11987"/>
                  </a:cubicBezTo>
                  <a:lnTo>
                    <a:pt x="3922" y="11904"/>
                  </a:lnTo>
                  <a:lnTo>
                    <a:pt x="111" y="15688"/>
                  </a:lnTo>
                  <a:cubicBezTo>
                    <a:pt x="28" y="15771"/>
                    <a:pt x="0" y="15881"/>
                    <a:pt x="28" y="15992"/>
                  </a:cubicBezTo>
                  <a:cubicBezTo>
                    <a:pt x="56" y="16102"/>
                    <a:pt x="139" y="16157"/>
                    <a:pt x="249" y="16185"/>
                  </a:cubicBezTo>
                  <a:cubicBezTo>
                    <a:pt x="280" y="16200"/>
                    <a:pt x="311" y="16207"/>
                    <a:pt x="340" y="16207"/>
                  </a:cubicBezTo>
                  <a:cubicBezTo>
                    <a:pt x="417" y="16207"/>
                    <a:pt x="485" y="16162"/>
                    <a:pt x="525" y="16102"/>
                  </a:cubicBezTo>
                  <a:lnTo>
                    <a:pt x="4364" y="12318"/>
                  </a:lnTo>
                  <a:lnTo>
                    <a:pt x="4254" y="12815"/>
                  </a:lnTo>
                  <a:cubicBezTo>
                    <a:pt x="4226" y="13036"/>
                    <a:pt x="4309" y="13257"/>
                    <a:pt x="4502" y="13395"/>
                  </a:cubicBezTo>
                  <a:cubicBezTo>
                    <a:pt x="4613" y="13478"/>
                    <a:pt x="4723" y="13533"/>
                    <a:pt x="4834" y="13589"/>
                  </a:cubicBezTo>
                  <a:cubicBezTo>
                    <a:pt x="4944" y="13672"/>
                    <a:pt x="5055" y="13727"/>
                    <a:pt x="5193" y="13782"/>
                  </a:cubicBezTo>
                  <a:cubicBezTo>
                    <a:pt x="5270" y="13826"/>
                    <a:pt x="5356" y="13848"/>
                    <a:pt x="5443" y="13848"/>
                  </a:cubicBezTo>
                  <a:cubicBezTo>
                    <a:pt x="5572" y="13848"/>
                    <a:pt x="5701" y="13799"/>
                    <a:pt x="5801" y="13699"/>
                  </a:cubicBezTo>
                  <a:lnTo>
                    <a:pt x="6215" y="13368"/>
                  </a:lnTo>
                  <a:cubicBezTo>
                    <a:pt x="6381" y="13423"/>
                    <a:pt x="6574" y="13478"/>
                    <a:pt x="6767" y="13506"/>
                  </a:cubicBezTo>
                  <a:lnTo>
                    <a:pt x="6933" y="14003"/>
                  </a:lnTo>
                  <a:cubicBezTo>
                    <a:pt x="7016" y="14224"/>
                    <a:pt x="7209" y="14390"/>
                    <a:pt x="7430" y="14390"/>
                  </a:cubicBezTo>
                  <a:lnTo>
                    <a:pt x="8231" y="14390"/>
                  </a:lnTo>
                  <a:cubicBezTo>
                    <a:pt x="8452" y="14390"/>
                    <a:pt x="8673" y="14224"/>
                    <a:pt x="8728" y="14003"/>
                  </a:cubicBezTo>
                  <a:lnTo>
                    <a:pt x="8922" y="13506"/>
                  </a:lnTo>
                  <a:cubicBezTo>
                    <a:pt x="9115" y="13478"/>
                    <a:pt x="9281" y="13423"/>
                    <a:pt x="9474" y="13368"/>
                  </a:cubicBezTo>
                  <a:lnTo>
                    <a:pt x="9861" y="13699"/>
                  </a:lnTo>
                  <a:cubicBezTo>
                    <a:pt x="9985" y="13805"/>
                    <a:pt x="10120" y="13855"/>
                    <a:pt x="10259" y="13855"/>
                  </a:cubicBezTo>
                  <a:cubicBezTo>
                    <a:pt x="10337" y="13855"/>
                    <a:pt x="10417" y="13839"/>
                    <a:pt x="10496" y="13810"/>
                  </a:cubicBezTo>
                  <a:cubicBezTo>
                    <a:pt x="10606" y="13754"/>
                    <a:pt x="10717" y="13672"/>
                    <a:pt x="10827" y="13616"/>
                  </a:cubicBezTo>
                  <a:cubicBezTo>
                    <a:pt x="10938" y="13533"/>
                    <a:pt x="11076" y="13478"/>
                    <a:pt x="11186" y="13395"/>
                  </a:cubicBezTo>
                  <a:cubicBezTo>
                    <a:pt x="11352" y="13257"/>
                    <a:pt x="11435" y="13036"/>
                    <a:pt x="11407" y="12815"/>
                  </a:cubicBezTo>
                  <a:lnTo>
                    <a:pt x="11297" y="12291"/>
                  </a:lnTo>
                  <a:cubicBezTo>
                    <a:pt x="11463" y="12180"/>
                    <a:pt x="11601" y="12042"/>
                    <a:pt x="11739" y="11904"/>
                  </a:cubicBezTo>
                  <a:lnTo>
                    <a:pt x="12263" y="12014"/>
                  </a:lnTo>
                  <a:cubicBezTo>
                    <a:pt x="12291" y="12018"/>
                    <a:pt x="12319" y="12020"/>
                    <a:pt x="12346" y="12020"/>
                  </a:cubicBezTo>
                  <a:cubicBezTo>
                    <a:pt x="12538" y="12020"/>
                    <a:pt x="12723" y="11935"/>
                    <a:pt x="12843" y="11766"/>
                  </a:cubicBezTo>
                  <a:cubicBezTo>
                    <a:pt x="12899" y="11655"/>
                    <a:pt x="12982" y="11545"/>
                    <a:pt x="13037" y="11434"/>
                  </a:cubicBezTo>
                  <a:cubicBezTo>
                    <a:pt x="13092" y="11296"/>
                    <a:pt x="13175" y="11186"/>
                    <a:pt x="13230" y="11075"/>
                  </a:cubicBezTo>
                  <a:cubicBezTo>
                    <a:pt x="13341" y="10882"/>
                    <a:pt x="13285" y="10633"/>
                    <a:pt x="13147" y="10468"/>
                  </a:cubicBezTo>
                  <a:lnTo>
                    <a:pt x="12816" y="10053"/>
                  </a:lnTo>
                  <a:cubicBezTo>
                    <a:pt x="12871" y="9888"/>
                    <a:pt x="12899" y="9694"/>
                    <a:pt x="12954" y="9501"/>
                  </a:cubicBezTo>
                  <a:lnTo>
                    <a:pt x="13451" y="9335"/>
                  </a:lnTo>
                  <a:cubicBezTo>
                    <a:pt x="13672" y="9252"/>
                    <a:pt x="13810" y="9059"/>
                    <a:pt x="13838" y="8838"/>
                  </a:cubicBezTo>
                  <a:lnTo>
                    <a:pt x="13838" y="8424"/>
                  </a:lnTo>
                  <a:lnTo>
                    <a:pt x="13838" y="8037"/>
                  </a:lnTo>
                  <a:cubicBezTo>
                    <a:pt x="13810" y="7789"/>
                    <a:pt x="13672" y="7595"/>
                    <a:pt x="13451" y="7540"/>
                  </a:cubicBezTo>
                  <a:lnTo>
                    <a:pt x="12954" y="7347"/>
                  </a:lnTo>
                  <a:cubicBezTo>
                    <a:pt x="12899" y="7153"/>
                    <a:pt x="12871" y="6988"/>
                    <a:pt x="12816" y="6794"/>
                  </a:cubicBezTo>
                  <a:lnTo>
                    <a:pt x="13147" y="6408"/>
                  </a:lnTo>
                  <a:cubicBezTo>
                    <a:pt x="13285" y="6214"/>
                    <a:pt x="13341" y="5993"/>
                    <a:pt x="13230" y="5772"/>
                  </a:cubicBezTo>
                  <a:cubicBezTo>
                    <a:pt x="13175" y="5662"/>
                    <a:pt x="13120" y="5524"/>
                    <a:pt x="13037" y="5441"/>
                  </a:cubicBezTo>
                  <a:cubicBezTo>
                    <a:pt x="12982" y="5331"/>
                    <a:pt x="12899" y="5192"/>
                    <a:pt x="12816" y="5082"/>
                  </a:cubicBezTo>
                  <a:cubicBezTo>
                    <a:pt x="12695" y="4937"/>
                    <a:pt x="12512" y="4856"/>
                    <a:pt x="12338" y="4856"/>
                  </a:cubicBezTo>
                  <a:cubicBezTo>
                    <a:pt x="12313" y="4856"/>
                    <a:pt x="12288" y="4857"/>
                    <a:pt x="12263" y="4861"/>
                  </a:cubicBezTo>
                  <a:lnTo>
                    <a:pt x="11766" y="4944"/>
                  </a:lnTo>
                  <a:lnTo>
                    <a:pt x="15661" y="1050"/>
                  </a:lnTo>
                  <a:lnTo>
                    <a:pt x="15661" y="1823"/>
                  </a:lnTo>
                  <a:cubicBezTo>
                    <a:pt x="15633" y="2044"/>
                    <a:pt x="15792" y="2154"/>
                    <a:pt x="15954" y="2154"/>
                  </a:cubicBezTo>
                  <a:cubicBezTo>
                    <a:pt x="16116" y="2154"/>
                    <a:pt x="16282" y="2044"/>
                    <a:pt x="16268" y="1823"/>
                  </a:cubicBezTo>
                  <a:lnTo>
                    <a:pt x="16268" y="304"/>
                  </a:lnTo>
                  <a:cubicBezTo>
                    <a:pt x="16268" y="138"/>
                    <a:pt x="16130" y="0"/>
                    <a:pt x="15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118"/>
          <p:cNvGrpSpPr/>
          <p:nvPr/>
        </p:nvGrpSpPr>
        <p:grpSpPr>
          <a:xfrm>
            <a:off x="7517170" y="1430980"/>
            <a:ext cx="325518" cy="379011"/>
            <a:chOff x="7196275" y="1430980"/>
            <a:chExt cx="325518" cy="379011"/>
          </a:xfrm>
        </p:grpSpPr>
        <p:sp>
          <p:nvSpPr>
            <p:cNvPr id="2120" name="Google Shape;2120;p118"/>
            <p:cNvSpPr/>
            <p:nvPr/>
          </p:nvSpPr>
          <p:spPr>
            <a:xfrm>
              <a:off x="7196275" y="1430980"/>
              <a:ext cx="325518" cy="379011"/>
            </a:xfrm>
            <a:custGeom>
              <a:rect b="b" l="l" r="r" t="t"/>
              <a:pathLst>
                <a:path extrusionOk="0" h="18202" w="15633">
                  <a:moveTo>
                    <a:pt x="8065" y="608"/>
                  </a:moveTo>
                  <a:lnTo>
                    <a:pt x="9557" y="2375"/>
                  </a:lnTo>
                  <a:lnTo>
                    <a:pt x="9557" y="2431"/>
                  </a:lnTo>
                  <a:lnTo>
                    <a:pt x="8949" y="2431"/>
                  </a:lnTo>
                  <a:cubicBezTo>
                    <a:pt x="8783" y="2431"/>
                    <a:pt x="8645" y="2541"/>
                    <a:pt x="8645" y="2707"/>
                  </a:cubicBezTo>
                  <a:lnTo>
                    <a:pt x="8645" y="4833"/>
                  </a:lnTo>
                  <a:cubicBezTo>
                    <a:pt x="8452" y="4833"/>
                    <a:pt x="8259" y="4806"/>
                    <a:pt x="8065" y="4806"/>
                  </a:cubicBezTo>
                  <a:cubicBezTo>
                    <a:pt x="7844" y="4806"/>
                    <a:pt x="7651" y="4806"/>
                    <a:pt x="7458" y="4833"/>
                  </a:cubicBezTo>
                  <a:lnTo>
                    <a:pt x="7458" y="2707"/>
                  </a:lnTo>
                  <a:cubicBezTo>
                    <a:pt x="7432" y="2555"/>
                    <a:pt x="7315" y="2427"/>
                    <a:pt x="7190" y="2427"/>
                  </a:cubicBezTo>
                  <a:cubicBezTo>
                    <a:pt x="7178" y="2427"/>
                    <a:pt x="7166" y="2428"/>
                    <a:pt x="7154" y="2431"/>
                  </a:cubicBezTo>
                  <a:lnTo>
                    <a:pt x="6546" y="2431"/>
                  </a:lnTo>
                  <a:lnTo>
                    <a:pt x="6546" y="2375"/>
                  </a:lnTo>
                  <a:lnTo>
                    <a:pt x="8065" y="608"/>
                  </a:lnTo>
                  <a:close/>
                  <a:moveTo>
                    <a:pt x="2624" y="608"/>
                  </a:moveTo>
                  <a:lnTo>
                    <a:pt x="4116" y="2375"/>
                  </a:lnTo>
                  <a:lnTo>
                    <a:pt x="4116" y="2431"/>
                  </a:lnTo>
                  <a:lnTo>
                    <a:pt x="3536" y="2431"/>
                  </a:lnTo>
                  <a:cubicBezTo>
                    <a:pt x="3521" y="2428"/>
                    <a:pt x="3507" y="2427"/>
                    <a:pt x="3493" y="2427"/>
                  </a:cubicBezTo>
                  <a:cubicBezTo>
                    <a:pt x="3347" y="2427"/>
                    <a:pt x="3232" y="2555"/>
                    <a:pt x="3232" y="2707"/>
                  </a:cubicBezTo>
                  <a:lnTo>
                    <a:pt x="3232" y="6905"/>
                  </a:lnTo>
                  <a:cubicBezTo>
                    <a:pt x="2735" y="7430"/>
                    <a:pt x="2348" y="8037"/>
                    <a:pt x="2044" y="8700"/>
                  </a:cubicBezTo>
                  <a:lnTo>
                    <a:pt x="2044" y="2707"/>
                  </a:lnTo>
                  <a:cubicBezTo>
                    <a:pt x="2017" y="2541"/>
                    <a:pt x="1906" y="2431"/>
                    <a:pt x="1740" y="2431"/>
                  </a:cubicBezTo>
                  <a:lnTo>
                    <a:pt x="1133" y="2431"/>
                  </a:lnTo>
                  <a:lnTo>
                    <a:pt x="1133" y="2375"/>
                  </a:lnTo>
                  <a:lnTo>
                    <a:pt x="2624" y="608"/>
                  </a:lnTo>
                  <a:close/>
                  <a:moveTo>
                    <a:pt x="13479" y="608"/>
                  </a:moveTo>
                  <a:lnTo>
                    <a:pt x="14970" y="2375"/>
                  </a:lnTo>
                  <a:lnTo>
                    <a:pt x="14942" y="2403"/>
                  </a:lnTo>
                  <a:lnTo>
                    <a:pt x="14390" y="2403"/>
                  </a:lnTo>
                  <a:cubicBezTo>
                    <a:pt x="14224" y="2431"/>
                    <a:pt x="14086" y="2541"/>
                    <a:pt x="14086" y="2707"/>
                  </a:cubicBezTo>
                  <a:lnTo>
                    <a:pt x="14086" y="8700"/>
                  </a:lnTo>
                  <a:cubicBezTo>
                    <a:pt x="13782" y="8037"/>
                    <a:pt x="13368" y="7430"/>
                    <a:pt x="12871" y="6905"/>
                  </a:cubicBezTo>
                  <a:lnTo>
                    <a:pt x="12871" y="2707"/>
                  </a:lnTo>
                  <a:cubicBezTo>
                    <a:pt x="12871" y="2541"/>
                    <a:pt x="12733" y="2403"/>
                    <a:pt x="12567" y="2403"/>
                  </a:cubicBezTo>
                  <a:lnTo>
                    <a:pt x="11987" y="2403"/>
                  </a:lnTo>
                  <a:lnTo>
                    <a:pt x="11987" y="2375"/>
                  </a:lnTo>
                  <a:lnTo>
                    <a:pt x="13479" y="608"/>
                  </a:lnTo>
                  <a:close/>
                  <a:moveTo>
                    <a:pt x="8014" y="5410"/>
                  </a:moveTo>
                  <a:cubicBezTo>
                    <a:pt x="11102" y="5410"/>
                    <a:pt x="14068" y="7809"/>
                    <a:pt x="14086" y="11434"/>
                  </a:cubicBezTo>
                  <a:cubicBezTo>
                    <a:pt x="14086" y="14749"/>
                    <a:pt x="11380" y="17455"/>
                    <a:pt x="8065" y="17455"/>
                  </a:cubicBezTo>
                  <a:lnTo>
                    <a:pt x="8038" y="17455"/>
                  </a:lnTo>
                  <a:cubicBezTo>
                    <a:pt x="2679" y="17455"/>
                    <a:pt x="0" y="10965"/>
                    <a:pt x="3812" y="7181"/>
                  </a:cubicBezTo>
                  <a:cubicBezTo>
                    <a:pt x="5035" y="5958"/>
                    <a:pt x="6539" y="5410"/>
                    <a:pt x="8014" y="5410"/>
                  </a:cubicBezTo>
                  <a:close/>
                  <a:moveTo>
                    <a:pt x="2652" y="0"/>
                  </a:moveTo>
                  <a:cubicBezTo>
                    <a:pt x="2486" y="0"/>
                    <a:pt x="2320" y="83"/>
                    <a:pt x="2182" y="221"/>
                  </a:cubicBezTo>
                  <a:lnTo>
                    <a:pt x="691" y="1961"/>
                  </a:lnTo>
                  <a:cubicBezTo>
                    <a:pt x="525" y="2154"/>
                    <a:pt x="498" y="2403"/>
                    <a:pt x="608" y="2651"/>
                  </a:cubicBezTo>
                  <a:cubicBezTo>
                    <a:pt x="718" y="2845"/>
                    <a:pt x="912" y="2983"/>
                    <a:pt x="1160" y="2983"/>
                  </a:cubicBezTo>
                  <a:lnTo>
                    <a:pt x="1464" y="2983"/>
                  </a:lnTo>
                  <a:lnTo>
                    <a:pt x="1464" y="11434"/>
                  </a:lnTo>
                  <a:cubicBezTo>
                    <a:pt x="1354" y="15135"/>
                    <a:pt x="4364" y="18201"/>
                    <a:pt x="8065" y="18201"/>
                  </a:cubicBezTo>
                  <a:cubicBezTo>
                    <a:pt x="11794" y="18201"/>
                    <a:pt x="14777" y="15135"/>
                    <a:pt x="14694" y="11434"/>
                  </a:cubicBezTo>
                  <a:lnTo>
                    <a:pt x="14694" y="3011"/>
                  </a:lnTo>
                  <a:lnTo>
                    <a:pt x="14970" y="3011"/>
                  </a:lnTo>
                  <a:cubicBezTo>
                    <a:pt x="15219" y="3011"/>
                    <a:pt x="15440" y="2872"/>
                    <a:pt x="15522" y="2651"/>
                  </a:cubicBezTo>
                  <a:cubicBezTo>
                    <a:pt x="15633" y="2431"/>
                    <a:pt x="15605" y="2182"/>
                    <a:pt x="15440" y="1989"/>
                  </a:cubicBezTo>
                  <a:lnTo>
                    <a:pt x="13948" y="221"/>
                  </a:lnTo>
                  <a:cubicBezTo>
                    <a:pt x="13824" y="83"/>
                    <a:pt x="13651" y="14"/>
                    <a:pt x="13479" y="14"/>
                  </a:cubicBezTo>
                  <a:cubicBezTo>
                    <a:pt x="13306" y="14"/>
                    <a:pt x="13133" y="83"/>
                    <a:pt x="13009" y="221"/>
                  </a:cubicBezTo>
                  <a:lnTo>
                    <a:pt x="11518" y="1961"/>
                  </a:lnTo>
                  <a:cubicBezTo>
                    <a:pt x="11352" y="2154"/>
                    <a:pt x="11324" y="2431"/>
                    <a:pt x="11435" y="2651"/>
                  </a:cubicBezTo>
                  <a:cubicBezTo>
                    <a:pt x="11518" y="2872"/>
                    <a:pt x="11739" y="2983"/>
                    <a:pt x="11987" y="2983"/>
                  </a:cubicBezTo>
                  <a:lnTo>
                    <a:pt x="12263" y="2983"/>
                  </a:lnTo>
                  <a:lnTo>
                    <a:pt x="12263" y="6325"/>
                  </a:lnTo>
                  <a:cubicBezTo>
                    <a:pt x="11407" y="5607"/>
                    <a:pt x="10358" y="5110"/>
                    <a:pt x="9253" y="4916"/>
                  </a:cubicBezTo>
                  <a:lnTo>
                    <a:pt x="9253" y="3011"/>
                  </a:lnTo>
                  <a:lnTo>
                    <a:pt x="9557" y="3011"/>
                  </a:lnTo>
                  <a:cubicBezTo>
                    <a:pt x="9805" y="3011"/>
                    <a:pt x="9999" y="2872"/>
                    <a:pt x="10109" y="2651"/>
                  </a:cubicBezTo>
                  <a:cubicBezTo>
                    <a:pt x="10220" y="2431"/>
                    <a:pt x="10192" y="2182"/>
                    <a:pt x="10026" y="1989"/>
                  </a:cubicBezTo>
                  <a:lnTo>
                    <a:pt x="8535" y="221"/>
                  </a:lnTo>
                  <a:cubicBezTo>
                    <a:pt x="8397" y="83"/>
                    <a:pt x="8231" y="0"/>
                    <a:pt x="8065" y="0"/>
                  </a:cubicBezTo>
                  <a:cubicBezTo>
                    <a:pt x="7872" y="0"/>
                    <a:pt x="7706" y="83"/>
                    <a:pt x="7596" y="221"/>
                  </a:cubicBezTo>
                  <a:lnTo>
                    <a:pt x="6104" y="1961"/>
                  </a:lnTo>
                  <a:cubicBezTo>
                    <a:pt x="5939" y="2154"/>
                    <a:pt x="5911" y="2431"/>
                    <a:pt x="6021" y="2651"/>
                  </a:cubicBezTo>
                  <a:cubicBezTo>
                    <a:pt x="6104" y="2872"/>
                    <a:pt x="6325" y="2983"/>
                    <a:pt x="6574" y="2983"/>
                  </a:cubicBezTo>
                  <a:lnTo>
                    <a:pt x="6850" y="2983"/>
                  </a:lnTo>
                  <a:lnTo>
                    <a:pt x="6850" y="4916"/>
                  </a:lnTo>
                  <a:cubicBezTo>
                    <a:pt x="5745" y="5110"/>
                    <a:pt x="4723" y="5607"/>
                    <a:pt x="3839" y="6325"/>
                  </a:cubicBezTo>
                  <a:lnTo>
                    <a:pt x="3839" y="3011"/>
                  </a:lnTo>
                  <a:lnTo>
                    <a:pt x="4143" y="3011"/>
                  </a:lnTo>
                  <a:cubicBezTo>
                    <a:pt x="4364" y="3011"/>
                    <a:pt x="4585" y="2872"/>
                    <a:pt x="4696" y="2651"/>
                  </a:cubicBezTo>
                  <a:cubicBezTo>
                    <a:pt x="4806" y="2431"/>
                    <a:pt x="4751" y="2182"/>
                    <a:pt x="4613" y="1989"/>
                  </a:cubicBezTo>
                  <a:lnTo>
                    <a:pt x="3121" y="221"/>
                  </a:lnTo>
                  <a:cubicBezTo>
                    <a:pt x="3011" y="83"/>
                    <a:pt x="2818" y="0"/>
                    <a:pt x="26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18"/>
            <p:cNvSpPr/>
            <p:nvPr/>
          </p:nvSpPr>
          <p:spPr>
            <a:xfrm>
              <a:off x="7213516" y="1556352"/>
              <a:ext cx="263425" cy="225487"/>
            </a:xfrm>
            <a:custGeom>
              <a:rect b="b" l="l" r="r" t="t"/>
              <a:pathLst>
                <a:path extrusionOk="0" h="10829" w="12651">
                  <a:moveTo>
                    <a:pt x="7541" y="608"/>
                  </a:moveTo>
                  <a:cubicBezTo>
                    <a:pt x="8176" y="635"/>
                    <a:pt x="8784" y="829"/>
                    <a:pt x="9364" y="1105"/>
                  </a:cubicBezTo>
                  <a:lnTo>
                    <a:pt x="9088" y="1602"/>
                  </a:lnTo>
                  <a:cubicBezTo>
                    <a:pt x="9032" y="1712"/>
                    <a:pt x="9032" y="1823"/>
                    <a:pt x="9088" y="1906"/>
                  </a:cubicBezTo>
                  <a:cubicBezTo>
                    <a:pt x="9115" y="2016"/>
                    <a:pt x="9226" y="2071"/>
                    <a:pt x="9336" y="2071"/>
                  </a:cubicBezTo>
                  <a:cubicBezTo>
                    <a:pt x="9447" y="2071"/>
                    <a:pt x="9530" y="2016"/>
                    <a:pt x="9585" y="1906"/>
                  </a:cubicBezTo>
                  <a:lnTo>
                    <a:pt x="9889" y="1409"/>
                  </a:lnTo>
                  <a:cubicBezTo>
                    <a:pt x="10413" y="1740"/>
                    <a:pt x="10883" y="2210"/>
                    <a:pt x="11242" y="2734"/>
                  </a:cubicBezTo>
                  <a:lnTo>
                    <a:pt x="10717" y="3038"/>
                  </a:lnTo>
                  <a:cubicBezTo>
                    <a:pt x="10524" y="3149"/>
                    <a:pt x="10524" y="3452"/>
                    <a:pt x="10717" y="3563"/>
                  </a:cubicBezTo>
                  <a:cubicBezTo>
                    <a:pt x="10773" y="3591"/>
                    <a:pt x="10828" y="3604"/>
                    <a:pt x="10880" y="3604"/>
                  </a:cubicBezTo>
                  <a:cubicBezTo>
                    <a:pt x="10931" y="3604"/>
                    <a:pt x="10980" y="3591"/>
                    <a:pt x="11021" y="3563"/>
                  </a:cubicBezTo>
                  <a:lnTo>
                    <a:pt x="11546" y="3259"/>
                  </a:lnTo>
                  <a:cubicBezTo>
                    <a:pt x="11822" y="3839"/>
                    <a:pt x="11988" y="4474"/>
                    <a:pt x="12015" y="5110"/>
                  </a:cubicBezTo>
                  <a:lnTo>
                    <a:pt x="11435" y="5110"/>
                  </a:lnTo>
                  <a:cubicBezTo>
                    <a:pt x="11049" y="5110"/>
                    <a:pt x="11049" y="5717"/>
                    <a:pt x="11435" y="5717"/>
                  </a:cubicBezTo>
                  <a:lnTo>
                    <a:pt x="12015" y="5717"/>
                  </a:lnTo>
                  <a:cubicBezTo>
                    <a:pt x="11988" y="6352"/>
                    <a:pt x="11822" y="6960"/>
                    <a:pt x="11546" y="7540"/>
                  </a:cubicBezTo>
                  <a:lnTo>
                    <a:pt x="11021" y="7264"/>
                  </a:lnTo>
                  <a:cubicBezTo>
                    <a:pt x="10969" y="7233"/>
                    <a:pt x="10917" y="7220"/>
                    <a:pt x="10868" y="7220"/>
                  </a:cubicBezTo>
                  <a:cubicBezTo>
                    <a:pt x="10610" y="7220"/>
                    <a:pt x="10438" y="7598"/>
                    <a:pt x="10717" y="7761"/>
                  </a:cubicBezTo>
                  <a:lnTo>
                    <a:pt x="11242" y="8065"/>
                  </a:lnTo>
                  <a:cubicBezTo>
                    <a:pt x="10883" y="8590"/>
                    <a:pt x="10413" y="9059"/>
                    <a:pt x="9889" y="9418"/>
                  </a:cubicBezTo>
                  <a:lnTo>
                    <a:pt x="9585" y="8893"/>
                  </a:lnTo>
                  <a:cubicBezTo>
                    <a:pt x="9530" y="8811"/>
                    <a:pt x="9447" y="8755"/>
                    <a:pt x="9336" y="8755"/>
                  </a:cubicBezTo>
                  <a:cubicBezTo>
                    <a:pt x="9226" y="8755"/>
                    <a:pt x="9115" y="8811"/>
                    <a:pt x="9088" y="8893"/>
                  </a:cubicBezTo>
                  <a:cubicBezTo>
                    <a:pt x="9032" y="9004"/>
                    <a:pt x="9032" y="9114"/>
                    <a:pt x="9088" y="9197"/>
                  </a:cubicBezTo>
                  <a:lnTo>
                    <a:pt x="9364" y="9722"/>
                  </a:lnTo>
                  <a:cubicBezTo>
                    <a:pt x="8784" y="9998"/>
                    <a:pt x="8176" y="10164"/>
                    <a:pt x="7541" y="10219"/>
                  </a:cubicBezTo>
                  <a:lnTo>
                    <a:pt x="7541" y="9612"/>
                  </a:lnTo>
                  <a:cubicBezTo>
                    <a:pt x="7513" y="9432"/>
                    <a:pt x="7368" y="9342"/>
                    <a:pt x="7227" y="9342"/>
                  </a:cubicBezTo>
                  <a:cubicBezTo>
                    <a:pt x="7085" y="9342"/>
                    <a:pt x="6947" y="9432"/>
                    <a:pt x="6933" y="9612"/>
                  </a:cubicBezTo>
                  <a:lnTo>
                    <a:pt x="6933" y="10219"/>
                  </a:lnTo>
                  <a:cubicBezTo>
                    <a:pt x="6298" y="10164"/>
                    <a:pt x="5663" y="9998"/>
                    <a:pt x="5083" y="9722"/>
                  </a:cubicBezTo>
                  <a:lnTo>
                    <a:pt x="5387" y="9197"/>
                  </a:lnTo>
                  <a:cubicBezTo>
                    <a:pt x="5470" y="9059"/>
                    <a:pt x="5414" y="8866"/>
                    <a:pt x="5276" y="8783"/>
                  </a:cubicBezTo>
                  <a:cubicBezTo>
                    <a:pt x="5233" y="8765"/>
                    <a:pt x="5183" y="8756"/>
                    <a:pt x="5134" y="8756"/>
                  </a:cubicBezTo>
                  <a:cubicBezTo>
                    <a:pt x="5027" y="8756"/>
                    <a:pt x="4919" y="8799"/>
                    <a:pt x="4862" y="8893"/>
                  </a:cubicBezTo>
                  <a:lnTo>
                    <a:pt x="4586" y="9418"/>
                  </a:lnTo>
                  <a:cubicBezTo>
                    <a:pt x="4061" y="9059"/>
                    <a:pt x="3591" y="8590"/>
                    <a:pt x="3232" y="8065"/>
                  </a:cubicBezTo>
                  <a:lnTo>
                    <a:pt x="3757" y="7761"/>
                  </a:lnTo>
                  <a:cubicBezTo>
                    <a:pt x="3951" y="7651"/>
                    <a:pt x="3951" y="7374"/>
                    <a:pt x="3757" y="7264"/>
                  </a:cubicBezTo>
                  <a:cubicBezTo>
                    <a:pt x="3702" y="7236"/>
                    <a:pt x="3647" y="7222"/>
                    <a:pt x="3595" y="7222"/>
                  </a:cubicBezTo>
                  <a:cubicBezTo>
                    <a:pt x="3543" y="7222"/>
                    <a:pt x="3495" y="7236"/>
                    <a:pt x="3453" y="7264"/>
                  </a:cubicBezTo>
                  <a:lnTo>
                    <a:pt x="2956" y="7540"/>
                  </a:lnTo>
                  <a:cubicBezTo>
                    <a:pt x="2652" y="6988"/>
                    <a:pt x="2487" y="6352"/>
                    <a:pt x="2431" y="5717"/>
                  </a:cubicBezTo>
                  <a:lnTo>
                    <a:pt x="3011" y="5717"/>
                  </a:lnTo>
                  <a:cubicBezTo>
                    <a:pt x="3426" y="5717"/>
                    <a:pt x="3426" y="5110"/>
                    <a:pt x="3011" y="5110"/>
                  </a:cubicBezTo>
                  <a:lnTo>
                    <a:pt x="2431" y="5110"/>
                  </a:lnTo>
                  <a:cubicBezTo>
                    <a:pt x="2459" y="4474"/>
                    <a:pt x="2625" y="3867"/>
                    <a:pt x="2929" y="3287"/>
                  </a:cubicBezTo>
                  <a:lnTo>
                    <a:pt x="3426" y="3563"/>
                  </a:lnTo>
                  <a:cubicBezTo>
                    <a:pt x="3482" y="3598"/>
                    <a:pt x="3540" y="3613"/>
                    <a:pt x="3595" y="3613"/>
                  </a:cubicBezTo>
                  <a:cubicBezTo>
                    <a:pt x="3757" y="3613"/>
                    <a:pt x="3895" y="3479"/>
                    <a:pt x="3895" y="3314"/>
                  </a:cubicBezTo>
                  <a:cubicBezTo>
                    <a:pt x="3895" y="3204"/>
                    <a:pt x="3840" y="3093"/>
                    <a:pt x="3757" y="3038"/>
                  </a:cubicBezTo>
                  <a:lnTo>
                    <a:pt x="3232" y="2734"/>
                  </a:lnTo>
                  <a:cubicBezTo>
                    <a:pt x="3591" y="2210"/>
                    <a:pt x="4033" y="1740"/>
                    <a:pt x="4586" y="1409"/>
                  </a:cubicBezTo>
                  <a:lnTo>
                    <a:pt x="4862" y="1933"/>
                  </a:lnTo>
                  <a:cubicBezTo>
                    <a:pt x="4917" y="2016"/>
                    <a:pt x="5000" y="2071"/>
                    <a:pt x="5111" y="2071"/>
                  </a:cubicBezTo>
                  <a:cubicBezTo>
                    <a:pt x="5359" y="2071"/>
                    <a:pt x="5497" y="1823"/>
                    <a:pt x="5387" y="1630"/>
                  </a:cubicBezTo>
                  <a:lnTo>
                    <a:pt x="5083" y="1105"/>
                  </a:lnTo>
                  <a:cubicBezTo>
                    <a:pt x="5663" y="829"/>
                    <a:pt x="6298" y="663"/>
                    <a:pt x="6933" y="608"/>
                  </a:cubicBezTo>
                  <a:lnTo>
                    <a:pt x="6933" y="1215"/>
                  </a:lnTo>
                  <a:cubicBezTo>
                    <a:pt x="6947" y="1395"/>
                    <a:pt x="7085" y="1485"/>
                    <a:pt x="7227" y="1485"/>
                  </a:cubicBezTo>
                  <a:cubicBezTo>
                    <a:pt x="7368" y="1485"/>
                    <a:pt x="7513" y="1395"/>
                    <a:pt x="7541" y="1215"/>
                  </a:cubicBezTo>
                  <a:lnTo>
                    <a:pt x="7541" y="608"/>
                  </a:lnTo>
                  <a:close/>
                  <a:moveTo>
                    <a:pt x="7237" y="0"/>
                  </a:moveTo>
                  <a:cubicBezTo>
                    <a:pt x="2404" y="0"/>
                    <a:pt x="1" y="5828"/>
                    <a:pt x="3398" y="9225"/>
                  </a:cubicBezTo>
                  <a:cubicBezTo>
                    <a:pt x="4506" y="10333"/>
                    <a:pt x="5866" y="10828"/>
                    <a:pt x="7198" y="10828"/>
                  </a:cubicBezTo>
                  <a:cubicBezTo>
                    <a:pt x="9984" y="10828"/>
                    <a:pt x="12651" y="8664"/>
                    <a:pt x="12651" y="5413"/>
                  </a:cubicBezTo>
                  <a:cubicBezTo>
                    <a:pt x="12651" y="2431"/>
                    <a:pt x="10220" y="0"/>
                    <a:pt x="72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18"/>
            <p:cNvSpPr/>
            <p:nvPr/>
          </p:nvSpPr>
          <p:spPr>
            <a:xfrm>
              <a:off x="7332579" y="1607097"/>
              <a:ext cx="83394" cy="86851"/>
            </a:xfrm>
            <a:custGeom>
              <a:rect b="b" l="l" r="r" t="t"/>
              <a:pathLst>
                <a:path extrusionOk="0" h="4171" w="4005">
                  <a:moveTo>
                    <a:pt x="1504" y="2367"/>
                  </a:moveTo>
                  <a:cubicBezTo>
                    <a:pt x="1821" y="2367"/>
                    <a:pt x="2127" y="2601"/>
                    <a:pt x="2127" y="2976"/>
                  </a:cubicBezTo>
                  <a:cubicBezTo>
                    <a:pt x="2127" y="3308"/>
                    <a:pt x="1851" y="3584"/>
                    <a:pt x="1519" y="3584"/>
                  </a:cubicBezTo>
                  <a:cubicBezTo>
                    <a:pt x="967" y="3584"/>
                    <a:pt x="718" y="2921"/>
                    <a:pt x="1077" y="2534"/>
                  </a:cubicBezTo>
                  <a:cubicBezTo>
                    <a:pt x="1202" y="2419"/>
                    <a:pt x="1354" y="2367"/>
                    <a:pt x="1504" y="2367"/>
                  </a:cubicBezTo>
                  <a:close/>
                  <a:moveTo>
                    <a:pt x="1505" y="0"/>
                  </a:moveTo>
                  <a:cubicBezTo>
                    <a:pt x="1367" y="0"/>
                    <a:pt x="1229" y="90"/>
                    <a:pt x="1215" y="270"/>
                  </a:cubicBezTo>
                  <a:lnTo>
                    <a:pt x="1215" y="1816"/>
                  </a:lnTo>
                  <a:cubicBezTo>
                    <a:pt x="304" y="2037"/>
                    <a:pt x="0" y="3170"/>
                    <a:pt x="663" y="3833"/>
                  </a:cubicBezTo>
                  <a:cubicBezTo>
                    <a:pt x="894" y="4064"/>
                    <a:pt x="1191" y="4170"/>
                    <a:pt x="1486" y="4170"/>
                  </a:cubicBezTo>
                  <a:cubicBezTo>
                    <a:pt x="2005" y="4170"/>
                    <a:pt x="2521" y="3843"/>
                    <a:pt x="2679" y="3280"/>
                  </a:cubicBezTo>
                  <a:lnTo>
                    <a:pt x="3618" y="3280"/>
                  </a:lnTo>
                  <a:cubicBezTo>
                    <a:pt x="4005" y="3280"/>
                    <a:pt x="4005" y="2673"/>
                    <a:pt x="3618" y="2673"/>
                  </a:cubicBezTo>
                  <a:lnTo>
                    <a:pt x="2679" y="2673"/>
                  </a:lnTo>
                  <a:cubicBezTo>
                    <a:pt x="2569" y="2258"/>
                    <a:pt x="2237" y="1927"/>
                    <a:pt x="1795" y="1816"/>
                  </a:cubicBezTo>
                  <a:lnTo>
                    <a:pt x="1795" y="270"/>
                  </a:lnTo>
                  <a:cubicBezTo>
                    <a:pt x="1782" y="90"/>
                    <a:pt x="1644" y="0"/>
                    <a:pt x="15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119"/>
          <p:cNvSpPr txBox="1"/>
          <p:nvPr>
            <p:ph type="title"/>
          </p:nvPr>
        </p:nvSpPr>
        <p:spPr>
          <a:xfrm>
            <a:off x="1082850" y="667350"/>
            <a:ext cx="69783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2128" name="Google Shape;2128;p119"/>
          <p:cNvGrpSpPr/>
          <p:nvPr/>
        </p:nvGrpSpPr>
        <p:grpSpPr>
          <a:xfrm>
            <a:off x="558985" y="1920091"/>
            <a:ext cx="2498499" cy="2244225"/>
            <a:chOff x="882375" y="238125"/>
            <a:chExt cx="5822650" cy="5230075"/>
          </a:xfrm>
        </p:grpSpPr>
        <p:sp>
          <p:nvSpPr>
            <p:cNvPr id="2129" name="Google Shape;2129;p119"/>
            <p:cNvSpPr/>
            <p:nvPr/>
          </p:nvSpPr>
          <p:spPr>
            <a:xfrm>
              <a:off x="1074825" y="4554800"/>
              <a:ext cx="931850" cy="913400"/>
            </a:xfrm>
            <a:custGeom>
              <a:rect b="b" l="l" r="r" t="t"/>
              <a:pathLst>
                <a:path extrusionOk="0" h="36536" w="37274">
                  <a:moveTo>
                    <a:pt x="37274" y="88"/>
                  </a:moveTo>
                  <a:lnTo>
                    <a:pt x="37274" y="130"/>
                  </a:lnTo>
                  <a:lnTo>
                    <a:pt x="37274" y="130"/>
                  </a:lnTo>
                  <a:cubicBezTo>
                    <a:pt x="37274" y="116"/>
                    <a:pt x="37274" y="102"/>
                    <a:pt x="37274" y="88"/>
                  </a:cubicBezTo>
                  <a:close/>
                  <a:moveTo>
                    <a:pt x="87" y="1"/>
                  </a:moveTo>
                  <a:lnTo>
                    <a:pt x="0" y="25705"/>
                  </a:lnTo>
                  <a:cubicBezTo>
                    <a:pt x="0" y="28489"/>
                    <a:pt x="1827" y="31272"/>
                    <a:pt x="5480" y="33404"/>
                  </a:cubicBezTo>
                  <a:cubicBezTo>
                    <a:pt x="9112" y="35491"/>
                    <a:pt x="13875" y="36535"/>
                    <a:pt x="18637" y="36535"/>
                  </a:cubicBezTo>
                  <a:cubicBezTo>
                    <a:pt x="23400" y="36535"/>
                    <a:pt x="28162" y="35491"/>
                    <a:pt x="31794" y="33404"/>
                  </a:cubicBezTo>
                  <a:cubicBezTo>
                    <a:pt x="35404" y="31316"/>
                    <a:pt x="37187" y="28532"/>
                    <a:pt x="37187" y="25836"/>
                  </a:cubicBezTo>
                  <a:lnTo>
                    <a:pt x="37274" y="130"/>
                  </a:lnTo>
                  <a:lnTo>
                    <a:pt x="37274" y="130"/>
                  </a:lnTo>
                  <a:cubicBezTo>
                    <a:pt x="37255" y="2856"/>
                    <a:pt x="35472" y="5579"/>
                    <a:pt x="31881" y="7656"/>
                  </a:cubicBezTo>
                  <a:cubicBezTo>
                    <a:pt x="28271" y="9765"/>
                    <a:pt x="23519" y="10820"/>
                    <a:pt x="18757" y="10820"/>
                  </a:cubicBezTo>
                  <a:cubicBezTo>
                    <a:pt x="13994" y="10820"/>
                    <a:pt x="9221" y="9765"/>
                    <a:pt x="5567" y="7656"/>
                  </a:cubicBezTo>
                  <a:cubicBezTo>
                    <a:pt x="1914" y="5568"/>
                    <a:pt x="87" y="2784"/>
                    <a:pt x="87"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19"/>
            <p:cNvSpPr/>
            <p:nvPr/>
          </p:nvSpPr>
          <p:spPr>
            <a:xfrm>
              <a:off x="1075900" y="4286225"/>
              <a:ext cx="931875" cy="539350"/>
            </a:xfrm>
            <a:custGeom>
              <a:rect b="b" l="l" r="r" t="t"/>
              <a:pathLst>
                <a:path extrusionOk="0" h="21574" w="37275">
                  <a:moveTo>
                    <a:pt x="18522" y="1"/>
                  </a:moveTo>
                  <a:cubicBezTo>
                    <a:pt x="8320" y="1"/>
                    <a:pt x="44" y="4812"/>
                    <a:pt x="44" y="10744"/>
                  </a:cubicBezTo>
                  <a:cubicBezTo>
                    <a:pt x="1" y="16659"/>
                    <a:pt x="8308" y="21530"/>
                    <a:pt x="18616" y="21574"/>
                  </a:cubicBezTo>
                  <a:cubicBezTo>
                    <a:pt x="28880" y="21574"/>
                    <a:pt x="37231" y="16789"/>
                    <a:pt x="37231" y="10831"/>
                  </a:cubicBezTo>
                  <a:cubicBezTo>
                    <a:pt x="37274" y="4872"/>
                    <a:pt x="28924" y="45"/>
                    <a:pt x="18659" y="1"/>
                  </a:cubicBezTo>
                  <a:cubicBezTo>
                    <a:pt x="18613" y="1"/>
                    <a:pt x="18568" y="1"/>
                    <a:pt x="18522" y="1"/>
                  </a:cubicBezTo>
                  <a:close/>
                </a:path>
              </a:pathLst>
            </a:custGeom>
            <a:solidFill>
              <a:srgbClr val="FAE9B9"/>
            </a:solidFill>
            <a:ln cap="flat" cmpd="sng" w="9525">
              <a:solidFill>
                <a:srgbClr val="FAE9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19"/>
            <p:cNvSpPr/>
            <p:nvPr/>
          </p:nvSpPr>
          <p:spPr>
            <a:xfrm>
              <a:off x="1511925" y="4494450"/>
              <a:ext cx="54400" cy="88650"/>
            </a:xfrm>
            <a:custGeom>
              <a:rect b="b" l="l" r="r" t="t"/>
              <a:pathLst>
                <a:path extrusionOk="0" h="3546" w="2176">
                  <a:moveTo>
                    <a:pt x="1088" y="1"/>
                  </a:moveTo>
                  <a:cubicBezTo>
                    <a:pt x="544" y="1"/>
                    <a:pt x="0" y="371"/>
                    <a:pt x="0" y="1110"/>
                  </a:cubicBezTo>
                  <a:lnTo>
                    <a:pt x="0" y="2458"/>
                  </a:lnTo>
                  <a:cubicBezTo>
                    <a:pt x="0" y="3067"/>
                    <a:pt x="479" y="3546"/>
                    <a:pt x="1088" y="3546"/>
                  </a:cubicBezTo>
                  <a:cubicBezTo>
                    <a:pt x="1697" y="3546"/>
                    <a:pt x="2175" y="3067"/>
                    <a:pt x="2175" y="2458"/>
                  </a:cubicBezTo>
                  <a:lnTo>
                    <a:pt x="2175" y="1110"/>
                  </a:lnTo>
                  <a:cubicBezTo>
                    <a:pt x="2175" y="371"/>
                    <a:pt x="1631" y="1"/>
                    <a:pt x="1088" y="1"/>
                  </a:cubicBezTo>
                  <a:close/>
                </a:path>
              </a:pathLst>
            </a:custGeom>
            <a:solidFill>
              <a:srgbClr val="F7D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19"/>
            <p:cNvSpPr/>
            <p:nvPr/>
          </p:nvSpPr>
          <p:spPr>
            <a:xfrm>
              <a:off x="1511925" y="3670275"/>
              <a:ext cx="54400" cy="746475"/>
            </a:xfrm>
            <a:custGeom>
              <a:rect b="b" l="l" r="r" t="t"/>
              <a:pathLst>
                <a:path extrusionOk="0" h="29859" w="2176">
                  <a:moveTo>
                    <a:pt x="1088" y="0"/>
                  </a:moveTo>
                  <a:cubicBezTo>
                    <a:pt x="544" y="0"/>
                    <a:pt x="0" y="370"/>
                    <a:pt x="0" y="1109"/>
                  </a:cubicBezTo>
                  <a:lnTo>
                    <a:pt x="0" y="4023"/>
                  </a:lnTo>
                  <a:cubicBezTo>
                    <a:pt x="0" y="4632"/>
                    <a:pt x="479" y="5111"/>
                    <a:pt x="1088" y="5111"/>
                  </a:cubicBezTo>
                  <a:lnTo>
                    <a:pt x="1088" y="5154"/>
                  </a:lnTo>
                  <a:cubicBezTo>
                    <a:pt x="1697" y="5154"/>
                    <a:pt x="2175" y="4676"/>
                    <a:pt x="2175" y="4067"/>
                  </a:cubicBezTo>
                  <a:lnTo>
                    <a:pt x="2175" y="1109"/>
                  </a:lnTo>
                  <a:cubicBezTo>
                    <a:pt x="2175" y="370"/>
                    <a:pt x="1631" y="0"/>
                    <a:pt x="1088" y="0"/>
                  </a:cubicBezTo>
                  <a:close/>
                  <a:moveTo>
                    <a:pt x="1088" y="8253"/>
                  </a:moveTo>
                  <a:cubicBezTo>
                    <a:pt x="544" y="8253"/>
                    <a:pt x="0" y="8612"/>
                    <a:pt x="0" y="9329"/>
                  </a:cubicBezTo>
                  <a:lnTo>
                    <a:pt x="0" y="12287"/>
                  </a:lnTo>
                  <a:cubicBezTo>
                    <a:pt x="0" y="12896"/>
                    <a:pt x="479" y="13374"/>
                    <a:pt x="1088" y="13374"/>
                  </a:cubicBezTo>
                  <a:cubicBezTo>
                    <a:pt x="1697" y="13374"/>
                    <a:pt x="2175" y="12896"/>
                    <a:pt x="2175" y="12287"/>
                  </a:cubicBezTo>
                  <a:lnTo>
                    <a:pt x="2175" y="9329"/>
                  </a:lnTo>
                  <a:cubicBezTo>
                    <a:pt x="2175" y="8612"/>
                    <a:pt x="1631" y="8253"/>
                    <a:pt x="1088" y="8253"/>
                  </a:cubicBezTo>
                  <a:close/>
                  <a:moveTo>
                    <a:pt x="1088" y="16484"/>
                  </a:moveTo>
                  <a:cubicBezTo>
                    <a:pt x="544" y="16484"/>
                    <a:pt x="0" y="16854"/>
                    <a:pt x="0" y="17593"/>
                  </a:cubicBezTo>
                  <a:lnTo>
                    <a:pt x="0" y="20507"/>
                  </a:lnTo>
                  <a:cubicBezTo>
                    <a:pt x="0" y="21116"/>
                    <a:pt x="479" y="21594"/>
                    <a:pt x="1088" y="21594"/>
                  </a:cubicBezTo>
                  <a:cubicBezTo>
                    <a:pt x="1697" y="21594"/>
                    <a:pt x="2175" y="21116"/>
                    <a:pt x="2175" y="20507"/>
                  </a:cubicBezTo>
                  <a:lnTo>
                    <a:pt x="2175" y="17593"/>
                  </a:lnTo>
                  <a:cubicBezTo>
                    <a:pt x="2175" y="16854"/>
                    <a:pt x="1631" y="16484"/>
                    <a:pt x="1088" y="16484"/>
                  </a:cubicBezTo>
                  <a:close/>
                  <a:moveTo>
                    <a:pt x="1088" y="24737"/>
                  </a:moveTo>
                  <a:cubicBezTo>
                    <a:pt x="544" y="24737"/>
                    <a:pt x="0" y="25096"/>
                    <a:pt x="0" y="25813"/>
                  </a:cubicBezTo>
                  <a:lnTo>
                    <a:pt x="0" y="28771"/>
                  </a:lnTo>
                  <a:cubicBezTo>
                    <a:pt x="0" y="29380"/>
                    <a:pt x="479" y="29858"/>
                    <a:pt x="1088" y="29858"/>
                  </a:cubicBezTo>
                  <a:cubicBezTo>
                    <a:pt x="1697" y="29858"/>
                    <a:pt x="2175" y="29380"/>
                    <a:pt x="2175" y="28771"/>
                  </a:cubicBezTo>
                  <a:lnTo>
                    <a:pt x="2175" y="25813"/>
                  </a:lnTo>
                  <a:cubicBezTo>
                    <a:pt x="2175" y="25096"/>
                    <a:pt x="1631" y="24737"/>
                    <a:pt x="1088" y="24737"/>
                  </a:cubicBezTo>
                  <a:close/>
                </a:path>
              </a:pathLst>
            </a:custGeom>
            <a:solidFill>
              <a:srgbClr val="F7D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19"/>
            <p:cNvSpPr/>
            <p:nvPr/>
          </p:nvSpPr>
          <p:spPr>
            <a:xfrm>
              <a:off x="1511925" y="3503900"/>
              <a:ext cx="54400" cy="88650"/>
            </a:xfrm>
            <a:custGeom>
              <a:rect b="b" l="l" r="r" t="t"/>
              <a:pathLst>
                <a:path extrusionOk="0" h="3546" w="2176">
                  <a:moveTo>
                    <a:pt x="1088" y="1"/>
                  </a:moveTo>
                  <a:cubicBezTo>
                    <a:pt x="544" y="1"/>
                    <a:pt x="0" y="370"/>
                    <a:pt x="0" y="1110"/>
                  </a:cubicBezTo>
                  <a:lnTo>
                    <a:pt x="0" y="2458"/>
                  </a:lnTo>
                  <a:cubicBezTo>
                    <a:pt x="0" y="3067"/>
                    <a:pt x="479" y="3545"/>
                    <a:pt x="1088" y="3545"/>
                  </a:cubicBezTo>
                  <a:cubicBezTo>
                    <a:pt x="1697" y="3545"/>
                    <a:pt x="2175" y="3067"/>
                    <a:pt x="2175" y="2458"/>
                  </a:cubicBezTo>
                  <a:lnTo>
                    <a:pt x="2175" y="1110"/>
                  </a:lnTo>
                  <a:cubicBezTo>
                    <a:pt x="2175" y="370"/>
                    <a:pt x="1631" y="1"/>
                    <a:pt x="1088" y="1"/>
                  </a:cubicBezTo>
                  <a:close/>
                </a:path>
              </a:pathLst>
            </a:custGeom>
            <a:solidFill>
              <a:srgbClr val="F7D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19"/>
            <p:cNvSpPr/>
            <p:nvPr/>
          </p:nvSpPr>
          <p:spPr>
            <a:xfrm>
              <a:off x="1520625" y="1981375"/>
              <a:ext cx="40250" cy="1065325"/>
            </a:xfrm>
            <a:custGeom>
              <a:rect b="b" l="l" r="r" t="t"/>
              <a:pathLst>
                <a:path extrusionOk="0" h="42613" w="1610">
                  <a:moveTo>
                    <a:pt x="805" y="0"/>
                  </a:moveTo>
                  <a:cubicBezTo>
                    <a:pt x="403" y="0"/>
                    <a:pt x="0" y="272"/>
                    <a:pt x="0" y="816"/>
                  </a:cubicBezTo>
                  <a:lnTo>
                    <a:pt x="0" y="41830"/>
                  </a:lnTo>
                  <a:cubicBezTo>
                    <a:pt x="0" y="42265"/>
                    <a:pt x="348" y="42613"/>
                    <a:pt x="827" y="42613"/>
                  </a:cubicBezTo>
                  <a:cubicBezTo>
                    <a:pt x="1262" y="42613"/>
                    <a:pt x="1610" y="42265"/>
                    <a:pt x="1610" y="41830"/>
                  </a:cubicBezTo>
                  <a:lnTo>
                    <a:pt x="1610" y="816"/>
                  </a:lnTo>
                  <a:cubicBezTo>
                    <a:pt x="1610" y="272"/>
                    <a:pt x="1207" y="0"/>
                    <a:pt x="805" y="0"/>
                  </a:cubicBezTo>
                  <a:close/>
                </a:path>
              </a:pathLst>
            </a:custGeom>
            <a:solidFill>
              <a:srgbClr val="F7D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19"/>
            <p:cNvSpPr/>
            <p:nvPr/>
          </p:nvSpPr>
          <p:spPr>
            <a:xfrm>
              <a:off x="882375" y="1056875"/>
              <a:ext cx="1318950" cy="1320050"/>
            </a:xfrm>
            <a:custGeom>
              <a:rect b="b" l="l" r="r" t="t"/>
              <a:pathLst>
                <a:path extrusionOk="0" h="52802" w="52758">
                  <a:moveTo>
                    <a:pt x="8046" y="0"/>
                  </a:moveTo>
                  <a:cubicBezTo>
                    <a:pt x="3610" y="0"/>
                    <a:pt x="0" y="3567"/>
                    <a:pt x="0" y="8047"/>
                  </a:cubicBezTo>
                  <a:lnTo>
                    <a:pt x="0" y="44755"/>
                  </a:lnTo>
                  <a:cubicBezTo>
                    <a:pt x="0" y="49191"/>
                    <a:pt x="3610" y="52801"/>
                    <a:pt x="8046" y="52801"/>
                  </a:cubicBezTo>
                  <a:lnTo>
                    <a:pt x="44711" y="52801"/>
                  </a:lnTo>
                  <a:cubicBezTo>
                    <a:pt x="49147" y="52801"/>
                    <a:pt x="52757" y="49191"/>
                    <a:pt x="52757" y="44755"/>
                  </a:cubicBezTo>
                  <a:lnTo>
                    <a:pt x="52757" y="8047"/>
                  </a:lnTo>
                  <a:cubicBezTo>
                    <a:pt x="52757" y="3567"/>
                    <a:pt x="49147" y="0"/>
                    <a:pt x="44711" y="0"/>
                  </a:cubicBezTo>
                  <a:close/>
                </a:path>
              </a:pathLst>
            </a:custGeom>
            <a:solidFill>
              <a:srgbClr val="F7D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19"/>
            <p:cNvSpPr/>
            <p:nvPr/>
          </p:nvSpPr>
          <p:spPr>
            <a:xfrm>
              <a:off x="918250" y="1425475"/>
              <a:ext cx="1247175" cy="917725"/>
            </a:xfrm>
            <a:custGeom>
              <a:rect b="b" l="l" r="r" t="t"/>
              <a:pathLst>
                <a:path extrusionOk="0" h="36709" w="49887">
                  <a:moveTo>
                    <a:pt x="0" y="1"/>
                  </a:moveTo>
                  <a:lnTo>
                    <a:pt x="0" y="30185"/>
                  </a:lnTo>
                  <a:cubicBezTo>
                    <a:pt x="0" y="33795"/>
                    <a:pt x="2914" y="36709"/>
                    <a:pt x="6524" y="36709"/>
                  </a:cubicBezTo>
                  <a:lnTo>
                    <a:pt x="43363" y="36709"/>
                  </a:lnTo>
                  <a:cubicBezTo>
                    <a:pt x="46973" y="36709"/>
                    <a:pt x="49887" y="33795"/>
                    <a:pt x="49887" y="30185"/>
                  </a:cubicBezTo>
                  <a:lnTo>
                    <a:pt x="498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19"/>
            <p:cNvSpPr/>
            <p:nvPr/>
          </p:nvSpPr>
          <p:spPr>
            <a:xfrm>
              <a:off x="1539100" y="3027100"/>
              <a:ext cx="467575" cy="824225"/>
            </a:xfrm>
            <a:custGeom>
              <a:rect b="b" l="l" r="r" t="t"/>
              <a:pathLst>
                <a:path extrusionOk="0" h="32969" w="18703">
                  <a:moveTo>
                    <a:pt x="18703" y="1"/>
                  </a:moveTo>
                  <a:lnTo>
                    <a:pt x="88" y="10831"/>
                  </a:lnTo>
                  <a:lnTo>
                    <a:pt x="1" y="32969"/>
                  </a:lnTo>
                  <a:lnTo>
                    <a:pt x="18659" y="22139"/>
                  </a:lnTo>
                  <a:lnTo>
                    <a:pt x="18703" y="1"/>
                  </a:lnTo>
                  <a:close/>
                </a:path>
              </a:pathLst>
            </a:custGeom>
            <a:solidFill>
              <a:srgbClr val="F7D883"/>
            </a:solidFill>
            <a:ln cap="flat" cmpd="sng" w="9525">
              <a:solidFill>
                <a:srgbClr val="F7D8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19"/>
            <p:cNvSpPr/>
            <p:nvPr/>
          </p:nvSpPr>
          <p:spPr>
            <a:xfrm>
              <a:off x="1069375" y="3027100"/>
              <a:ext cx="471925" cy="824225"/>
            </a:xfrm>
            <a:custGeom>
              <a:rect b="b" l="l" r="r" t="t"/>
              <a:pathLst>
                <a:path extrusionOk="0" h="32969" w="18877">
                  <a:moveTo>
                    <a:pt x="88" y="1"/>
                  </a:moveTo>
                  <a:lnTo>
                    <a:pt x="1" y="22139"/>
                  </a:lnTo>
                  <a:lnTo>
                    <a:pt x="18790" y="32969"/>
                  </a:lnTo>
                  <a:lnTo>
                    <a:pt x="18877" y="10831"/>
                  </a:lnTo>
                  <a:lnTo>
                    <a:pt x="8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19"/>
            <p:cNvSpPr/>
            <p:nvPr/>
          </p:nvSpPr>
          <p:spPr>
            <a:xfrm>
              <a:off x="1071550" y="2755275"/>
              <a:ext cx="935125" cy="542600"/>
            </a:xfrm>
            <a:custGeom>
              <a:rect b="b" l="l" r="r" t="t"/>
              <a:pathLst>
                <a:path extrusionOk="0" h="21704" w="37405">
                  <a:moveTo>
                    <a:pt x="18659" y="1"/>
                  </a:moveTo>
                  <a:lnTo>
                    <a:pt x="1" y="10874"/>
                  </a:lnTo>
                  <a:lnTo>
                    <a:pt x="18790" y="21704"/>
                  </a:lnTo>
                  <a:lnTo>
                    <a:pt x="37405" y="10874"/>
                  </a:lnTo>
                  <a:lnTo>
                    <a:pt x="18659" y="1"/>
                  </a:lnTo>
                  <a:close/>
                </a:path>
              </a:pathLst>
            </a:custGeom>
            <a:solidFill>
              <a:srgbClr val="FAE9B9"/>
            </a:solidFill>
            <a:ln cap="flat" cmpd="sng" w="9525">
              <a:solidFill>
                <a:srgbClr val="FAE9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19"/>
            <p:cNvSpPr/>
            <p:nvPr/>
          </p:nvSpPr>
          <p:spPr>
            <a:xfrm>
              <a:off x="3022225" y="1708450"/>
              <a:ext cx="40250" cy="1065350"/>
            </a:xfrm>
            <a:custGeom>
              <a:rect b="b" l="l" r="r" t="t"/>
              <a:pathLst>
                <a:path extrusionOk="0" h="42614" w="1610">
                  <a:moveTo>
                    <a:pt x="805" y="1"/>
                  </a:moveTo>
                  <a:cubicBezTo>
                    <a:pt x="403" y="1"/>
                    <a:pt x="0" y="272"/>
                    <a:pt x="0" y="816"/>
                  </a:cubicBezTo>
                  <a:lnTo>
                    <a:pt x="0" y="41830"/>
                  </a:lnTo>
                  <a:cubicBezTo>
                    <a:pt x="0" y="42265"/>
                    <a:pt x="348" y="42613"/>
                    <a:pt x="783" y="42613"/>
                  </a:cubicBezTo>
                  <a:cubicBezTo>
                    <a:pt x="1262" y="42613"/>
                    <a:pt x="1610" y="42265"/>
                    <a:pt x="1610" y="41830"/>
                  </a:cubicBezTo>
                  <a:lnTo>
                    <a:pt x="1610" y="816"/>
                  </a:lnTo>
                  <a:cubicBezTo>
                    <a:pt x="1610" y="272"/>
                    <a:pt x="1207" y="1"/>
                    <a:pt x="805" y="1"/>
                  </a:cubicBezTo>
                  <a:close/>
                </a:path>
              </a:pathLst>
            </a:custGeom>
            <a:solidFill>
              <a:srgbClr val="BA5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19"/>
            <p:cNvSpPr/>
            <p:nvPr/>
          </p:nvSpPr>
          <p:spPr>
            <a:xfrm>
              <a:off x="2575325" y="4282975"/>
              <a:ext cx="932950" cy="1185225"/>
            </a:xfrm>
            <a:custGeom>
              <a:rect b="b" l="l" r="r" t="t"/>
              <a:pathLst>
                <a:path extrusionOk="0" h="47409" w="37318">
                  <a:moveTo>
                    <a:pt x="37318" y="88"/>
                  </a:moveTo>
                  <a:lnTo>
                    <a:pt x="37318" y="117"/>
                  </a:lnTo>
                  <a:lnTo>
                    <a:pt x="37318" y="117"/>
                  </a:lnTo>
                  <a:cubicBezTo>
                    <a:pt x="37318" y="107"/>
                    <a:pt x="37318" y="97"/>
                    <a:pt x="37318" y="88"/>
                  </a:cubicBezTo>
                  <a:close/>
                  <a:moveTo>
                    <a:pt x="88" y="1"/>
                  </a:moveTo>
                  <a:lnTo>
                    <a:pt x="1" y="36578"/>
                  </a:lnTo>
                  <a:cubicBezTo>
                    <a:pt x="1" y="39362"/>
                    <a:pt x="1827" y="42145"/>
                    <a:pt x="5481" y="44277"/>
                  </a:cubicBezTo>
                  <a:cubicBezTo>
                    <a:pt x="9134" y="46364"/>
                    <a:pt x="13908" y="47408"/>
                    <a:pt x="18670" y="47408"/>
                  </a:cubicBezTo>
                  <a:cubicBezTo>
                    <a:pt x="23433" y="47408"/>
                    <a:pt x="28184" y="46364"/>
                    <a:pt x="31794" y="44277"/>
                  </a:cubicBezTo>
                  <a:cubicBezTo>
                    <a:pt x="35404" y="42189"/>
                    <a:pt x="37231" y="39405"/>
                    <a:pt x="37231" y="36709"/>
                  </a:cubicBezTo>
                  <a:lnTo>
                    <a:pt x="37318" y="117"/>
                  </a:lnTo>
                  <a:lnTo>
                    <a:pt x="37318" y="117"/>
                  </a:lnTo>
                  <a:cubicBezTo>
                    <a:pt x="37305" y="2847"/>
                    <a:pt x="35478" y="5575"/>
                    <a:pt x="31881" y="7655"/>
                  </a:cubicBezTo>
                  <a:cubicBezTo>
                    <a:pt x="28271" y="9765"/>
                    <a:pt x="23520" y="10819"/>
                    <a:pt x="18757" y="10819"/>
                  </a:cubicBezTo>
                  <a:cubicBezTo>
                    <a:pt x="13995" y="10819"/>
                    <a:pt x="9221" y="9765"/>
                    <a:pt x="5568" y="7655"/>
                  </a:cubicBezTo>
                  <a:cubicBezTo>
                    <a:pt x="1914" y="5568"/>
                    <a:pt x="88" y="2784"/>
                    <a:pt x="8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19"/>
            <p:cNvSpPr/>
            <p:nvPr/>
          </p:nvSpPr>
          <p:spPr>
            <a:xfrm>
              <a:off x="2531825" y="4014675"/>
              <a:ext cx="1022125" cy="538400"/>
            </a:xfrm>
            <a:custGeom>
              <a:rect b="b" l="l" r="r" t="t"/>
              <a:pathLst>
                <a:path extrusionOk="0" h="21536" w="40885">
                  <a:moveTo>
                    <a:pt x="20388" y="1"/>
                  </a:moveTo>
                  <a:cubicBezTo>
                    <a:pt x="15626" y="1"/>
                    <a:pt x="10874" y="1055"/>
                    <a:pt x="7264" y="3165"/>
                  </a:cubicBezTo>
                  <a:cubicBezTo>
                    <a:pt x="1" y="7340"/>
                    <a:pt x="88" y="14168"/>
                    <a:pt x="7351" y="18387"/>
                  </a:cubicBezTo>
                  <a:cubicBezTo>
                    <a:pt x="10974" y="20491"/>
                    <a:pt x="15721" y="21535"/>
                    <a:pt x="20471" y="21535"/>
                  </a:cubicBezTo>
                  <a:cubicBezTo>
                    <a:pt x="25246" y="21535"/>
                    <a:pt x="30023" y="20480"/>
                    <a:pt x="33665" y="18387"/>
                  </a:cubicBezTo>
                  <a:cubicBezTo>
                    <a:pt x="40884" y="14212"/>
                    <a:pt x="40841" y="7384"/>
                    <a:pt x="33578" y="3165"/>
                  </a:cubicBezTo>
                  <a:cubicBezTo>
                    <a:pt x="29924" y="1055"/>
                    <a:pt x="25151" y="1"/>
                    <a:pt x="20388" y="1"/>
                  </a:cubicBezTo>
                  <a:close/>
                </a:path>
              </a:pathLst>
            </a:custGeom>
            <a:solidFill>
              <a:srgbClr val="EBD1EF"/>
            </a:solidFill>
            <a:ln cap="flat" cmpd="sng" w="9525">
              <a:solidFill>
                <a:srgbClr val="EBD1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19"/>
            <p:cNvSpPr/>
            <p:nvPr/>
          </p:nvSpPr>
          <p:spPr>
            <a:xfrm>
              <a:off x="2383950" y="783950"/>
              <a:ext cx="1318950" cy="1320050"/>
            </a:xfrm>
            <a:custGeom>
              <a:rect b="b" l="l" r="r" t="t"/>
              <a:pathLst>
                <a:path extrusionOk="0" h="52802" w="52758">
                  <a:moveTo>
                    <a:pt x="8047" y="1"/>
                  </a:moveTo>
                  <a:cubicBezTo>
                    <a:pt x="3567" y="1"/>
                    <a:pt x="1" y="3567"/>
                    <a:pt x="1" y="8047"/>
                  </a:cubicBezTo>
                  <a:lnTo>
                    <a:pt x="1" y="44755"/>
                  </a:lnTo>
                  <a:cubicBezTo>
                    <a:pt x="1" y="49235"/>
                    <a:pt x="3567" y="52801"/>
                    <a:pt x="8047" y="52801"/>
                  </a:cubicBezTo>
                  <a:lnTo>
                    <a:pt x="44712" y="52801"/>
                  </a:lnTo>
                  <a:cubicBezTo>
                    <a:pt x="49148" y="52801"/>
                    <a:pt x="52758" y="49235"/>
                    <a:pt x="52758" y="44755"/>
                  </a:cubicBezTo>
                  <a:lnTo>
                    <a:pt x="52758" y="8047"/>
                  </a:lnTo>
                  <a:cubicBezTo>
                    <a:pt x="52758" y="3567"/>
                    <a:pt x="49148" y="1"/>
                    <a:pt x="44712" y="1"/>
                  </a:cubicBezTo>
                  <a:close/>
                </a:path>
              </a:pathLst>
            </a:custGeom>
            <a:solidFill>
              <a:srgbClr val="BA5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19"/>
            <p:cNvSpPr/>
            <p:nvPr/>
          </p:nvSpPr>
          <p:spPr>
            <a:xfrm>
              <a:off x="2418750" y="1152550"/>
              <a:ext cx="1248275" cy="917725"/>
            </a:xfrm>
            <a:custGeom>
              <a:rect b="b" l="l" r="r" t="t"/>
              <a:pathLst>
                <a:path extrusionOk="0" h="36709" w="49931">
                  <a:moveTo>
                    <a:pt x="1" y="1"/>
                  </a:moveTo>
                  <a:lnTo>
                    <a:pt x="1" y="30185"/>
                  </a:lnTo>
                  <a:cubicBezTo>
                    <a:pt x="1" y="33795"/>
                    <a:pt x="2958" y="36709"/>
                    <a:pt x="6525" y="36709"/>
                  </a:cubicBezTo>
                  <a:lnTo>
                    <a:pt x="43407" y="36709"/>
                  </a:lnTo>
                  <a:cubicBezTo>
                    <a:pt x="46973" y="36709"/>
                    <a:pt x="49931" y="33795"/>
                    <a:pt x="49931" y="30185"/>
                  </a:cubicBezTo>
                  <a:lnTo>
                    <a:pt x="49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19"/>
            <p:cNvSpPr/>
            <p:nvPr/>
          </p:nvSpPr>
          <p:spPr>
            <a:xfrm>
              <a:off x="4076925" y="4011150"/>
              <a:ext cx="932950" cy="1457050"/>
            </a:xfrm>
            <a:custGeom>
              <a:rect b="b" l="l" r="r" t="t"/>
              <a:pathLst>
                <a:path extrusionOk="0" h="58282" w="37318">
                  <a:moveTo>
                    <a:pt x="37318" y="87"/>
                  </a:moveTo>
                  <a:lnTo>
                    <a:pt x="37318" y="110"/>
                  </a:lnTo>
                  <a:lnTo>
                    <a:pt x="37318" y="110"/>
                  </a:lnTo>
                  <a:cubicBezTo>
                    <a:pt x="37318" y="102"/>
                    <a:pt x="37318" y="95"/>
                    <a:pt x="37318" y="87"/>
                  </a:cubicBezTo>
                  <a:close/>
                  <a:moveTo>
                    <a:pt x="88" y="0"/>
                  </a:moveTo>
                  <a:lnTo>
                    <a:pt x="1" y="47451"/>
                  </a:lnTo>
                  <a:cubicBezTo>
                    <a:pt x="1" y="50235"/>
                    <a:pt x="1827" y="53018"/>
                    <a:pt x="5524" y="55150"/>
                  </a:cubicBezTo>
                  <a:cubicBezTo>
                    <a:pt x="9156" y="57237"/>
                    <a:pt x="13918" y="58281"/>
                    <a:pt x="18681" y="58281"/>
                  </a:cubicBezTo>
                  <a:cubicBezTo>
                    <a:pt x="23443" y="58281"/>
                    <a:pt x="28206" y="57237"/>
                    <a:pt x="31837" y="55150"/>
                  </a:cubicBezTo>
                  <a:cubicBezTo>
                    <a:pt x="35404" y="53062"/>
                    <a:pt x="37231" y="50278"/>
                    <a:pt x="37231" y="47582"/>
                  </a:cubicBezTo>
                  <a:lnTo>
                    <a:pt x="37318" y="110"/>
                  </a:lnTo>
                  <a:lnTo>
                    <a:pt x="37318" y="110"/>
                  </a:lnTo>
                  <a:cubicBezTo>
                    <a:pt x="37308" y="2842"/>
                    <a:pt x="35481" y="5573"/>
                    <a:pt x="31924" y="7655"/>
                  </a:cubicBezTo>
                  <a:cubicBezTo>
                    <a:pt x="28293" y="9764"/>
                    <a:pt x="23530" y="10819"/>
                    <a:pt x="18768" y="10819"/>
                  </a:cubicBezTo>
                  <a:cubicBezTo>
                    <a:pt x="14005" y="10819"/>
                    <a:pt x="9243" y="9764"/>
                    <a:pt x="5611" y="7655"/>
                  </a:cubicBezTo>
                  <a:cubicBezTo>
                    <a:pt x="1914" y="5567"/>
                    <a:pt x="88" y="2784"/>
                    <a:pt x="8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19"/>
            <p:cNvSpPr/>
            <p:nvPr/>
          </p:nvSpPr>
          <p:spPr>
            <a:xfrm>
              <a:off x="4033425" y="3742850"/>
              <a:ext cx="1022125" cy="538375"/>
            </a:xfrm>
            <a:custGeom>
              <a:rect b="b" l="l" r="r" t="t"/>
              <a:pathLst>
                <a:path extrusionOk="0" h="21535" w="40885">
                  <a:moveTo>
                    <a:pt x="20388" y="0"/>
                  </a:moveTo>
                  <a:cubicBezTo>
                    <a:pt x="15626" y="0"/>
                    <a:pt x="10874" y="1055"/>
                    <a:pt x="7264" y="3164"/>
                  </a:cubicBezTo>
                  <a:cubicBezTo>
                    <a:pt x="1" y="7340"/>
                    <a:pt x="44" y="14168"/>
                    <a:pt x="7351" y="18387"/>
                  </a:cubicBezTo>
                  <a:cubicBezTo>
                    <a:pt x="10973" y="20491"/>
                    <a:pt x="15721" y="21535"/>
                    <a:pt x="20465" y="21535"/>
                  </a:cubicBezTo>
                  <a:cubicBezTo>
                    <a:pt x="25235" y="21535"/>
                    <a:pt x="30002" y="20480"/>
                    <a:pt x="33621" y="18387"/>
                  </a:cubicBezTo>
                  <a:cubicBezTo>
                    <a:pt x="40884" y="14212"/>
                    <a:pt x="40841" y="7383"/>
                    <a:pt x="33577" y="3164"/>
                  </a:cubicBezTo>
                  <a:cubicBezTo>
                    <a:pt x="29924" y="1055"/>
                    <a:pt x="25151" y="0"/>
                    <a:pt x="20388" y="0"/>
                  </a:cubicBezTo>
                  <a:close/>
                </a:path>
              </a:pathLst>
            </a:custGeom>
            <a:solidFill>
              <a:srgbClr val="DFF9FA"/>
            </a:solidFill>
            <a:ln cap="flat" cmpd="sng" w="9525">
              <a:solidFill>
                <a:srgbClr val="DFF9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19"/>
            <p:cNvSpPr/>
            <p:nvPr/>
          </p:nvSpPr>
          <p:spPr>
            <a:xfrm>
              <a:off x="4522725" y="1435525"/>
              <a:ext cx="41350" cy="1066425"/>
            </a:xfrm>
            <a:custGeom>
              <a:rect b="b" l="l" r="r" t="t"/>
              <a:pathLst>
                <a:path extrusionOk="0" h="42657" w="1654">
                  <a:moveTo>
                    <a:pt x="827" y="1"/>
                  </a:moveTo>
                  <a:cubicBezTo>
                    <a:pt x="414" y="1"/>
                    <a:pt x="1" y="273"/>
                    <a:pt x="1" y="816"/>
                  </a:cubicBezTo>
                  <a:lnTo>
                    <a:pt x="1" y="41830"/>
                  </a:lnTo>
                  <a:cubicBezTo>
                    <a:pt x="1" y="42265"/>
                    <a:pt x="392" y="42657"/>
                    <a:pt x="827" y="42657"/>
                  </a:cubicBezTo>
                  <a:cubicBezTo>
                    <a:pt x="1305" y="42657"/>
                    <a:pt x="1653" y="42265"/>
                    <a:pt x="1653" y="41830"/>
                  </a:cubicBezTo>
                  <a:lnTo>
                    <a:pt x="1653" y="816"/>
                  </a:lnTo>
                  <a:cubicBezTo>
                    <a:pt x="1653" y="273"/>
                    <a:pt x="1240" y="1"/>
                    <a:pt x="827" y="1"/>
                  </a:cubicBezTo>
                  <a:close/>
                </a:path>
              </a:pathLst>
            </a:custGeom>
            <a:solidFill>
              <a:srgbClr val="A6E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19"/>
            <p:cNvSpPr/>
            <p:nvPr/>
          </p:nvSpPr>
          <p:spPr>
            <a:xfrm>
              <a:off x="3885550" y="511025"/>
              <a:ext cx="1318950" cy="1320050"/>
            </a:xfrm>
            <a:custGeom>
              <a:rect b="b" l="l" r="r" t="t"/>
              <a:pathLst>
                <a:path extrusionOk="0" h="52802" w="52758">
                  <a:moveTo>
                    <a:pt x="8047" y="1"/>
                  </a:moveTo>
                  <a:cubicBezTo>
                    <a:pt x="3567" y="1"/>
                    <a:pt x="1" y="3567"/>
                    <a:pt x="1" y="8047"/>
                  </a:cubicBezTo>
                  <a:lnTo>
                    <a:pt x="1" y="44755"/>
                  </a:lnTo>
                  <a:cubicBezTo>
                    <a:pt x="1" y="49235"/>
                    <a:pt x="3567" y="52801"/>
                    <a:pt x="8047" y="52801"/>
                  </a:cubicBezTo>
                  <a:lnTo>
                    <a:pt x="44668" y="52801"/>
                  </a:lnTo>
                  <a:cubicBezTo>
                    <a:pt x="49148" y="52801"/>
                    <a:pt x="52758" y="49235"/>
                    <a:pt x="52758" y="44755"/>
                  </a:cubicBezTo>
                  <a:lnTo>
                    <a:pt x="52758" y="8047"/>
                  </a:lnTo>
                  <a:cubicBezTo>
                    <a:pt x="52758" y="3567"/>
                    <a:pt x="49148" y="1"/>
                    <a:pt x="44668" y="1"/>
                  </a:cubicBezTo>
                  <a:close/>
                </a:path>
              </a:pathLst>
            </a:custGeom>
            <a:solidFill>
              <a:srgbClr val="A6E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19"/>
            <p:cNvSpPr/>
            <p:nvPr/>
          </p:nvSpPr>
          <p:spPr>
            <a:xfrm>
              <a:off x="3920350" y="879625"/>
              <a:ext cx="1248275" cy="917750"/>
            </a:xfrm>
            <a:custGeom>
              <a:rect b="b" l="l" r="r" t="t"/>
              <a:pathLst>
                <a:path extrusionOk="0" h="36710" w="49931">
                  <a:moveTo>
                    <a:pt x="1" y="1"/>
                  </a:moveTo>
                  <a:lnTo>
                    <a:pt x="1" y="30185"/>
                  </a:lnTo>
                  <a:cubicBezTo>
                    <a:pt x="1" y="33795"/>
                    <a:pt x="2915" y="36709"/>
                    <a:pt x="6525" y="36709"/>
                  </a:cubicBezTo>
                  <a:lnTo>
                    <a:pt x="43407" y="36709"/>
                  </a:lnTo>
                  <a:cubicBezTo>
                    <a:pt x="46973" y="36709"/>
                    <a:pt x="49931" y="33795"/>
                    <a:pt x="49931" y="30185"/>
                  </a:cubicBezTo>
                  <a:lnTo>
                    <a:pt x="49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19"/>
            <p:cNvSpPr/>
            <p:nvPr/>
          </p:nvSpPr>
          <p:spPr>
            <a:xfrm>
              <a:off x="3016775" y="4222625"/>
              <a:ext cx="54400" cy="88650"/>
            </a:xfrm>
            <a:custGeom>
              <a:rect b="b" l="l" r="r" t="t"/>
              <a:pathLst>
                <a:path extrusionOk="0" h="3546" w="2176">
                  <a:moveTo>
                    <a:pt x="1088" y="1"/>
                  </a:moveTo>
                  <a:cubicBezTo>
                    <a:pt x="544" y="1"/>
                    <a:pt x="1" y="370"/>
                    <a:pt x="1" y="1110"/>
                  </a:cubicBezTo>
                  <a:lnTo>
                    <a:pt x="1" y="2458"/>
                  </a:lnTo>
                  <a:cubicBezTo>
                    <a:pt x="1" y="3067"/>
                    <a:pt x="479" y="3545"/>
                    <a:pt x="1088" y="3545"/>
                  </a:cubicBezTo>
                  <a:cubicBezTo>
                    <a:pt x="1654" y="3545"/>
                    <a:pt x="2175" y="3067"/>
                    <a:pt x="2175" y="2458"/>
                  </a:cubicBezTo>
                  <a:lnTo>
                    <a:pt x="2175" y="1110"/>
                  </a:lnTo>
                  <a:cubicBezTo>
                    <a:pt x="2175" y="370"/>
                    <a:pt x="1632" y="1"/>
                    <a:pt x="1088" y="1"/>
                  </a:cubicBezTo>
                  <a:close/>
                </a:path>
              </a:pathLst>
            </a:custGeom>
            <a:solidFill>
              <a:srgbClr val="BA5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19"/>
            <p:cNvSpPr/>
            <p:nvPr/>
          </p:nvSpPr>
          <p:spPr>
            <a:xfrm>
              <a:off x="3016775" y="3399250"/>
              <a:ext cx="54400" cy="745650"/>
            </a:xfrm>
            <a:custGeom>
              <a:rect b="b" l="l" r="r" t="t"/>
              <a:pathLst>
                <a:path extrusionOk="0" h="29826" w="2176">
                  <a:moveTo>
                    <a:pt x="1088" y="0"/>
                  </a:moveTo>
                  <a:cubicBezTo>
                    <a:pt x="544" y="0"/>
                    <a:pt x="1" y="359"/>
                    <a:pt x="1" y="1077"/>
                  </a:cubicBezTo>
                  <a:lnTo>
                    <a:pt x="1" y="4034"/>
                  </a:lnTo>
                  <a:cubicBezTo>
                    <a:pt x="1" y="4643"/>
                    <a:pt x="479" y="5122"/>
                    <a:pt x="1088" y="5122"/>
                  </a:cubicBezTo>
                  <a:cubicBezTo>
                    <a:pt x="1654" y="5122"/>
                    <a:pt x="2175" y="4643"/>
                    <a:pt x="2175" y="4034"/>
                  </a:cubicBezTo>
                  <a:lnTo>
                    <a:pt x="2175" y="1077"/>
                  </a:lnTo>
                  <a:cubicBezTo>
                    <a:pt x="2175" y="359"/>
                    <a:pt x="1632" y="0"/>
                    <a:pt x="1088" y="0"/>
                  </a:cubicBezTo>
                  <a:close/>
                  <a:moveTo>
                    <a:pt x="1088" y="8221"/>
                  </a:moveTo>
                  <a:cubicBezTo>
                    <a:pt x="544" y="8221"/>
                    <a:pt x="1" y="8579"/>
                    <a:pt x="1" y="9297"/>
                  </a:cubicBezTo>
                  <a:lnTo>
                    <a:pt x="1" y="12255"/>
                  </a:lnTo>
                  <a:cubicBezTo>
                    <a:pt x="1" y="12864"/>
                    <a:pt x="479" y="13342"/>
                    <a:pt x="1088" y="13342"/>
                  </a:cubicBezTo>
                  <a:cubicBezTo>
                    <a:pt x="1654" y="13342"/>
                    <a:pt x="2175" y="12864"/>
                    <a:pt x="2175" y="12255"/>
                  </a:cubicBezTo>
                  <a:lnTo>
                    <a:pt x="2175" y="9297"/>
                  </a:lnTo>
                  <a:cubicBezTo>
                    <a:pt x="2175" y="8579"/>
                    <a:pt x="1632" y="8221"/>
                    <a:pt x="1088" y="8221"/>
                  </a:cubicBezTo>
                  <a:close/>
                  <a:moveTo>
                    <a:pt x="1088" y="16452"/>
                  </a:moveTo>
                  <a:cubicBezTo>
                    <a:pt x="544" y="16452"/>
                    <a:pt x="1" y="16821"/>
                    <a:pt x="1" y="17561"/>
                  </a:cubicBezTo>
                  <a:lnTo>
                    <a:pt x="1" y="20475"/>
                  </a:lnTo>
                  <a:cubicBezTo>
                    <a:pt x="1" y="21084"/>
                    <a:pt x="479" y="21562"/>
                    <a:pt x="1088" y="21562"/>
                  </a:cubicBezTo>
                  <a:cubicBezTo>
                    <a:pt x="1654" y="21562"/>
                    <a:pt x="2175" y="21084"/>
                    <a:pt x="2175" y="20475"/>
                  </a:cubicBezTo>
                  <a:lnTo>
                    <a:pt x="2175" y="17561"/>
                  </a:lnTo>
                  <a:cubicBezTo>
                    <a:pt x="2175" y="16821"/>
                    <a:pt x="1632" y="16452"/>
                    <a:pt x="1088" y="16452"/>
                  </a:cubicBezTo>
                  <a:close/>
                  <a:moveTo>
                    <a:pt x="1088" y="24705"/>
                  </a:moveTo>
                  <a:cubicBezTo>
                    <a:pt x="544" y="24705"/>
                    <a:pt x="1" y="25063"/>
                    <a:pt x="1" y="25781"/>
                  </a:cubicBezTo>
                  <a:lnTo>
                    <a:pt x="1" y="28739"/>
                  </a:lnTo>
                  <a:cubicBezTo>
                    <a:pt x="1" y="29347"/>
                    <a:pt x="479" y="29826"/>
                    <a:pt x="1088" y="29826"/>
                  </a:cubicBezTo>
                  <a:cubicBezTo>
                    <a:pt x="1654" y="29826"/>
                    <a:pt x="2175" y="29347"/>
                    <a:pt x="2175" y="28739"/>
                  </a:cubicBezTo>
                  <a:lnTo>
                    <a:pt x="2175" y="25781"/>
                  </a:lnTo>
                  <a:cubicBezTo>
                    <a:pt x="2175" y="25063"/>
                    <a:pt x="1632" y="24705"/>
                    <a:pt x="1088" y="24705"/>
                  </a:cubicBezTo>
                  <a:close/>
                </a:path>
              </a:pathLst>
            </a:custGeom>
            <a:solidFill>
              <a:srgbClr val="BA5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19"/>
            <p:cNvSpPr/>
            <p:nvPr/>
          </p:nvSpPr>
          <p:spPr>
            <a:xfrm>
              <a:off x="3016775" y="3232075"/>
              <a:ext cx="54400" cy="88650"/>
            </a:xfrm>
            <a:custGeom>
              <a:rect b="b" l="l" r="r" t="t"/>
              <a:pathLst>
                <a:path extrusionOk="0" h="3546" w="2176">
                  <a:moveTo>
                    <a:pt x="1088" y="0"/>
                  </a:moveTo>
                  <a:cubicBezTo>
                    <a:pt x="544" y="0"/>
                    <a:pt x="1" y="370"/>
                    <a:pt x="1" y="1109"/>
                  </a:cubicBezTo>
                  <a:lnTo>
                    <a:pt x="1" y="2458"/>
                  </a:lnTo>
                  <a:cubicBezTo>
                    <a:pt x="1" y="3067"/>
                    <a:pt x="479" y="3545"/>
                    <a:pt x="1088" y="3545"/>
                  </a:cubicBezTo>
                  <a:cubicBezTo>
                    <a:pt x="1654" y="3545"/>
                    <a:pt x="2175" y="3067"/>
                    <a:pt x="2175" y="2458"/>
                  </a:cubicBezTo>
                  <a:lnTo>
                    <a:pt x="2175" y="1109"/>
                  </a:lnTo>
                  <a:cubicBezTo>
                    <a:pt x="2175" y="370"/>
                    <a:pt x="1632" y="0"/>
                    <a:pt x="1088" y="0"/>
                  </a:cubicBezTo>
                  <a:close/>
                </a:path>
              </a:pathLst>
            </a:custGeom>
            <a:solidFill>
              <a:srgbClr val="BA5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19"/>
            <p:cNvSpPr/>
            <p:nvPr/>
          </p:nvSpPr>
          <p:spPr>
            <a:xfrm>
              <a:off x="3040700" y="2755275"/>
              <a:ext cx="467575" cy="824225"/>
            </a:xfrm>
            <a:custGeom>
              <a:rect b="b" l="l" r="r" t="t"/>
              <a:pathLst>
                <a:path extrusionOk="0" h="32969" w="18703">
                  <a:moveTo>
                    <a:pt x="18703" y="1"/>
                  </a:moveTo>
                  <a:lnTo>
                    <a:pt x="44" y="10830"/>
                  </a:lnTo>
                  <a:lnTo>
                    <a:pt x="1" y="32968"/>
                  </a:lnTo>
                  <a:lnTo>
                    <a:pt x="1" y="32968"/>
                  </a:lnTo>
                  <a:lnTo>
                    <a:pt x="18659" y="22139"/>
                  </a:lnTo>
                  <a:lnTo>
                    <a:pt x="18703" y="1"/>
                  </a:lnTo>
                  <a:close/>
                </a:path>
              </a:pathLst>
            </a:custGeom>
            <a:solidFill>
              <a:srgbClr val="BA5EC8"/>
            </a:solidFill>
            <a:ln cap="flat" cmpd="sng" w="9525">
              <a:solidFill>
                <a:srgbClr val="BA5EC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19"/>
            <p:cNvSpPr/>
            <p:nvPr/>
          </p:nvSpPr>
          <p:spPr>
            <a:xfrm>
              <a:off x="2570975" y="2755275"/>
              <a:ext cx="470850" cy="824225"/>
            </a:xfrm>
            <a:custGeom>
              <a:rect b="b" l="l" r="r" t="t"/>
              <a:pathLst>
                <a:path extrusionOk="0" h="32969" w="18834">
                  <a:moveTo>
                    <a:pt x="88" y="1"/>
                  </a:moveTo>
                  <a:lnTo>
                    <a:pt x="1" y="22139"/>
                  </a:lnTo>
                  <a:lnTo>
                    <a:pt x="18790" y="32968"/>
                  </a:lnTo>
                  <a:lnTo>
                    <a:pt x="18833" y="10830"/>
                  </a:lnTo>
                  <a:lnTo>
                    <a:pt x="8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19"/>
            <p:cNvSpPr/>
            <p:nvPr/>
          </p:nvSpPr>
          <p:spPr>
            <a:xfrm>
              <a:off x="2573150" y="2483450"/>
              <a:ext cx="935125" cy="542600"/>
            </a:xfrm>
            <a:custGeom>
              <a:rect b="b" l="l" r="r" t="t"/>
              <a:pathLst>
                <a:path extrusionOk="0" h="21704" w="37405">
                  <a:moveTo>
                    <a:pt x="18616" y="0"/>
                  </a:moveTo>
                  <a:lnTo>
                    <a:pt x="1" y="10874"/>
                  </a:lnTo>
                  <a:lnTo>
                    <a:pt x="18746" y="21703"/>
                  </a:lnTo>
                  <a:lnTo>
                    <a:pt x="37405" y="10874"/>
                  </a:lnTo>
                  <a:lnTo>
                    <a:pt x="18616" y="0"/>
                  </a:lnTo>
                  <a:close/>
                </a:path>
              </a:pathLst>
            </a:custGeom>
            <a:solidFill>
              <a:srgbClr val="EBD1EF"/>
            </a:solidFill>
            <a:ln cap="flat" cmpd="sng" w="9525">
              <a:solidFill>
                <a:srgbClr val="EBD1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19"/>
            <p:cNvSpPr/>
            <p:nvPr/>
          </p:nvSpPr>
          <p:spPr>
            <a:xfrm>
              <a:off x="4520550" y="3950800"/>
              <a:ext cx="54400" cy="88650"/>
            </a:xfrm>
            <a:custGeom>
              <a:rect b="b" l="l" r="r" t="t"/>
              <a:pathLst>
                <a:path extrusionOk="0" h="3546" w="2176">
                  <a:moveTo>
                    <a:pt x="1088" y="0"/>
                  </a:moveTo>
                  <a:cubicBezTo>
                    <a:pt x="544" y="0"/>
                    <a:pt x="1" y="370"/>
                    <a:pt x="1" y="1109"/>
                  </a:cubicBezTo>
                  <a:lnTo>
                    <a:pt x="1" y="2458"/>
                  </a:lnTo>
                  <a:cubicBezTo>
                    <a:pt x="1" y="3067"/>
                    <a:pt x="479" y="3545"/>
                    <a:pt x="1088" y="3545"/>
                  </a:cubicBezTo>
                  <a:cubicBezTo>
                    <a:pt x="1653" y="3545"/>
                    <a:pt x="2175" y="3067"/>
                    <a:pt x="2175" y="2458"/>
                  </a:cubicBezTo>
                  <a:lnTo>
                    <a:pt x="2175" y="1109"/>
                  </a:lnTo>
                  <a:cubicBezTo>
                    <a:pt x="2175" y="370"/>
                    <a:pt x="1632" y="0"/>
                    <a:pt x="1088" y="0"/>
                  </a:cubicBezTo>
                  <a:close/>
                </a:path>
              </a:pathLst>
            </a:custGeom>
            <a:solidFill>
              <a:srgbClr val="A6E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19"/>
            <p:cNvSpPr/>
            <p:nvPr/>
          </p:nvSpPr>
          <p:spPr>
            <a:xfrm>
              <a:off x="4520550" y="3126600"/>
              <a:ext cx="54400" cy="746475"/>
            </a:xfrm>
            <a:custGeom>
              <a:rect b="b" l="l" r="r" t="t"/>
              <a:pathLst>
                <a:path extrusionOk="0" h="29859" w="2176">
                  <a:moveTo>
                    <a:pt x="1088" y="1"/>
                  </a:moveTo>
                  <a:cubicBezTo>
                    <a:pt x="544" y="1"/>
                    <a:pt x="1" y="370"/>
                    <a:pt x="1" y="1110"/>
                  </a:cubicBezTo>
                  <a:lnTo>
                    <a:pt x="1" y="4024"/>
                  </a:lnTo>
                  <a:cubicBezTo>
                    <a:pt x="1" y="4633"/>
                    <a:pt x="479" y="5111"/>
                    <a:pt x="1088" y="5111"/>
                  </a:cubicBezTo>
                  <a:lnTo>
                    <a:pt x="1088" y="5154"/>
                  </a:lnTo>
                  <a:cubicBezTo>
                    <a:pt x="1653" y="5154"/>
                    <a:pt x="2175" y="4676"/>
                    <a:pt x="2175" y="4067"/>
                  </a:cubicBezTo>
                  <a:lnTo>
                    <a:pt x="2175" y="1110"/>
                  </a:lnTo>
                  <a:cubicBezTo>
                    <a:pt x="2175" y="370"/>
                    <a:pt x="1632" y="1"/>
                    <a:pt x="1088" y="1"/>
                  </a:cubicBezTo>
                  <a:close/>
                  <a:moveTo>
                    <a:pt x="1088" y="8253"/>
                  </a:moveTo>
                  <a:cubicBezTo>
                    <a:pt x="544" y="8253"/>
                    <a:pt x="1" y="8612"/>
                    <a:pt x="1" y="9330"/>
                  </a:cubicBezTo>
                  <a:lnTo>
                    <a:pt x="1" y="12287"/>
                  </a:lnTo>
                  <a:cubicBezTo>
                    <a:pt x="1" y="12896"/>
                    <a:pt x="479" y="13375"/>
                    <a:pt x="1088" y="13375"/>
                  </a:cubicBezTo>
                  <a:cubicBezTo>
                    <a:pt x="1653" y="13375"/>
                    <a:pt x="2175" y="12896"/>
                    <a:pt x="2175" y="12287"/>
                  </a:cubicBezTo>
                  <a:lnTo>
                    <a:pt x="2175" y="9330"/>
                  </a:lnTo>
                  <a:cubicBezTo>
                    <a:pt x="2175" y="8612"/>
                    <a:pt x="1632" y="8253"/>
                    <a:pt x="1088" y="8253"/>
                  </a:cubicBezTo>
                  <a:close/>
                  <a:moveTo>
                    <a:pt x="1088" y="16484"/>
                  </a:moveTo>
                  <a:cubicBezTo>
                    <a:pt x="544" y="16484"/>
                    <a:pt x="1" y="16854"/>
                    <a:pt x="1" y="17594"/>
                  </a:cubicBezTo>
                  <a:lnTo>
                    <a:pt x="1" y="20508"/>
                  </a:lnTo>
                  <a:cubicBezTo>
                    <a:pt x="1" y="21116"/>
                    <a:pt x="479" y="21595"/>
                    <a:pt x="1088" y="21595"/>
                  </a:cubicBezTo>
                  <a:cubicBezTo>
                    <a:pt x="1653" y="21595"/>
                    <a:pt x="2175" y="21116"/>
                    <a:pt x="2175" y="20508"/>
                  </a:cubicBezTo>
                  <a:lnTo>
                    <a:pt x="2175" y="17594"/>
                  </a:lnTo>
                  <a:cubicBezTo>
                    <a:pt x="2175" y="16854"/>
                    <a:pt x="1632" y="16484"/>
                    <a:pt x="1088" y="16484"/>
                  </a:cubicBezTo>
                  <a:close/>
                  <a:moveTo>
                    <a:pt x="1088" y="24737"/>
                  </a:moveTo>
                  <a:cubicBezTo>
                    <a:pt x="544" y="24737"/>
                    <a:pt x="1" y="25096"/>
                    <a:pt x="1" y="25814"/>
                  </a:cubicBezTo>
                  <a:lnTo>
                    <a:pt x="1" y="28771"/>
                  </a:lnTo>
                  <a:cubicBezTo>
                    <a:pt x="1" y="29380"/>
                    <a:pt x="479" y="29859"/>
                    <a:pt x="1088" y="29859"/>
                  </a:cubicBezTo>
                  <a:cubicBezTo>
                    <a:pt x="1653" y="29859"/>
                    <a:pt x="2175" y="29380"/>
                    <a:pt x="2175" y="28771"/>
                  </a:cubicBezTo>
                  <a:lnTo>
                    <a:pt x="2175" y="25814"/>
                  </a:lnTo>
                  <a:cubicBezTo>
                    <a:pt x="2175" y="25096"/>
                    <a:pt x="1632" y="24737"/>
                    <a:pt x="1088" y="24737"/>
                  </a:cubicBezTo>
                  <a:close/>
                </a:path>
              </a:pathLst>
            </a:custGeom>
            <a:solidFill>
              <a:srgbClr val="A6E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19"/>
            <p:cNvSpPr/>
            <p:nvPr/>
          </p:nvSpPr>
          <p:spPr>
            <a:xfrm>
              <a:off x="4520550" y="2960250"/>
              <a:ext cx="54400" cy="88625"/>
            </a:xfrm>
            <a:custGeom>
              <a:rect b="b" l="l" r="r" t="t"/>
              <a:pathLst>
                <a:path extrusionOk="0" h="3545" w="2176">
                  <a:moveTo>
                    <a:pt x="1088" y="0"/>
                  </a:moveTo>
                  <a:cubicBezTo>
                    <a:pt x="544" y="0"/>
                    <a:pt x="1" y="370"/>
                    <a:pt x="1" y="1109"/>
                  </a:cubicBezTo>
                  <a:lnTo>
                    <a:pt x="1" y="2457"/>
                  </a:lnTo>
                  <a:cubicBezTo>
                    <a:pt x="1" y="3066"/>
                    <a:pt x="479" y="3545"/>
                    <a:pt x="1088" y="3545"/>
                  </a:cubicBezTo>
                  <a:cubicBezTo>
                    <a:pt x="1653" y="3545"/>
                    <a:pt x="2175" y="3066"/>
                    <a:pt x="2175" y="2457"/>
                  </a:cubicBezTo>
                  <a:lnTo>
                    <a:pt x="2175" y="1109"/>
                  </a:lnTo>
                  <a:cubicBezTo>
                    <a:pt x="2175" y="370"/>
                    <a:pt x="1632" y="0"/>
                    <a:pt x="1088" y="0"/>
                  </a:cubicBezTo>
                  <a:close/>
                </a:path>
              </a:pathLst>
            </a:custGeom>
            <a:solidFill>
              <a:srgbClr val="A6E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19"/>
            <p:cNvSpPr/>
            <p:nvPr/>
          </p:nvSpPr>
          <p:spPr>
            <a:xfrm>
              <a:off x="4542300" y="2483450"/>
              <a:ext cx="467575" cy="824225"/>
            </a:xfrm>
            <a:custGeom>
              <a:rect b="b" l="l" r="r" t="t"/>
              <a:pathLst>
                <a:path extrusionOk="0" h="32969" w="18703">
                  <a:moveTo>
                    <a:pt x="18703" y="0"/>
                  </a:moveTo>
                  <a:lnTo>
                    <a:pt x="44" y="10830"/>
                  </a:lnTo>
                  <a:lnTo>
                    <a:pt x="1" y="32968"/>
                  </a:lnTo>
                  <a:lnTo>
                    <a:pt x="1" y="32968"/>
                  </a:lnTo>
                  <a:lnTo>
                    <a:pt x="18616" y="22138"/>
                  </a:lnTo>
                  <a:lnTo>
                    <a:pt x="18703" y="0"/>
                  </a:lnTo>
                  <a:close/>
                </a:path>
              </a:pathLst>
            </a:custGeom>
            <a:solidFill>
              <a:srgbClr val="A6EEF2"/>
            </a:solidFill>
            <a:ln cap="flat" cmpd="sng" w="9525">
              <a:solidFill>
                <a:srgbClr val="A6EE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19"/>
            <p:cNvSpPr/>
            <p:nvPr/>
          </p:nvSpPr>
          <p:spPr>
            <a:xfrm>
              <a:off x="4072575" y="2483450"/>
              <a:ext cx="470850" cy="824225"/>
            </a:xfrm>
            <a:custGeom>
              <a:rect b="b" l="l" r="r" t="t"/>
              <a:pathLst>
                <a:path extrusionOk="0" h="32969" w="18834">
                  <a:moveTo>
                    <a:pt x="88" y="0"/>
                  </a:moveTo>
                  <a:lnTo>
                    <a:pt x="1" y="22138"/>
                  </a:lnTo>
                  <a:lnTo>
                    <a:pt x="18790" y="32968"/>
                  </a:lnTo>
                  <a:lnTo>
                    <a:pt x="18833" y="10830"/>
                  </a:lnTo>
                  <a:lnTo>
                    <a:pt x="8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19"/>
            <p:cNvSpPr/>
            <p:nvPr/>
          </p:nvSpPr>
          <p:spPr>
            <a:xfrm>
              <a:off x="4074750" y="2211625"/>
              <a:ext cx="935125" cy="542600"/>
            </a:xfrm>
            <a:custGeom>
              <a:rect b="b" l="l" r="r" t="t"/>
              <a:pathLst>
                <a:path extrusionOk="0" h="21704" w="37405">
                  <a:moveTo>
                    <a:pt x="18616" y="0"/>
                  </a:moveTo>
                  <a:lnTo>
                    <a:pt x="1" y="10873"/>
                  </a:lnTo>
                  <a:lnTo>
                    <a:pt x="18746" y="21703"/>
                  </a:lnTo>
                  <a:lnTo>
                    <a:pt x="37405" y="10873"/>
                  </a:lnTo>
                  <a:lnTo>
                    <a:pt x="18616" y="0"/>
                  </a:lnTo>
                  <a:close/>
                </a:path>
              </a:pathLst>
            </a:custGeom>
            <a:solidFill>
              <a:srgbClr val="DFF9FA"/>
            </a:solidFill>
            <a:ln cap="flat" cmpd="sng" w="9525">
              <a:solidFill>
                <a:srgbClr val="DFF9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19"/>
            <p:cNvSpPr/>
            <p:nvPr/>
          </p:nvSpPr>
          <p:spPr>
            <a:xfrm>
              <a:off x="5578525" y="3739300"/>
              <a:ext cx="932950" cy="1728900"/>
            </a:xfrm>
            <a:custGeom>
              <a:rect b="b" l="l" r="r" t="t"/>
              <a:pathLst>
                <a:path extrusionOk="0" h="69156" w="37318">
                  <a:moveTo>
                    <a:pt x="37317" y="88"/>
                  </a:moveTo>
                  <a:lnTo>
                    <a:pt x="37317" y="106"/>
                  </a:lnTo>
                  <a:lnTo>
                    <a:pt x="37317" y="106"/>
                  </a:lnTo>
                  <a:cubicBezTo>
                    <a:pt x="37317" y="100"/>
                    <a:pt x="37317" y="94"/>
                    <a:pt x="37317" y="88"/>
                  </a:cubicBezTo>
                  <a:close/>
                  <a:moveTo>
                    <a:pt x="131" y="1"/>
                  </a:moveTo>
                  <a:lnTo>
                    <a:pt x="44" y="58325"/>
                  </a:lnTo>
                  <a:cubicBezTo>
                    <a:pt x="0" y="61109"/>
                    <a:pt x="1871" y="63892"/>
                    <a:pt x="5524" y="66024"/>
                  </a:cubicBezTo>
                  <a:cubicBezTo>
                    <a:pt x="9156" y="68111"/>
                    <a:pt x="13918" y="69155"/>
                    <a:pt x="18681" y="69155"/>
                  </a:cubicBezTo>
                  <a:cubicBezTo>
                    <a:pt x="23443" y="69155"/>
                    <a:pt x="28206" y="68111"/>
                    <a:pt x="31837" y="66024"/>
                  </a:cubicBezTo>
                  <a:cubicBezTo>
                    <a:pt x="35404" y="63936"/>
                    <a:pt x="37230" y="61152"/>
                    <a:pt x="37230" y="58456"/>
                  </a:cubicBezTo>
                  <a:lnTo>
                    <a:pt x="37317" y="106"/>
                  </a:lnTo>
                  <a:lnTo>
                    <a:pt x="37317" y="106"/>
                  </a:lnTo>
                  <a:cubicBezTo>
                    <a:pt x="37309" y="2840"/>
                    <a:pt x="35483" y="5573"/>
                    <a:pt x="31924" y="7656"/>
                  </a:cubicBezTo>
                  <a:cubicBezTo>
                    <a:pt x="28293" y="9765"/>
                    <a:pt x="23530" y="10820"/>
                    <a:pt x="18768" y="10820"/>
                  </a:cubicBezTo>
                  <a:cubicBezTo>
                    <a:pt x="14005" y="10820"/>
                    <a:pt x="9243" y="9765"/>
                    <a:pt x="5611" y="7656"/>
                  </a:cubicBezTo>
                  <a:cubicBezTo>
                    <a:pt x="1958" y="5568"/>
                    <a:pt x="131" y="2785"/>
                    <a:pt x="13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19"/>
            <p:cNvSpPr/>
            <p:nvPr/>
          </p:nvSpPr>
          <p:spPr>
            <a:xfrm>
              <a:off x="5535025" y="3471025"/>
              <a:ext cx="1022125" cy="537975"/>
            </a:xfrm>
            <a:custGeom>
              <a:rect b="b" l="l" r="r" t="t"/>
              <a:pathLst>
                <a:path extrusionOk="0" h="21519" w="40885">
                  <a:moveTo>
                    <a:pt x="20377" y="0"/>
                  </a:moveTo>
                  <a:cubicBezTo>
                    <a:pt x="15615" y="0"/>
                    <a:pt x="10852" y="1055"/>
                    <a:pt x="7221" y="3164"/>
                  </a:cubicBezTo>
                  <a:cubicBezTo>
                    <a:pt x="1" y="7339"/>
                    <a:pt x="44" y="14168"/>
                    <a:pt x="7308" y="18387"/>
                  </a:cubicBezTo>
                  <a:cubicBezTo>
                    <a:pt x="10961" y="20474"/>
                    <a:pt x="15734" y="21518"/>
                    <a:pt x="20497" y="21518"/>
                  </a:cubicBezTo>
                  <a:cubicBezTo>
                    <a:pt x="25259" y="21518"/>
                    <a:pt x="30011" y="20474"/>
                    <a:pt x="33621" y="18387"/>
                  </a:cubicBezTo>
                  <a:cubicBezTo>
                    <a:pt x="40884" y="14168"/>
                    <a:pt x="40841" y="7383"/>
                    <a:pt x="33534" y="3164"/>
                  </a:cubicBezTo>
                  <a:cubicBezTo>
                    <a:pt x="29902" y="1055"/>
                    <a:pt x="25140" y="0"/>
                    <a:pt x="20377" y="0"/>
                  </a:cubicBezTo>
                  <a:close/>
                </a:path>
              </a:pathLst>
            </a:custGeom>
            <a:solidFill>
              <a:srgbClr val="F4ADBD"/>
            </a:solidFill>
            <a:ln cap="flat" cmpd="sng" w="9525">
              <a:solidFill>
                <a:srgbClr val="F4AD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19"/>
            <p:cNvSpPr/>
            <p:nvPr/>
          </p:nvSpPr>
          <p:spPr>
            <a:xfrm>
              <a:off x="6024325" y="3678975"/>
              <a:ext cx="54400" cy="88625"/>
            </a:xfrm>
            <a:custGeom>
              <a:rect b="b" l="l" r="r" t="t"/>
              <a:pathLst>
                <a:path extrusionOk="0" h="3545" w="2176">
                  <a:moveTo>
                    <a:pt x="1088" y="0"/>
                  </a:moveTo>
                  <a:cubicBezTo>
                    <a:pt x="544" y="0"/>
                    <a:pt x="1" y="370"/>
                    <a:pt x="1" y="1109"/>
                  </a:cubicBezTo>
                  <a:lnTo>
                    <a:pt x="1" y="2457"/>
                  </a:lnTo>
                  <a:cubicBezTo>
                    <a:pt x="1" y="3066"/>
                    <a:pt x="479" y="3545"/>
                    <a:pt x="1088" y="3545"/>
                  </a:cubicBezTo>
                  <a:cubicBezTo>
                    <a:pt x="1697" y="3545"/>
                    <a:pt x="2175" y="3066"/>
                    <a:pt x="2175" y="2457"/>
                  </a:cubicBezTo>
                  <a:lnTo>
                    <a:pt x="2175" y="1109"/>
                  </a:lnTo>
                  <a:cubicBezTo>
                    <a:pt x="2175" y="370"/>
                    <a:pt x="1632" y="0"/>
                    <a:pt x="1088" y="0"/>
                  </a:cubicBezTo>
                  <a:close/>
                </a:path>
              </a:pathLst>
            </a:custGeom>
            <a:solidFill>
              <a:srgbClr val="ED7A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19"/>
            <p:cNvSpPr/>
            <p:nvPr/>
          </p:nvSpPr>
          <p:spPr>
            <a:xfrm>
              <a:off x="6024325" y="2854775"/>
              <a:ext cx="54400" cy="746475"/>
            </a:xfrm>
            <a:custGeom>
              <a:rect b="b" l="l" r="r" t="t"/>
              <a:pathLst>
                <a:path extrusionOk="0" h="29859" w="2176">
                  <a:moveTo>
                    <a:pt x="1088" y="0"/>
                  </a:moveTo>
                  <a:cubicBezTo>
                    <a:pt x="544" y="0"/>
                    <a:pt x="1" y="370"/>
                    <a:pt x="1" y="1109"/>
                  </a:cubicBezTo>
                  <a:lnTo>
                    <a:pt x="1" y="4023"/>
                  </a:lnTo>
                  <a:cubicBezTo>
                    <a:pt x="1" y="4632"/>
                    <a:pt x="479" y="5111"/>
                    <a:pt x="1088" y="5111"/>
                  </a:cubicBezTo>
                  <a:lnTo>
                    <a:pt x="1088" y="5154"/>
                  </a:lnTo>
                  <a:cubicBezTo>
                    <a:pt x="1697" y="5154"/>
                    <a:pt x="2175" y="4676"/>
                    <a:pt x="2175" y="4067"/>
                  </a:cubicBezTo>
                  <a:lnTo>
                    <a:pt x="2175" y="1109"/>
                  </a:lnTo>
                  <a:cubicBezTo>
                    <a:pt x="2175" y="370"/>
                    <a:pt x="1632" y="0"/>
                    <a:pt x="1088" y="0"/>
                  </a:cubicBezTo>
                  <a:close/>
                  <a:moveTo>
                    <a:pt x="1088" y="8253"/>
                  </a:moveTo>
                  <a:cubicBezTo>
                    <a:pt x="544" y="8253"/>
                    <a:pt x="1" y="8612"/>
                    <a:pt x="1" y="9330"/>
                  </a:cubicBezTo>
                  <a:lnTo>
                    <a:pt x="1" y="12287"/>
                  </a:lnTo>
                  <a:cubicBezTo>
                    <a:pt x="1" y="12896"/>
                    <a:pt x="479" y="13374"/>
                    <a:pt x="1088" y="13374"/>
                  </a:cubicBezTo>
                  <a:cubicBezTo>
                    <a:pt x="1697" y="13374"/>
                    <a:pt x="2175" y="12896"/>
                    <a:pt x="2175" y="12287"/>
                  </a:cubicBezTo>
                  <a:lnTo>
                    <a:pt x="2175" y="9330"/>
                  </a:lnTo>
                  <a:cubicBezTo>
                    <a:pt x="2175" y="8612"/>
                    <a:pt x="1632" y="8253"/>
                    <a:pt x="1088" y="8253"/>
                  </a:cubicBezTo>
                  <a:close/>
                  <a:moveTo>
                    <a:pt x="1088" y="16484"/>
                  </a:moveTo>
                  <a:cubicBezTo>
                    <a:pt x="544" y="16484"/>
                    <a:pt x="1" y="16854"/>
                    <a:pt x="1" y="17593"/>
                  </a:cubicBezTo>
                  <a:lnTo>
                    <a:pt x="1" y="20507"/>
                  </a:lnTo>
                  <a:cubicBezTo>
                    <a:pt x="1" y="21116"/>
                    <a:pt x="479" y="21595"/>
                    <a:pt x="1088" y="21595"/>
                  </a:cubicBezTo>
                  <a:cubicBezTo>
                    <a:pt x="1697" y="21595"/>
                    <a:pt x="2175" y="21116"/>
                    <a:pt x="2175" y="20507"/>
                  </a:cubicBezTo>
                  <a:lnTo>
                    <a:pt x="2175" y="17593"/>
                  </a:lnTo>
                  <a:cubicBezTo>
                    <a:pt x="2175" y="16854"/>
                    <a:pt x="1632" y="16484"/>
                    <a:pt x="1088" y="16484"/>
                  </a:cubicBezTo>
                  <a:close/>
                  <a:moveTo>
                    <a:pt x="1088" y="24737"/>
                  </a:moveTo>
                  <a:cubicBezTo>
                    <a:pt x="544" y="24737"/>
                    <a:pt x="1" y="25096"/>
                    <a:pt x="1" y="25813"/>
                  </a:cubicBezTo>
                  <a:lnTo>
                    <a:pt x="1" y="28771"/>
                  </a:lnTo>
                  <a:cubicBezTo>
                    <a:pt x="1" y="29380"/>
                    <a:pt x="479" y="29858"/>
                    <a:pt x="1088" y="29858"/>
                  </a:cubicBezTo>
                  <a:cubicBezTo>
                    <a:pt x="1697" y="29858"/>
                    <a:pt x="2175" y="29380"/>
                    <a:pt x="2175" y="28771"/>
                  </a:cubicBezTo>
                  <a:lnTo>
                    <a:pt x="2175" y="25813"/>
                  </a:lnTo>
                  <a:cubicBezTo>
                    <a:pt x="2175" y="25096"/>
                    <a:pt x="1632" y="24737"/>
                    <a:pt x="1088" y="24737"/>
                  </a:cubicBezTo>
                  <a:close/>
                </a:path>
              </a:pathLst>
            </a:custGeom>
            <a:solidFill>
              <a:srgbClr val="ED7A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19"/>
            <p:cNvSpPr/>
            <p:nvPr/>
          </p:nvSpPr>
          <p:spPr>
            <a:xfrm>
              <a:off x="6024325" y="2688400"/>
              <a:ext cx="54400" cy="88650"/>
            </a:xfrm>
            <a:custGeom>
              <a:rect b="b" l="l" r="r" t="t"/>
              <a:pathLst>
                <a:path extrusionOk="0" h="3546" w="2176">
                  <a:moveTo>
                    <a:pt x="1088" y="1"/>
                  </a:moveTo>
                  <a:cubicBezTo>
                    <a:pt x="544" y="1"/>
                    <a:pt x="1" y="371"/>
                    <a:pt x="1" y="1110"/>
                  </a:cubicBezTo>
                  <a:lnTo>
                    <a:pt x="1" y="2458"/>
                  </a:lnTo>
                  <a:cubicBezTo>
                    <a:pt x="1" y="3067"/>
                    <a:pt x="479" y="3546"/>
                    <a:pt x="1088" y="3546"/>
                  </a:cubicBezTo>
                  <a:cubicBezTo>
                    <a:pt x="1697" y="3546"/>
                    <a:pt x="2175" y="3067"/>
                    <a:pt x="2175" y="2458"/>
                  </a:cubicBezTo>
                  <a:lnTo>
                    <a:pt x="2175" y="1110"/>
                  </a:lnTo>
                  <a:cubicBezTo>
                    <a:pt x="2175" y="371"/>
                    <a:pt x="1632" y="1"/>
                    <a:pt x="1088" y="1"/>
                  </a:cubicBezTo>
                  <a:close/>
                </a:path>
              </a:pathLst>
            </a:custGeom>
            <a:solidFill>
              <a:srgbClr val="ED7A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19"/>
            <p:cNvSpPr/>
            <p:nvPr/>
          </p:nvSpPr>
          <p:spPr>
            <a:xfrm>
              <a:off x="6043900" y="2211625"/>
              <a:ext cx="467575" cy="824200"/>
            </a:xfrm>
            <a:custGeom>
              <a:rect b="b" l="l" r="r" t="t"/>
              <a:pathLst>
                <a:path extrusionOk="0" h="32968" w="18703">
                  <a:moveTo>
                    <a:pt x="18702" y="0"/>
                  </a:moveTo>
                  <a:lnTo>
                    <a:pt x="44" y="10830"/>
                  </a:lnTo>
                  <a:lnTo>
                    <a:pt x="0" y="32968"/>
                  </a:lnTo>
                  <a:lnTo>
                    <a:pt x="18615" y="22138"/>
                  </a:lnTo>
                  <a:lnTo>
                    <a:pt x="18702" y="0"/>
                  </a:lnTo>
                  <a:close/>
                </a:path>
              </a:pathLst>
            </a:custGeom>
            <a:solidFill>
              <a:srgbClr val="ED7A94"/>
            </a:solidFill>
            <a:ln cap="flat" cmpd="sng" w="9525">
              <a:solidFill>
                <a:srgbClr val="ED7A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19"/>
            <p:cNvSpPr/>
            <p:nvPr/>
          </p:nvSpPr>
          <p:spPr>
            <a:xfrm>
              <a:off x="5574175" y="2211625"/>
              <a:ext cx="470825" cy="824200"/>
            </a:xfrm>
            <a:custGeom>
              <a:rect b="b" l="l" r="r" t="t"/>
              <a:pathLst>
                <a:path extrusionOk="0" h="32968" w="18833">
                  <a:moveTo>
                    <a:pt x="44" y="0"/>
                  </a:moveTo>
                  <a:lnTo>
                    <a:pt x="0" y="22138"/>
                  </a:lnTo>
                  <a:lnTo>
                    <a:pt x="18789" y="32968"/>
                  </a:lnTo>
                  <a:lnTo>
                    <a:pt x="18833" y="10830"/>
                  </a:lnTo>
                  <a:lnTo>
                    <a:pt x="4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19"/>
            <p:cNvSpPr/>
            <p:nvPr/>
          </p:nvSpPr>
          <p:spPr>
            <a:xfrm>
              <a:off x="5575250" y="1939775"/>
              <a:ext cx="936225" cy="542600"/>
            </a:xfrm>
            <a:custGeom>
              <a:rect b="b" l="l" r="r" t="t"/>
              <a:pathLst>
                <a:path extrusionOk="0" h="21704" w="37449">
                  <a:moveTo>
                    <a:pt x="18659" y="1"/>
                  </a:moveTo>
                  <a:lnTo>
                    <a:pt x="1" y="10874"/>
                  </a:lnTo>
                  <a:lnTo>
                    <a:pt x="18790" y="21704"/>
                  </a:lnTo>
                  <a:lnTo>
                    <a:pt x="37448" y="10874"/>
                  </a:lnTo>
                  <a:lnTo>
                    <a:pt x="18659" y="1"/>
                  </a:lnTo>
                  <a:close/>
                </a:path>
              </a:pathLst>
            </a:custGeom>
            <a:solidFill>
              <a:srgbClr val="F4ADBD"/>
            </a:solidFill>
            <a:ln cap="flat" cmpd="sng" w="9525">
              <a:solidFill>
                <a:srgbClr val="F4AD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19"/>
            <p:cNvSpPr/>
            <p:nvPr/>
          </p:nvSpPr>
          <p:spPr>
            <a:xfrm>
              <a:off x="6024325" y="1163700"/>
              <a:ext cx="41350" cy="1065325"/>
            </a:xfrm>
            <a:custGeom>
              <a:rect b="b" l="l" r="r" t="t"/>
              <a:pathLst>
                <a:path extrusionOk="0" h="42613" w="1654">
                  <a:moveTo>
                    <a:pt x="827" y="1"/>
                  </a:moveTo>
                  <a:cubicBezTo>
                    <a:pt x="414" y="1"/>
                    <a:pt x="1" y="272"/>
                    <a:pt x="1" y="816"/>
                  </a:cubicBezTo>
                  <a:lnTo>
                    <a:pt x="1" y="41787"/>
                  </a:lnTo>
                  <a:cubicBezTo>
                    <a:pt x="1" y="42222"/>
                    <a:pt x="392" y="42613"/>
                    <a:pt x="827" y="42613"/>
                  </a:cubicBezTo>
                  <a:cubicBezTo>
                    <a:pt x="1262" y="42613"/>
                    <a:pt x="1610" y="42265"/>
                    <a:pt x="1653" y="41830"/>
                  </a:cubicBezTo>
                  <a:lnTo>
                    <a:pt x="1653" y="816"/>
                  </a:lnTo>
                  <a:cubicBezTo>
                    <a:pt x="1653" y="272"/>
                    <a:pt x="1240" y="1"/>
                    <a:pt x="827" y="1"/>
                  </a:cubicBezTo>
                  <a:close/>
                </a:path>
              </a:pathLst>
            </a:custGeom>
            <a:solidFill>
              <a:srgbClr val="ED7A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19"/>
            <p:cNvSpPr/>
            <p:nvPr/>
          </p:nvSpPr>
          <p:spPr>
            <a:xfrm>
              <a:off x="5386075" y="238125"/>
              <a:ext cx="1318950" cy="1320025"/>
            </a:xfrm>
            <a:custGeom>
              <a:rect b="b" l="l" r="r" t="t"/>
              <a:pathLst>
                <a:path extrusionOk="0" h="52801" w="52758">
                  <a:moveTo>
                    <a:pt x="8090" y="0"/>
                  </a:moveTo>
                  <a:cubicBezTo>
                    <a:pt x="3610" y="0"/>
                    <a:pt x="0" y="3610"/>
                    <a:pt x="0" y="8046"/>
                  </a:cubicBezTo>
                  <a:lnTo>
                    <a:pt x="0" y="44754"/>
                  </a:lnTo>
                  <a:cubicBezTo>
                    <a:pt x="0" y="49234"/>
                    <a:pt x="3610" y="52801"/>
                    <a:pt x="8090" y="52801"/>
                  </a:cubicBezTo>
                  <a:lnTo>
                    <a:pt x="44711" y="52801"/>
                  </a:lnTo>
                  <a:cubicBezTo>
                    <a:pt x="49191" y="52801"/>
                    <a:pt x="52757" y="49234"/>
                    <a:pt x="52757" y="44754"/>
                  </a:cubicBezTo>
                  <a:lnTo>
                    <a:pt x="52757" y="8046"/>
                  </a:lnTo>
                  <a:cubicBezTo>
                    <a:pt x="52757" y="3610"/>
                    <a:pt x="49191" y="0"/>
                    <a:pt x="44711" y="0"/>
                  </a:cubicBezTo>
                  <a:close/>
                </a:path>
              </a:pathLst>
            </a:custGeom>
            <a:solidFill>
              <a:srgbClr val="ED7A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19"/>
            <p:cNvSpPr/>
            <p:nvPr/>
          </p:nvSpPr>
          <p:spPr>
            <a:xfrm>
              <a:off x="5421950" y="607800"/>
              <a:ext cx="1247175" cy="916650"/>
            </a:xfrm>
            <a:custGeom>
              <a:rect b="b" l="l" r="r" t="t"/>
              <a:pathLst>
                <a:path extrusionOk="0" h="36666" w="49887">
                  <a:moveTo>
                    <a:pt x="0" y="1"/>
                  </a:moveTo>
                  <a:lnTo>
                    <a:pt x="0" y="30141"/>
                  </a:lnTo>
                  <a:cubicBezTo>
                    <a:pt x="0" y="33751"/>
                    <a:pt x="2914" y="36665"/>
                    <a:pt x="6524" y="36665"/>
                  </a:cubicBezTo>
                  <a:lnTo>
                    <a:pt x="43363" y="36665"/>
                  </a:lnTo>
                  <a:cubicBezTo>
                    <a:pt x="46973" y="36665"/>
                    <a:pt x="49887" y="33751"/>
                    <a:pt x="49887" y="30141"/>
                  </a:cubicBezTo>
                  <a:lnTo>
                    <a:pt x="498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119"/>
          <p:cNvGrpSpPr/>
          <p:nvPr/>
        </p:nvGrpSpPr>
        <p:grpSpPr>
          <a:xfrm>
            <a:off x="3592187" y="1920055"/>
            <a:ext cx="2009924" cy="2310012"/>
            <a:chOff x="4153425" y="1920088"/>
            <a:chExt cx="1952709" cy="2244255"/>
          </a:xfrm>
        </p:grpSpPr>
        <p:sp>
          <p:nvSpPr>
            <p:cNvPr id="2174" name="Google Shape;2174;p119"/>
            <p:cNvSpPr/>
            <p:nvPr/>
          </p:nvSpPr>
          <p:spPr>
            <a:xfrm>
              <a:off x="4497875" y="2954003"/>
              <a:ext cx="1429383" cy="825173"/>
            </a:xfrm>
            <a:custGeom>
              <a:rect b="b" l="l" r="r" t="t"/>
              <a:pathLst>
                <a:path extrusionOk="0" h="27702" w="47986">
                  <a:moveTo>
                    <a:pt x="24003" y="1"/>
                  </a:moveTo>
                  <a:lnTo>
                    <a:pt x="0" y="13851"/>
                  </a:lnTo>
                  <a:lnTo>
                    <a:pt x="428" y="14086"/>
                  </a:lnTo>
                  <a:lnTo>
                    <a:pt x="1005" y="14428"/>
                  </a:lnTo>
                  <a:lnTo>
                    <a:pt x="1603" y="14770"/>
                  </a:lnTo>
                  <a:lnTo>
                    <a:pt x="2180" y="15112"/>
                  </a:lnTo>
                  <a:lnTo>
                    <a:pt x="2779" y="15454"/>
                  </a:lnTo>
                  <a:lnTo>
                    <a:pt x="3377" y="15796"/>
                  </a:lnTo>
                  <a:lnTo>
                    <a:pt x="3954" y="16138"/>
                  </a:lnTo>
                  <a:lnTo>
                    <a:pt x="4553" y="16480"/>
                  </a:lnTo>
                  <a:lnTo>
                    <a:pt x="5151" y="16801"/>
                  </a:lnTo>
                  <a:lnTo>
                    <a:pt x="5728" y="17143"/>
                  </a:lnTo>
                  <a:lnTo>
                    <a:pt x="6327" y="17485"/>
                  </a:lnTo>
                  <a:lnTo>
                    <a:pt x="6925" y="17827"/>
                  </a:lnTo>
                  <a:lnTo>
                    <a:pt x="7503" y="18169"/>
                  </a:lnTo>
                  <a:lnTo>
                    <a:pt x="8101" y="18511"/>
                  </a:lnTo>
                  <a:lnTo>
                    <a:pt x="8678" y="18853"/>
                  </a:lnTo>
                  <a:lnTo>
                    <a:pt x="9277" y="19195"/>
                  </a:lnTo>
                  <a:lnTo>
                    <a:pt x="9875" y="19537"/>
                  </a:lnTo>
                  <a:lnTo>
                    <a:pt x="10452" y="19879"/>
                  </a:lnTo>
                  <a:lnTo>
                    <a:pt x="11051" y="20221"/>
                  </a:lnTo>
                  <a:lnTo>
                    <a:pt x="11649" y="20563"/>
                  </a:lnTo>
                  <a:lnTo>
                    <a:pt x="12226" y="20905"/>
                  </a:lnTo>
                  <a:lnTo>
                    <a:pt x="12825" y="21247"/>
                  </a:lnTo>
                  <a:lnTo>
                    <a:pt x="13423" y="21589"/>
                  </a:lnTo>
                  <a:lnTo>
                    <a:pt x="14000" y="21931"/>
                  </a:lnTo>
                  <a:lnTo>
                    <a:pt x="14599" y="22273"/>
                  </a:lnTo>
                  <a:lnTo>
                    <a:pt x="15197" y="22614"/>
                  </a:lnTo>
                  <a:lnTo>
                    <a:pt x="15774" y="22956"/>
                  </a:lnTo>
                  <a:lnTo>
                    <a:pt x="16373" y="23298"/>
                  </a:lnTo>
                  <a:lnTo>
                    <a:pt x="16950" y="23640"/>
                  </a:lnTo>
                  <a:lnTo>
                    <a:pt x="17548" y="23982"/>
                  </a:lnTo>
                  <a:lnTo>
                    <a:pt x="18147" y="24324"/>
                  </a:lnTo>
                  <a:lnTo>
                    <a:pt x="18724" y="24666"/>
                  </a:lnTo>
                  <a:lnTo>
                    <a:pt x="19322" y="24987"/>
                  </a:lnTo>
                  <a:lnTo>
                    <a:pt x="19921" y="25329"/>
                  </a:lnTo>
                  <a:lnTo>
                    <a:pt x="20498" y="25671"/>
                  </a:lnTo>
                  <a:lnTo>
                    <a:pt x="21096" y="26013"/>
                  </a:lnTo>
                  <a:lnTo>
                    <a:pt x="21695" y="26355"/>
                  </a:lnTo>
                  <a:lnTo>
                    <a:pt x="22272" y="26697"/>
                  </a:lnTo>
                  <a:lnTo>
                    <a:pt x="22871" y="27039"/>
                  </a:lnTo>
                  <a:lnTo>
                    <a:pt x="23448" y="27381"/>
                  </a:lnTo>
                  <a:lnTo>
                    <a:pt x="24003" y="27701"/>
                  </a:lnTo>
                  <a:lnTo>
                    <a:pt x="24046" y="27680"/>
                  </a:lnTo>
                  <a:lnTo>
                    <a:pt x="24858" y="27210"/>
                  </a:lnTo>
                  <a:lnTo>
                    <a:pt x="25671" y="26718"/>
                  </a:lnTo>
                  <a:lnTo>
                    <a:pt x="26483" y="26269"/>
                  </a:lnTo>
                  <a:lnTo>
                    <a:pt x="27295" y="25799"/>
                  </a:lnTo>
                  <a:lnTo>
                    <a:pt x="28107" y="25329"/>
                  </a:lnTo>
                  <a:lnTo>
                    <a:pt x="28919" y="24859"/>
                  </a:lnTo>
                  <a:lnTo>
                    <a:pt x="29753" y="24389"/>
                  </a:lnTo>
                  <a:lnTo>
                    <a:pt x="30565" y="23918"/>
                  </a:lnTo>
                  <a:lnTo>
                    <a:pt x="31377" y="23448"/>
                  </a:lnTo>
                  <a:lnTo>
                    <a:pt x="32190" y="22956"/>
                  </a:lnTo>
                  <a:lnTo>
                    <a:pt x="33002" y="22486"/>
                  </a:lnTo>
                  <a:lnTo>
                    <a:pt x="33814" y="22016"/>
                  </a:lnTo>
                  <a:lnTo>
                    <a:pt x="34626" y="21546"/>
                  </a:lnTo>
                  <a:lnTo>
                    <a:pt x="35460" y="21076"/>
                  </a:lnTo>
                  <a:lnTo>
                    <a:pt x="36272" y="20605"/>
                  </a:lnTo>
                  <a:lnTo>
                    <a:pt x="37084" y="20135"/>
                  </a:lnTo>
                  <a:lnTo>
                    <a:pt x="37896" y="19665"/>
                  </a:lnTo>
                  <a:lnTo>
                    <a:pt x="38709" y="19195"/>
                  </a:lnTo>
                  <a:lnTo>
                    <a:pt x="39521" y="18724"/>
                  </a:lnTo>
                  <a:lnTo>
                    <a:pt x="40333" y="18254"/>
                  </a:lnTo>
                  <a:lnTo>
                    <a:pt x="41145" y="17784"/>
                  </a:lnTo>
                  <a:lnTo>
                    <a:pt x="41979" y="17314"/>
                  </a:lnTo>
                  <a:lnTo>
                    <a:pt x="42791" y="16844"/>
                  </a:lnTo>
                  <a:lnTo>
                    <a:pt x="43603" y="16373"/>
                  </a:lnTo>
                  <a:lnTo>
                    <a:pt x="44416" y="15903"/>
                  </a:lnTo>
                  <a:lnTo>
                    <a:pt x="45228" y="15433"/>
                  </a:lnTo>
                  <a:lnTo>
                    <a:pt x="46040" y="14963"/>
                  </a:lnTo>
                  <a:lnTo>
                    <a:pt x="46852" y="14492"/>
                  </a:lnTo>
                  <a:lnTo>
                    <a:pt x="47664" y="14022"/>
                  </a:lnTo>
                  <a:lnTo>
                    <a:pt x="47985" y="13851"/>
                  </a:lnTo>
                  <a:lnTo>
                    <a:pt x="24003" y="1"/>
                  </a:lnTo>
                  <a:close/>
                </a:path>
              </a:pathLst>
            </a:custGeom>
            <a:solidFill>
              <a:srgbClr val="9F21B2"/>
            </a:solidFill>
            <a:ln cap="flat" cmpd="sng" w="9525">
              <a:solidFill>
                <a:srgbClr val="9F21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19"/>
            <p:cNvSpPr/>
            <p:nvPr/>
          </p:nvSpPr>
          <p:spPr>
            <a:xfrm>
              <a:off x="5214118" y="3366574"/>
              <a:ext cx="892016" cy="797143"/>
            </a:xfrm>
            <a:custGeom>
              <a:rect b="b" l="l" r="r" t="t"/>
              <a:pathLst>
                <a:path extrusionOk="0" h="26761" w="29946">
                  <a:moveTo>
                    <a:pt x="23939" y="0"/>
                  </a:moveTo>
                  <a:lnTo>
                    <a:pt x="23618" y="171"/>
                  </a:lnTo>
                  <a:lnTo>
                    <a:pt x="22806" y="641"/>
                  </a:lnTo>
                  <a:lnTo>
                    <a:pt x="21994" y="1112"/>
                  </a:lnTo>
                  <a:lnTo>
                    <a:pt x="21182" y="1582"/>
                  </a:lnTo>
                  <a:lnTo>
                    <a:pt x="20370" y="2052"/>
                  </a:lnTo>
                  <a:lnTo>
                    <a:pt x="19557" y="2522"/>
                  </a:lnTo>
                  <a:lnTo>
                    <a:pt x="18745" y="2993"/>
                  </a:lnTo>
                  <a:lnTo>
                    <a:pt x="17933" y="3463"/>
                  </a:lnTo>
                  <a:lnTo>
                    <a:pt x="17099" y="3933"/>
                  </a:lnTo>
                  <a:lnTo>
                    <a:pt x="16287" y="4403"/>
                  </a:lnTo>
                  <a:lnTo>
                    <a:pt x="15475" y="4873"/>
                  </a:lnTo>
                  <a:lnTo>
                    <a:pt x="14663" y="5344"/>
                  </a:lnTo>
                  <a:lnTo>
                    <a:pt x="13850" y="5814"/>
                  </a:lnTo>
                  <a:lnTo>
                    <a:pt x="13038" y="6284"/>
                  </a:lnTo>
                  <a:lnTo>
                    <a:pt x="12226" y="6754"/>
                  </a:lnTo>
                  <a:lnTo>
                    <a:pt x="11414" y="7225"/>
                  </a:lnTo>
                  <a:lnTo>
                    <a:pt x="10580" y="7695"/>
                  </a:lnTo>
                  <a:lnTo>
                    <a:pt x="9768" y="8165"/>
                  </a:lnTo>
                  <a:lnTo>
                    <a:pt x="8956" y="8635"/>
                  </a:lnTo>
                  <a:lnTo>
                    <a:pt x="8144" y="9105"/>
                  </a:lnTo>
                  <a:lnTo>
                    <a:pt x="7331" y="9597"/>
                  </a:lnTo>
                  <a:lnTo>
                    <a:pt x="6519" y="10067"/>
                  </a:lnTo>
                  <a:lnTo>
                    <a:pt x="5707" y="10538"/>
                  </a:lnTo>
                  <a:lnTo>
                    <a:pt x="4873" y="11008"/>
                  </a:lnTo>
                  <a:lnTo>
                    <a:pt x="4061" y="11478"/>
                  </a:lnTo>
                  <a:lnTo>
                    <a:pt x="3249" y="11948"/>
                  </a:lnTo>
                  <a:lnTo>
                    <a:pt x="2437" y="12418"/>
                  </a:lnTo>
                  <a:lnTo>
                    <a:pt x="1625" y="12867"/>
                  </a:lnTo>
                  <a:lnTo>
                    <a:pt x="812" y="13359"/>
                  </a:lnTo>
                  <a:lnTo>
                    <a:pt x="0" y="13829"/>
                  </a:lnTo>
                  <a:lnTo>
                    <a:pt x="0" y="26760"/>
                  </a:lnTo>
                  <a:lnTo>
                    <a:pt x="812" y="26290"/>
                  </a:lnTo>
                  <a:lnTo>
                    <a:pt x="1625" y="25820"/>
                  </a:lnTo>
                  <a:lnTo>
                    <a:pt x="2437" y="25350"/>
                  </a:lnTo>
                  <a:lnTo>
                    <a:pt x="3249" y="24858"/>
                  </a:lnTo>
                  <a:lnTo>
                    <a:pt x="4061" y="24388"/>
                  </a:lnTo>
                  <a:lnTo>
                    <a:pt x="4873" y="23918"/>
                  </a:lnTo>
                  <a:lnTo>
                    <a:pt x="5707" y="23447"/>
                  </a:lnTo>
                  <a:lnTo>
                    <a:pt x="6519" y="22977"/>
                  </a:lnTo>
                  <a:lnTo>
                    <a:pt x="7331" y="22507"/>
                  </a:lnTo>
                  <a:lnTo>
                    <a:pt x="8144" y="22037"/>
                  </a:lnTo>
                  <a:lnTo>
                    <a:pt x="8956" y="21566"/>
                  </a:lnTo>
                  <a:lnTo>
                    <a:pt x="9768" y="21096"/>
                  </a:lnTo>
                  <a:lnTo>
                    <a:pt x="10580" y="20626"/>
                  </a:lnTo>
                  <a:lnTo>
                    <a:pt x="11414" y="20156"/>
                  </a:lnTo>
                  <a:lnTo>
                    <a:pt x="12226" y="19686"/>
                  </a:lnTo>
                  <a:lnTo>
                    <a:pt x="13038" y="19215"/>
                  </a:lnTo>
                  <a:lnTo>
                    <a:pt x="13850" y="18745"/>
                  </a:lnTo>
                  <a:lnTo>
                    <a:pt x="14663" y="18275"/>
                  </a:lnTo>
                  <a:lnTo>
                    <a:pt x="15475" y="17805"/>
                  </a:lnTo>
                  <a:lnTo>
                    <a:pt x="16287" y="17334"/>
                  </a:lnTo>
                  <a:lnTo>
                    <a:pt x="17099" y="16864"/>
                  </a:lnTo>
                  <a:lnTo>
                    <a:pt x="17933" y="16394"/>
                  </a:lnTo>
                  <a:lnTo>
                    <a:pt x="18745" y="15924"/>
                  </a:lnTo>
                  <a:lnTo>
                    <a:pt x="19557" y="15454"/>
                  </a:lnTo>
                  <a:lnTo>
                    <a:pt x="20370" y="14983"/>
                  </a:lnTo>
                  <a:lnTo>
                    <a:pt x="21182" y="14513"/>
                  </a:lnTo>
                  <a:lnTo>
                    <a:pt x="21994" y="14043"/>
                  </a:lnTo>
                  <a:lnTo>
                    <a:pt x="22806" y="13573"/>
                  </a:lnTo>
                  <a:lnTo>
                    <a:pt x="23618" y="13102"/>
                  </a:lnTo>
                  <a:lnTo>
                    <a:pt x="24452" y="12632"/>
                  </a:lnTo>
                  <a:lnTo>
                    <a:pt x="25264" y="12162"/>
                  </a:lnTo>
                  <a:lnTo>
                    <a:pt x="26076" y="11692"/>
                  </a:lnTo>
                  <a:lnTo>
                    <a:pt x="26889" y="11221"/>
                  </a:lnTo>
                  <a:lnTo>
                    <a:pt x="27701" y="10751"/>
                  </a:lnTo>
                  <a:lnTo>
                    <a:pt x="28513" y="10281"/>
                  </a:lnTo>
                  <a:lnTo>
                    <a:pt x="29325" y="9811"/>
                  </a:lnTo>
                  <a:lnTo>
                    <a:pt x="29945" y="9469"/>
                  </a:lnTo>
                  <a:lnTo>
                    <a:pt x="29325" y="8507"/>
                  </a:lnTo>
                  <a:lnTo>
                    <a:pt x="28513" y="7225"/>
                  </a:lnTo>
                  <a:lnTo>
                    <a:pt x="27701" y="5921"/>
                  </a:lnTo>
                  <a:lnTo>
                    <a:pt x="26889" y="4638"/>
                  </a:lnTo>
                  <a:lnTo>
                    <a:pt x="26076" y="3356"/>
                  </a:lnTo>
                  <a:lnTo>
                    <a:pt x="25264" y="2073"/>
                  </a:lnTo>
                  <a:lnTo>
                    <a:pt x="24452" y="791"/>
                  </a:lnTo>
                  <a:lnTo>
                    <a:pt x="23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19"/>
            <p:cNvSpPr/>
            <p:nvPr/>
          </p:nvSpPr>
          <p:spPr>
            <a:xfrm>
              <a:off x="4319603" y="3366574"/>
              <a:ext cx="894578" cy="797769"/>
            </a:xfrm>
            <a:custGeom>
              <a:rect b="b" l="l" r="r" t="t"/>
              <a:pathLst>
                <a:path extrusionOk="0" h="26782" w="30032">
                  <a:moveTo>
                    <a:pt x="5985" y="0"/>
                  </a:moveTo>
                  <a:lnTo>
                    <a:pt x="5814" y="278"/>
                  </a:lnTo>
                  <a:lnTo>
                    <a:pt x="5216" y="1218"/>
                  </a:lnTo>
                  <a:lnTo>
                    <a:pt x="4639" y="2138"/>
                  </a:lnTo>
                  <a:lnTo>
                    <a:pt x="4040" y="3078"/>
                  </a:lnTo>
                  <a:lnTo>
                    <a:pt x="3442" y="4018"/>
                  </a:lnTo>
                  <a:lnTo>
                    <a:pt x="2865" y="4938"/>
                  </a:lnTo>
                  <a:lnTo>
                    <a:pt x="2266" y="5878"/>
                  </a:lnTo>
                  <a:lnTo>
                    <a:pt x="1668" y="6797"/>
                  </a:lnTo>
                  <a:lnTo>
                    <a:pt x="1091" y="7738"/>
                  </a:lnTo>
                  <a:lnTo>
                    <a:pt x="492" y="8678"/>
                  </a:lnTo>
                  <a:lnTo>
                    <a:pt x="0" y="9469"/>
                  </a:lnTo>
                  <a:lnTo>
                    <a:pt x="492" y="9747"/>
                  </a:lnTo>
                  <a:lnTo>
                    <a:pt x="1091" y="10089"/>
                  </a:lnTo>
                  <a:lnTo>
                    <a:pt x="1668" y="10431"/>
                  </a:lnTo>
                  <a:lnTo>
                    <a:pt x="2266" y="10773"/>
                  </a:lnTo>
                  <a:lnTo>
                    <a:pt x="2865" y="11115"/>
                  </a:lnTo>
                  <a:lnTo>
                    <a:pt x="3442" y="11457"/>
                  </a:lnTo>
                  <a:lnTo>
                    <a:pt x="4040" y="11799"/>
                  </a:lnTo>
                  <a:lnTo>
                    <a:pt x="4639" y="12141"/>
                  </a:lnTo>
                  <a:lnTo>
                    <a:pt x="5216" y="12483"/>
                  </a:lnTo>
                  <a:lnTo>
                    <a:pt x="5814" y="12825"/>
                  </a:lnTo>
                  <a:lnTo>
                    <a:pt x="6413" y="13167"/>
                  </a:lnTo>
                  <a:lnTo>
                    <a:pt x="6990" y="13509"/>
                  </a:lnTo>
                  <a:lnTo>
                    <a:pt x="7588" y="13850"/>
                  </a:lnTo>
                  <a:lnTo>
                    <a:pt x="8165" y="14171"/>
                  </a:lnTo>
                  <a:lnTo>
                    <a:pt x="8764" y="14534"/>
                  </a:lnTo>
                  <a:lnTo>
                    <a:pt x="9362" y="14855"/>
                  </a:lnTo>
                  <a:lnTo>
                    <a:pt x="9939" y="15197"/>
                  </a:lnTo>
                  <a:lnTo>
                    <a:pt x="10538" y="15539"/>
                  </a:lnTo>
                  <a:lnTo>
                    <a:pt x="11136" y="15881"/>
                  </a:lnTo>
                  <a:lnTo>
                    <a:pt x="11713" y="16223"/>
                  </a:lnTo>
                  <a:lnTo>
                    <a:pt x="12312" y="16565"/>
                  </a:lnTo>
                  <a:lnTo>
                    <a:pt x="12910" y="16907"/>
                  </a:lnTo>
                  <a:lnTo>
                    <a:pt x="13488" y="17249"/>
                  </a:lnTo>
                  <a:lnTo>
                    <a:pt x="14086" y="17591"/>
                  </a:lnTo>
                  <a:lnTo>
                    <a:pt x="14663" y="17933"/>
                  </a:lnTo>
                  <a:lnTo>
                    <a:pt x="15262" y="18275"/>
                  </a:lnTo>
                  <a:lnTo>
                    <a:pt x="15860" y="18617"/>
                  </a:lnTo>
                  <a:lnTo>
                    <a:pt x="16437" y="18959"/>
                  </a:lnTo>
                  <a:lnTo>
                    <a:pt x="17036" y="19301"/>
                  </a:lnTo>
                  <a:lnTo>
                    <a:pt x="17634" y="19643"/>
                  </a:lnTo>
                  <a:lnTo>
                    <a:pt x="18211" y="19985"/>
                  </a:lnTo>
                  <a:lnTo>
                    <a:pt x="18810" y="20327"/>
                  </a:lnTo>
                  <a:lnTo>
                    <a:pt x="19408" y="20669"/>
                  </a:lnTo>
                  <a:lnTo>
                    <a:pt x="19985" y="21011"/>
                  </a:lnTo>
                  <a:lnTo>
                    <a:pt x="20584" y="21353"/>
                  </a:lnTo>
                  <a:lnTo>
                    <a:pt x="21182" y="21695"/>
                  </a:lnTo>
                  <a:lnTo>
                    <a:pt x="21759" y="22037"/>
                  </a:lnTo>
                  <a:lnTo>
                    <a:pt x="22358" y="22379"/>
                  </a:lnTo>
                  <a:lnTo>
                    <a:pt x="22935" y="22721"/>
                  </a:lnTo>
                  <a:lnTo>
                    <a:pt x="23533" y="23063"/>
                  </a:lnTo>
                  <a:lnTo>
                    <a:pt x="24132" y="23383"/>
                  </a:lnTo>
                  <a:lnTo>
                    <a:pt x="24709" y="23725"/>
                  </a:lnTo>
                  <a:lnTo>
                    <a:pt x="25307" y="24067"/>
                  </a:lnTo>
                  <a:lnTo>
                    <a:pt x="25906" y="24409"/>
                  </a:lnTo>
                  <a:lnTo>
                    <a:pt x="26483" y="24751"/>
                  </a:lnTo>
                  <a:lnTo>
                    <a:pt x="27081" y="25093"/>
                  </a:lnTo>
                  <a:lnTo>
                    <a:pt x="27680" y="25435"/>
                  </a:lnTo>
                  <a:lnTo>
                    <a:pt x="28257" y="25777"/>
                  </a:lnTo>
                  <a:lnTo>
                    <a:pt x="28856" y="26119"/>
                  </a:lnTo>
                  <a:lnTo>
                    <a:pt x="29433" y="26461"/>
                  </a:lnTo>
                  <a:lnTo>
                    <a:pt x="29988" y="26782"/>
                  </a:lnTo>
                  <a:lnTo>
                    <a:pt x="30031" y="26760"/>
                  </a:lnTo>
                  <a:lnTo>
                    <a:pt x="30031" y="13829"/>
                  </a:lnTo>
                  <a:lnTo>
                    <a:pt x="29988" y="13850"/>
                  </a:lnTo>
                  <a:lnTo>
                    <a:pt x="29433" y="13530"/>
                  </a:lnTo>
                  <a:lnTo>
                    <a:pt x="28856" y="13188"/>
                  </a:lnTo>
                  <a:lnTo>
                    <a:pt x="28257" y="12846"/>
                  </a:lnTo>
                  <a:lnTo>
                    <a:pt x="27680" y="12504"/>
                  </a:lnTo>
                  <a:lnTo>
                    <a:pt x="27081" y="12162"/>
                  </a:lnTo>
                  <a:lnTo>
                    <a:pt x="26483" y="11820"/>
                  </a:lnTo>
                  <a:lnTo>
                    <a:pt x="25906" y="11478"/>
                  </a:lnTo>
                  <a:lnTo>
                    <a:pt x="25307" y="11136"/>
                  </a:lnTo>
                  <a:lnTo>
                    <a:pt x="24709" y="10815"/>
                  </a:lnTo>
                  <a:lnTo>
                    <a:pt x="24132" y="10473"/>
                  </a:lnTo>
                  <a:lnTo>
                    <a:pt x="23533" y="10131"/>
                  </a:lnTo>
                  <a:lnTo>
                    <a:pt x="22935" y="9789"/>
                  </a:lnTo>
                  <a:lnTo>
                    <a:pt x="22358" y="9447"/>
                  </a:lnTo>
                  <a:lnTo>
                    <a:pt x="21759" y="9105"/>
                  </a:lnTo>
                  <a:lnTo>
                    <a:pt x="21182" y="8763"/>
                  </a:lnTo>
                  <a:lnTo>
                    <a:pt x="20584" y="8422"/>
                  </a:lnTo>
                  <a:lnTo>
                    <a:pt x="19985" y="8080"/>
                  </a:lnTo>
                  <a:lnTo>
                    <a:pt x="19408" y="7738"/>
                  </a:lnTo>
                  <a:lnTo>
                    <a:pt x="18810" y="7396"/>
                  </a:lnTo>
                  <a:lnTo>
                    <a:pt x="18211" y="7054"/>
                  </a:lnTo>
                  <a:lnTo>
                    <a:pt x="17634" y="6712"/>
                  </a:lnTo>
                  <a:lnTo>
                    <a:pt x="17036" y="6370"/>
                  </a:lnTo>
                  <a:lnTo>
                    <a:pt x="16437" y="6028"/>
                  </a:lnTo>
                  <a:lnTo>
                    <a:pt x="15860" y="5686"/>
                  </a:lnTo>
                  <a:lnTo>
                    <a:pt x="15262" y="5344"/>
                  </a:lnTo>
                  <a:lnTo>
                    <a:pt x="14663" y="5002"/>
                  </a:lnTo>
                  <a:lnTo>
                    <a:pt x="14086" y="4660"/>
                  </a:lnTo>
                  <a:lnTo>
                    <a:pt x="13488" y="4318"/>
                  </a:lnTo>
                  <a:lnTo>
                    <a:pt x="12910" y="3976"/>
                  </a:lnTo>
                  <a:lnTo>
                    <a:pt x="12312" y="3634"/>
                  </a:lnTo>
                  <a:lnTo>
                    <a:pt x="11713" y="3292"/>
                  </a:lnTo>
                  <a:lnTo>
                    <a:pt x="11136" y="2950"/>
                  </a:lnTo>
                  <a:lnTo>
                    <a:pt x="10538" y="2629"/>
                  </a:lnTo>
                  <a:lnTo>
                    <a:pt x="9939" y="2287"/>
                  </a:lnTo>
                  <a:lnTo>
                    <a:pt x="9362" y="1945"/>
                  </a:lnTo>
                  <a:lnTo>
                    <a:pt x="8764" y="1603"/>
                  </a:lnTo>
                  <a:lnTo>
                    <a:pt x="8165" y="1261"/>
                  </a:lnTo>
                  <a:lnTo>
                    <a:pt x="7588" y="919"/>
                  </a:lnTo>
                  <a:lnTo>
                    <a:pt x="6990" y="577"/>
                  </a:lnTo>
                  <a:lnTo>
                    <a:pt x="6413" y="235"/>
                  </a:lnTo>
                  <a:lnTo>
                    <a:pt x="5985" y="0"/>
                  </a:lnTo>
                  <a:close/>
                </a:path>
              </a:pathLst>
            </a:custGeom>
            <a:solidFill>
              <a:srgbClr val="BB6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19"/>
            <p:cNvSpPr/>
            <p:nvPr/>
          </p:nvSpPr>
          <p:spPr>
            <a:xfrm>
              <a:off x="4676772" y="2695546"/>
              <a:ext cx="1072201" cy="618865"/>
            </a:xfrm>
            <a:custGeom>
              <a:rect b="b" l="l" r="r" t="t"/>
              <a:pathLst>
                <a:path extrusionOk="0" h="20776" w="35995">
                  <a:moveTo>
                    <a:pt x="17997" y="0"/>
                  </a:moveTo>
                  <a:lnTo>
                    <a:pt x="0" y="10388"/>
                  </a:lnTo>
                  <a:lnTo>
                    <a:pt x="17997" y="20776"/>
                  </a:lnTo>
                  <a:lnTo>
                    <a:pt x="35994" y="10388"/>
                  </a:lnTo>
                  <a:lnTo>
                    <a:pt x="17997" y="0"/>
                  </a:lnTo>
                  <a:close/>
                </a:path>
              </a:pathLst>
            </a:custGeom>
            <a:solidFill>
              <a:srgbClr val="ED7A94"/>
            </a:solidFill>
            <a:ln cap="flat" cmpd="sng" w="9525">
              <a:solidFill>
                <a:srgbClr val="ED7A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19"/>
            <p:cNvSpPr/>
            <p:nvPr/>
          </p:nvSpPr>
          <p:spPr>
            <a:xfrm>
              <a:off x="5212837" y="3004937"/>
              <a:ext cx="714394" cy="694645"/>
            </a:xfrm>
            <a:custGeom>
              <a:rect b="b" l="l" r="r" t="t"/>
              <a:pathLst>
                <a:path extrusionOk="0" h="23320" w="23983">
                  <a:moveTo>
                    <a:pt x="17997" y="1"/>
                  </a:moveTo>
                  <a:lnTo>
                    <a:pt x="17420" y="321"/>
                  </a:lnTo>
                  <a:lnTo>
                    <a:pt x="16394" y="920"/>
                  </a:lnTo>
                  <a:lnTo>
                    <a:pt x="15368" y="1518"/>
                  </a:lnTo>
                  <a:lnTo>
                    <a:pt x="14321" y="2117"/>
                  </a:lnTo>
                  <a:lnTo>
                    <a:pt x="13295" y="2694"/>
                  </a:lnTo>
                  <a:lnTo>
                    <a:pt x="12269" y="3292"/>
                  </a:lnTo>
                  <a:lnTo>
                    <a:pt x="11243" y="3891"/>
                  </a:lnTo>
                  <a:lnTo>
                    <a:pt x="10217" y="4489"/>
                  </a:lnTo>
                  <a:lnTo>
                    <a:pt x="9191" y="5088"/>
                  </a:lnTo>
                  <a:lnTo>
                    <a:pt x="8165" y="5665"/>
                  </a:lnTo>
                  <a:lnTo>
                    <a:pt x="7139" y="6263"/>
                  </a:lnTo>
                  <a:lnTo>
                    <a:pt x="6113" y="6862"/>
                  </a:lnTo>
                  <a:lnTo>
                    <a:pt x="5066" y="7460"/>
                  </a:lnTo>
                  <a:lnTo>
                    <a:pt x="4040" y="8037"/>
                  </a:lnTo>
                  <a:lnTo>
                    <a:pt x="3014" y="8636"/>
                  </a:lnTo>
                  <a:lnTo>
                    <a:pt x="1988" y="9234"/>
                  </a:lnTo>
                  <a:lnTo>
                    <a:pt x="962" y="9833"/>
                  </a:lnTo>
                  <a:lnTo>
                    <a:pt x="0" y="10389"/>
                  </a:lnTo>
                  <a:lnTo>
                    <a:pt x="0" y="23320"/>
                  </a:lnTo>
                  <a:lnTo>
                    <a:pt x="962" y="22764"/>
                  </a:lnTo>
                  <a:lnTo>
                    <a:pt x="1988" y="22166"/>
                  </a:lnTo>
                  <a:lnTo>
                    <a:pt x="3014" y="21567"/>
                  </a:lnTo>
                  <a:lnTo>
                    <a:pt x="4040" y="20969"/>
                  </a:lnTo>
                  <a:lnTo>
                    <a:pt x="5066" y="20370"/>
                  </a:lnTo>
                  <a:lnTo>
                    <a:pt x="6113" y="19793"/>
                  </a:lnTo>
                  <a:lnTo>
                    <a:pt x="7139" y="19195"/>
                  </a:lnTo>
                  <a:lnTo>
                    <a:pt x="8165" y="18596"/>
                  </a:lnTo>
                  <a:lnTo>
                    <a:pt x="9191" y="17998"/>
                  </a:lnTo>
                  <a:lnTo>
                    <a:pt x="10217" y="17421"/>
                  </a:lnTo>
                  <a:lnTo>
                    <a:pt x="11243" y="16822"/>
                  </a:lnTo>
                  <a:lnTo>
                    <a:pt x="12269" y="16224"/>
                  </a:lnTo>
                  <a:lnTo>
                    <a:pt x="13295" y="15625"/>
                  </a:lnTo>
                  <a:lnTo>
                    <a:pt x="14321" y="15048"/>
                  </a:lnTo>
                  <a:lnTo>
                    <a:pt x="15368" y="14450"/>
                  </a:lnTo>
                  <a:lnTo>
                    <a:pt x="16394" y="13851"/>
                  </a:lnTo>
                  <a:lnTo>
                    <a:pt x="17420" y="13253"/>
                  </a:lnTo>
                  <a:lnTo>
                    <a:pt x="18446" y="12654"/>
                  </a:lnTo>
                  <a:lnTo>
                    <a:pt x="19472" y="12077"/>
                  </a:lnTo>
                  <a:lnTo>
                    <a:pt x="20498" y="11479"/>
                  </a:lnTo>
                  <a:lnTo>
                    <a:pt x="21524" y="10880"/>
                  </a:lnTo>
                  <a:lnTo>
                    <a:pt x="22550" y="10282"/>
                  </a:lnTo>
                  <a:lnTo>
                    <a:pt x="23576" y="9705"/>
                  </a:lnTo>
                  <a:lnTo>
                    <a:pt x="23982" y="9469"/>
                  </a:lnTo>
                  <a:lnTo>
                    <a:pt x="23576" y="8828"/>
                  </a:lnTo>
                  <a:lnTo>
                    <a:pt x="22550" y="7204"/>
                  </a:lnTo>
                  <a:lnTo>
                    <a:pt x="21524" y="5579"/>
                  </a:lnTo>
                  <a:lnTo>
                    <a:pt x="20498" y="3955"/>
                  </a:lnTo>
                  <a:lnTo>
                    <a:pt x="19472" y="2331"/>
                  </a:lnTo>
                  <a:lnTo>
                    <a:pt x="18446" y="706"/>
                  </a:lnTo>
                  <a:lnTo>
                    <a:pt x="179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19"/>
            <p:cNvSpPr/>
            <p:nvPr/>
          </p:nvSpPr>
          <p:spPr>
            <a:xfrm>
              <a:off x="4497875" y="3004937"/>
              <a:ext cx="715019" cy="694645"/>
            </a:xfrm>
            <a:custGeom>
              <a:rect b="b" l="l" r="r" t="t"/>
              <a:pathLst>
                <a:path extrusionOk="0" h="23320" w="24004">
                  <a:moveTo>
                    <a:pt x="6006" y="1"/>
                  </a:moveTo>
                  <a:lnTo>
                    <a:pt x="5472" y="813"/>
                  </a:lnTo>
                  <a:lnTo>
                    <a:pt x="4895" y="1732"/>
                  </a:lnTo>
                  <a:lnTo>
                    <a:pt x="4318" y="2651"/>
                  </a:lnTo>
                  <a:lnTo>
                    <a:pt x="3741" y="3570"/>
                  </a:lnTo>
                  <a:lnTo>
                    <a:pt x="3142" y="4489"/>
                  </a:lnTo>
                  <a:lnTo>
                    <a:pt x="2565" y="5408"/>
                  </a:lnTo>
                  <a:lnTo>
                    <a:pt x="1988" y="6327"/>
                  </a:lnTo>
                  <a:lnTo>
                    <a:pt x="1411" y="7247"/>
                  </a:lnTo>
                  <a:lnTo>
                    <a:pt x="812" y="8166"/>
                  </a:lnTo>
                  <a:lnTo>
                    <a:pt x="235" y="9085"/>
                  </a:lnTo>
                  <a:lnTo>
                    <a:pt x="0" y="9469"/>
                  </a:lnTo>
                  <a:lnTo>
                    <a:pt x="235" y="9598"/>
                  </a:lnTo>
                  <a:lnTo>
                    <a:pt x="812" y="9940"/>
                  </a:lnTo>
                  <a:lnTo>
                    <a:pt x="1411" y="10260"/>
                  </a:lnTo>
                  <a:lnTo>
                    <a:pt x="1988" y="10602"/>
                  </a:lnTo>
                  <a:lnTo>
                    <a:pt x="2565" y="10944"/>
                  </a:lnTo>
                  <a:lnTo>
                    <a:pt x="3142" y="11286"/>
                  </a:lnTo>
                  <a:lnTo>
                    <a:pt x="3741" y="11607"/>
                  </a:lnTo>
                  <a:lnTo>
                    <a:pt x="4318" y="11949"/>
                  </a:lnTo>
                  <a:lnTo>
                    <a:pt x="4895" y="12291"/>
                  </a:lnTo>
                  <a:lnTo>
                    <a:pt x="5472" y="12633"/>
                  </a:lnTo>
                  <a:lnTo>
                    <a:pt x="6070" y="12953"/>
                  </a:lnTo>
                  <a:lnTo>
                    <a:pt x="6648" y="13295"/>
                  </a:lnTo>
                  <a:lnTo>
                    <a:pt x="7225" y="13637"/>
                  </a:lnTo>
                  <a:lnTo>
                    <a:pt x="7802" y="13979"/>
                  </a:lnTo>
                  <a:lnTo>
                    <a:pt x="8400" y="14300"/>
                  </a:lnTo>
                  <a:lnTo>
                    <a:pt x="8977" y="14642"/>
                  </a:lnTo>
                  <a:lnTo>
                    <a:pt x="9554" y="14984"/>
                  </a:lnTo>
                  <a:lnTo>
                    <a:pt x="10132" y="15305"/>
                  </a:lnTo>
                  <a:lnTo>
                    <a:pt x="10730" y="15647"/>
                  </a:lnTo>
                  <a:lnTo>
                    <a:pt x="11307" y="15988"/>
                  </a:lnTo>
                  <a:lnTo>
                    <a:pt x="11884" y="16330"/>
                  </a:lnTo>
                  <a:lnTo>
                    <a:pt x="12461" y="16651"/>
                  </a:lnTo>
                  <a:lnTo>
                    <a:pt x="13060" y="16993"/>
                  </a:lnTo>
                  <a:lnTo>
                    <a:pt x="13637" y="17335"/>
                  </a:lnTo>
                  <a:lnTo>
                    <a:pt x="14214" y="17677"/>
                  </a:lnTo>
                  <a:lnTo>
                    <a:pt x="14791" y="17998"/>
                  </a:lnTo>
                  <a:lnTo>
                    <a:pt x="15390" y="18340"/>
                  </a:lnTo>
                  <a:lnTo>
                    <a:pt x="15967" y="18682"/>
                  </a:lnTo>
                  <a:lnTo>
                    <a:pt x="16544" y="19002"/>
                  </a:lnTo>
                  <a:lnTo>
                    <a:pt x="17121" y="19344"/>
                  </a:lnTo>
                  <a:lnTo>
                    <a:pt x="17719" y="19686"/>
                  </a:lnTo>
                  <a:lnTo>
                    <a:pt x="18296" y="20028"/>
                  </a:lnTo>
                  <a:lnTo>
                    <a:pt x="18874" y="20349"/>
                  </a:lnTo>
                  <a:lnTo>
                    <a:pt x="19451" y="20691"/>
                  </a:lnTo>
                  <a:lnTo>
                    <a:pt x="20049" y="21033"/>
                  </a:lnTo>
                  <a:lnTo>
                    <a:pt x="20626" y="21375"/>
                  </a:lnTo>
                  <a:lnTo>
                    <a:pt x="21203" y="21695"/>
                  </a:lnTo>
                  <a:lnTo>
                    <a:pt x="21780" y="22037"/>
                  </a:lnTo>
                  <a:lnTo>
                    <a:pt x="22379" y="22379"/>
                  </a:lnTo>
                  <a:lnTo>
                    <a:pt x="22956" y="22721"/>
                  </a:lnTo>
                  <a:lnTo>
                    <a:pt x="23533" y="23042"/>
                  </a:lnTo>
                  <a:lnTo>
                    <a:pt x="24003" y="23320"/>
                  </a:lnTo>
                  <a:lnTo>
                    <a:pt x="24003" y="10389"/>
                  </a:lnTo>
                  <a:lnTo>
                    <a:pt x="23533" y="10111"/>
                  </a:lnTo>
                  <a:lnTo>
                    <a:pt x="22956" y="9790"/>
                  </a:lnTo>
                  <a:lnTo>
                    <a:pt x="22379" y="9448"/>
                  </a:lnTo>
                  <a:lnTo>
                    <a:pt x="21780" y="9106"/>
                  </a:lnTo>
                  <a:lnTo>
                    <a:pt x="21203" y="8764"/>
                  </a:lnTo>
                  <a:lnTo>
                    <a:pt x="20626" y="8443"/>
                  </a:lnTo>
                  <a:lnTo>
                    <a:pt x="20049" y="8102"/>
                  </a:lnTo>
                  <a:lnTo>
                    <a:pt x="19451" y="7760"/>
                  </a:lnTo>
                  <a:lnTo>
                    <a:pt x="18874" y="7439"/>
                  </a:lnTo>
                  <a:lnTo>
                    <a:pt x="18296" y="7097"/>
                  </a:lnTo>
                  <a:lnTo>
                    <a:pt x="17719" y="6755"/>
                  </a:lnTo>
                  <a:lnTo>
                    <a:pt x="17121" y="6413"/>
                  </a:lnTo>
                  <a:lnTo>
                    <a:pt x="16544" y="6092"/>
                  </a:lnTo>
                  <a:lnTo>
                    <a:pt x="15967" y="5750"/>
                  </a:lnTo>
                  <a:lnTo>
                    <a:pt x="15390" y="5408"/>
                  </a:lnTo>
                  <a:lnTo>
                    <a:pt x="14791" y="5066"/>
                  </a:lnTo>
                  <a:lnTo>
                    <a:pt x="14214" y="4746"/>
                  </a:lnTo>
                  <a:lnTo>
                    <a:pt x="13637" y="4404"/>
                  </a:lnTo>
                  <a:lnTo>
                    <a:pt x="13060" y="4062"/>
                  </a:lnTo>
                  <a:lnTo>
                    <a:pt x="12461" y="3720"/>
                  </a:lnTo>
                  <a:lnTo>
                    <a:pt x="11884" y="3399"/>
                  </a:lnTo>
                  <a:lnTo>
                    <a:pt x="11307" y="3057"/>
                  </a:lnTo>
                  <a:lnTo>
                    <a:pt x="10730" y="2715"/>
                  </a:lnTo>
                  <a:lnTo>
                    <a:pt x="10132" y="2395"/>
                  </a:lnTo>
                  <a:lnTo>
                    <a:pt x="9554" y="2053"/>
                  </a:lnTo>
                  <a:lnTo>
                    <a:pt x="8977" y="1711"/>
                  </a:lnTo>
                  <a:lnTo>
                    <a:pt x="8400" y="1369"/>
                  </a:lnTo>
                  <a:lnTo>
                    <a:pt x="7802" y="1048"/>
                  </a:lnTo>
                  <a:lnTo>
                    <a:pt x="7225" y="706"/>
                  </a:lnTo>
                  <a:lnTo>
                    <a:pt x="6648" y="364"/>
                  </a:lnTo>
                  <a:lnTo>
                    <a:pt x="6070" y="22"/>
                  </a:lnTo>
                  <a:lnTo>
                    <a:pt x="6006" y="1"/>
                  </a:lnTo>
                  <a:close/>
                </a:path>
              </a:pathLst>
            </a:custGeom>
            <a:solidFill>
              <a:srgbClr val="F3A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19"/>
            <p:cNvSpPr/>
            <p:nvPr/>
          </p:nvSpPr>
          <p:spPr>
            <a:xfrm>
              <a:off x="4855669" y="2437060"/>
              <a:ext cx="714394" cy="412587"/>
            </a:xfrm>
            <a:custGeom>
              <a:rect b="b" l="l" r="r" t="t"/>
              <a:pathLst>
                <a:path extrusionOk="0" h="13851" w="23983">
                  <a:moveTo>
                    <a:pt x="11991" y="0"/>
                  </a:moveTo>
                  <a:lnTo>
                    <a:pt x="0" y="6925"/>
                  </a:lnTo>
                  <a:lnTo>
                    <a:pt x="11991" y="13851"/>
                  </a:lnTo>
                  <a:lnTo>
                    <a:pt x="23982" y="6925"/>
                  </a:lnTo>
                  <a:lnTo>
                    <a:pt x="11991" y="0"/>
                  </a:lnTo>
                  <a:close/>
                </a:path>
              </a:pathLst>
            </a:custGeom>
            <a:solidFill>
              <a:srgbClr val="F4CD60"/>
            </a:solidFill>
            <a:ln cap="flat" cmpd="sng" w="9525">
              <a:solidFill>
                <a:srgbClr val="F4CD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19"/>
            <p:cNvSpPr/>
            <p:nvPr/>
          </p:nvSpPr>
          <p:spPr>
            <a:xfrm>
              <a:off x="5212837" y="2640143"/>
              <a:ext cx="536115" cy="591490"/>
            </a:xfrm>
            <a:custGeom>
              <a:rect b="b" l="l" r="r" t="t"/>
              <a:pathLst>
                <a:path extrusionOk="0" h="19857" w="17998">
                  <a:moveTo>
                    <a:pt x="11991" y="1"/>
                  </a:moveTo>
                  <a:lnTo>
                    <a:pt x="11756" y="129"/>
                  </a:lnTo>
                  <a:lnTo>
                    <a:pt x="11286" y="407"/>
                  </a:lnTo>
                  <a:lnTo>
                    <a:pt x="10837" y="663"/>
                  </a:lnTo>
                  <a:lnTo>
                    <a:pt x="10388" y="920"/>
                  </a:lnTo>
                  <a:lnTo>
                    <a:pt x="9918" y="1197"/>
                  </a:lnTo>
                  <a:lnTo>
                    <a:pt x="9469" y="1454"/>
                  </a:lnTo>
                  <a:lnTo>
                    <a:pt x="9020" y="1710"/>
                  </a:lnTo>
                  <a:lnTo>
                    <a:pt x="8550" y="1967"/>
                  </a:lnTo>
                  <a:lnTo>
                    <a:pt x="8101" y="2245"/>
                  </a:lnTo>
                  <a:lnTo>
                    <a:pt x="7652" y="2501"/>
                  </a:lnTo>
                  <a:lnTo>
                    <a:pt x="7182" y="2758"/>
                  </a:lnTo>
                  <a:lnTo>
                    <a:pt x="6733" y="3036"/>
                  </a:lnTo>
                  <a:lnTo>
                    <a:pt x="6284" y="3292"/>
                  </a:lnTo>
                  <a:lnTo>
                    <a:pt x="5835" y="3549"/>
                  </a:lnTo>
                  <a:lnTo>
                    <a:pt x="5365" y="3805"/>
                  </a:lnTo>
                  <a:lnTo>
                    <a:pt x="4916" y="4083"/>
                  </a:lnTo>
                  <a:lnTo>
                    <a:pt x="4468" y="4339"/>
                  </a:lnTo>
                  <a:lnTo>
                    <a:pt x="3997" y="4596"/>
                  </a:lnTo>
                  <a:lnTo>
                    <a:pt x="3548" y="4874"/>
                  </a:lnTo>
                  <a:lnTo>
                    <a:pt x="3100" y="5130"/>
                  </a:lnTo>
                  <a:lnTo>
                    <a:pt x="2629" y="5387"/>
                  </a:lnTo>
                  <a:lnTo>
                    <a:pt x="2180" y="5665"/>
                  </a:lnTo>
                  <a:lnTo>
                    <a:pt x="1732" y="5921"/>
                  </a:lnTo>
                  <a:lnTo>
                    <a:pt x="1261" y="6178"/>
                  </a:lnTo>
                  <a:lnTo>
                    <a:pt x="813" y="6455"/>
                  </a:lnTo>
                  <a:lnTo>
                    <a:pt x="364" y="6712"/>
                  </a:lnTo>
                  <a:lnTo>
                    <a:pt x="0" y="6926"/>
                  </a:lnTo>
                  <a:lnTo>
                    <a:pt x="0" y="19857"/>
                  </a:lnTo>
                  <a:lnTo>
                    <a:pt x="364" y="19643"/>
                  </a:lnTo>
                  <a:lnTo>
                    <a:pt x="813" y="19387"/>
                  </a:lnTo>
                  <a:lnTo>
                    <a:pt x="1261" y="19109"/>
                  </a:lnTo>
                  <a:lnTo>
                    <a:pt x="1732" y="18852"/>
                  </a:lnTo>
                  <a:lnTo>
                    <a:pt x="2180" y="18596"/>
                  </a:lnTo>
                  <a:lnTo>
                    <a:pt x="2629" y="18318"/>
                  </a:lnTo>
                  <a:lnTo>
                    <a:pt x="3100" y="18061"/>
                  </a:lnTo>
                  <a:lnTo>
                    <a:pt x="3548" y="17805"/>
                  </a:lnTo>
                  <a:lnTo>
                    <a:pt x="3997" y="17527"/>
                  </a:lnTo>
                  <a:lnTo>
                    <a:pt x="4468" y="17271"/>
                  </a:lnTo>
                  <a:lnTo>
                    <a:pt x="4916" y="17014"/>
                  </a:lnTo>
                  <a:lnTo>
                    <a:pt x="5365" y="16736"/>
                  </a:lnTo>
                  <a:lnTo>
                    <a:pt x="5835" y="16480"/>
                  </a:lnTo>
                  <a:lnTo>
                    <a:pt x="6284" y="16223"/>
                  </a:lnTo>
                  <a:lnTo>
                    <a:pt x="6733" y="15967"/>
                  </a:lnTo>
                  <a:lnTo>
                    <a:pt x="7182" y="15689"/>
                  </a:lnTo>
                  <a:lnTo>
                    <a:pt x="7652" y="15433"/>
                  </a:lnTo>
                  <a:lnTo>
                    <a:pt x="8101" y="15176"/>
                  </a:lnTo>
                  <a:lnTo>
                    <a:pt x="8550" y="14898"/>
                  </a:lnTo>
                  <a:lnTo>
                    <a:pt x="9020" y="14642"/>
                  </a:lnTo>
                  <a:lnTo>
                    <a:pt x="9469" y="14385"/>
                  </a:lnTo>
                  <a:lnTo>
                    <a:pt x="9918" y="14107"/>
                  </a:lnTo>
                  <a:lnTo>
                    <a:pt x="10388" y="13851"/>
                  </a:lnTo>
                  <a:lnTo>
                    <a:pt x="10837" y="13594"/>
                  </a:lnTo>
                  <a:lnTo>
                    <a:pt x="11286" y="13316"/>
                  </a:lnTo>
                  <a:lnTo>
                    <a:pt x="11756" y="13060"/>
                  </a:lnTo>
                  <a:lnTo>
                    <a:pt x="12205" y="12804"/>
                  </a:lnTo>
                  <a:lnTo>
                    <a:pt x="12654" y="12547"/>
                  </a:lnTo>
                  <a:lnTo>
                    <a:pt x="13124" y="12269"/>
                  </a:lnTo>
                  <a:lnTo>
                    <a:pt x="13573" y="12013"/>
                  </a:lnTo>
                  <a:lnTo>
                    <a:pt x="14022" y="11756"/>
                  </a:lnTo>
                  <a:lnTo>
                    <a:pt x="14471" y="11478"/>
                  </a:lnTo>
                  <a:lnTo>
                    <a:pt x="14941" y="11222"/>
                  </a:lnTo>
                  <a:lnTo>
                    <a:pt x="15390" y="10965"/>
                  </a:lnTo>
                  <a:lnTo>
                    <a:pt x="15839" y="10687"/>
                  </a:lnTo>
                  <a:lnTo>
                    <a:pt x="16309" y="10431"/>
                  </a:lnTo>
                  <a:lnTo>
                    <a:pt x="16758" y="10175"/>
                  </a:lnTo>
                  <a:lnTo>
                    <a:pt x="17206" y="9918"/>
                  </a:lnTo>
                  <a:lnTo>
                    <a:pt x="17677" y="9640"/>
                  </a:lnTo>
                  <a:lnTo>
                    <a:pt x="17997" y="9469"/>
                  </a:lnTo>
                  <a:lnTo>
                    <a:pt x="17677" y="8956"/>
                  </a:lnTo>
                  <a:lnTo>
                    <a:pt x="17206" y="8229"/>
                  </a:lnTo>
                  <a:lnTo>
                    <a:pt x="16758" y="7524"/>
                  </a:lnTo>
                  <a:lnTo>
                    <a:pt x="16309" y="6797"/>
                  </a:lnTo>
                  <a:lnTo>
                    <a:pt x="15839" y="6092"/>
                  </a:lnTo>
                  <a:lnTo>
                    <a:pt x="15390" y="5365"/>
                  </a:lnTo>
                  <a:lnTo>
                    <a:pt x="14941" y="4639"/>
                  </a:lnTo>
                  <a:lnTo>
                    <a:pt x="14471" y="3933"/>
                  </a:lnTo>
                  <a:lnTo>
                    <a:pt x="14022" y="3207"/>
                  </a:lnTo>
                  <a:lnTo>
                    <a:pt x="13573" y="2480"/>
                  </a:lnTo>
                  <a:lnTo>
                    <a:pt x="13124" y="1775"/>
                  </a:lnTo>
                  <a:lnTo>
                    <a:pt x="12654" y="1048"/>
                  </a:lnTo>
                  <a:lnTo>
                    <a:pt x="12205" y="321"/>
                  </a:lnTo>
                  <a:lnTo>
                    <a:pt x="1199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19"/>
            <p:cNvSpPr/>
            <p:nvPr/>
          </p:nvSpPr>
          <p:spPr>
            <a:xfrm>
              <a:off x="4676772" y="2643331"/>
              <a:ext cx="536115" cy="591490"/>
            </a:xfrm>
            <a:custGeom>
              <a:rect b="b" l="l" r="r" t="t"/>
              <a:pathLst>
                <a:path extrusionOk="0" h="19857" w="17998">
                  <a:moveTo>
                    <a:pt x="6006" y="0"/>
                  </a:moveTo>
                  <a:lnTo>
                    <a:pt x="5643" y="556"/>
                  </a:lnTo>
                  <a:lnTo>
                    <a:pt x="5280" y="1112"/>
                  </a:lnTo>
                  <a:lnTo>
                    <a:pt x="4938" y="1668"/>
                  </a:lnTo>
                  <a:lnTo>
                    <a:pt x="4574" y="2223"/>
                  </a:lnTo>
                  <a:lnTo>
                    <a:pt x="4232" y="2779"/>
                  </a:lnTo>
                  <a:lnTo>
                    <a:pt x="3869" y="3335"/>
                  </a:lnTo>
                  <a:lnTo>
                    <a:pt x="3527" y="3890"/>
                  </a:lnTo>
                  <a:lnTo>
                    <a:pt x="3164" y="4446"/>
                  </a:lnTo>
                  <a:lnTo>
                    <a:pt x="2822" y="5002"/>
                  </a:lnTo>
                  <a:lnTo>
                    <a:pt x="2458" y="5558"/>
                  </a:lnTo>
                  <a:lnTo>
                    <a:pt x="2116" y="6135"/>
                  </a:lnTo>
                  <a:lnTo>
                    <a:pt x="1753" y="6690"/>
                  </a:lnTo>
                  <a:lnTo>
                    <a:pt x="1411" y="7246"/>
                  </a:lnTo>
                  <a:lnTo>
                    <a:pt x="1048" y="7802"/>
                  </a:lnTo>
                  <a:lnTo>
                    <a:pt x="706" y="8358"/>
                  </a:lnTo>
                  <a:lnTo>
                    <a:pt x="342" y="8913"/>
                  </a:lnTo>
                  <a:lnTo>
                    <a:pt x="0" y="9469"/>
                  </a:lnTo>
                  <a:lnTo>
                    <a:pt x="342" y="9661"/>
                  </a:lnTo>
                  <a:lnTo>
                    <a:pt x="706" y="9875"/>
                  </a:lnTo>
                  <a:lnTo>
                    <a:pt x="1048" y="10068"/>
                  </a:lnTo>
                  <a:lnTo>
                    <a:pt x="1411" y="10281"/>
                  </a:lnTo>
                  <a:lnTo>
                    <a:pt x="1753" y="10474"/>
                  </a:lnTo>
                  <a:lnTo>
                    <a:pt x="2116" y="10687"/>
                  </a:lnTo>
                  <a:lnTo>
                    <a:pt x="2458" y="10901"/>
                  </a:lnTo>
                  <a:lnTo>
                    <a:pt x="2822" y="11093"/>
                  </a:lnTo>
                  <a:lnTo>
                    <a:pt x="3164" y="11307"/>
                  </a:lnTo>
                  <a:lnTo>
                    <a:pt x="3527" y="11500"/>
                  </a:lnTo>
                  <a:lnTo>
                    <a:pt x="3869" y="11713"/>
                  </a:lnTo>
                  <a:lnTo>
                    <a:pt x="4232" y="11906"/>
                  </a:lnTo>
                  <a:lnTo>
                    <a:pt x="4574" y="12119"/>
                  </a:lnTo>
                  <a:lnTo>
                    <a:pt x="4938" y="12312"/>
                  </a:lnTo>
                  <a:lnTo>
                    <a:pt x="5280" y="12526"/>
                  </a:lnTo>
                  <a:lnTo>
                    <a:pt x="5643" y="12718"/>
                  </a:lnTo>
                  <a:lnTo>
                    <a:pt x="6006" y="12932"/>
                  </a:lnTo>
                  <a:lnTo>
                    <a:pt x="6348" y="13124"/>
                  </a:lnTo>
                  <a:lnTo>
                    <a:pt x="6712" y="13338"/>
                  </a:lnTo>
                  <a:lnTo>
                    <a:pt x="7054" y="13530"/>
                  </a:lnTo>
                  <a:lnTo>
                    <a:pt x="7417" y="13744"/>
                  </a:lnTo>
                  <a:lnTo>
                    <a:pt x="7759" y="13936"/>
                  </a:lnTo>
                  <a:lnTo>
                    <a:pt x="8122" y="14150"/>
                  </a:lnTo>
                  <a:lnTo>
                    <a:pt x="8464" y="14364"/>
                  </a:lnTo>
                  <a:lnTo>
                    <a:pt x="8828" y="14556"/>
                  </a:lnTo>
                  <a:lnTo>
                    <a:pt x="9170" y="14770"/>
                  </a:lnTo>
                  <a:lnTo>
                    <a:pt x="9533" y="14962"/>
                  </a:lnTo>
                  <a:lnTo>
                    <a:pt x="9875" y="15176"/>
                  </a:lnTo>
                  <a:lnTo>
                    <a:pt x="10239" y="15368"/>
                  </a:lnTo>
                  <a:lnTo>
                    <a:pt x="10581" y="15582"/>
                  </a:lnTo>
                  <a:lnTo>
                    <a:pt x="10944" y="15774"/>
                  </a:lnTo>
                  <a:lnTo>
                    <a:pt x="11286" y="15988"/>
                  </a:lnTo>
                  <a:lnTo>
                    <a:pt x="11649" y="16180"/>
                  </a:lnTo>
                  <a:lnTo>
                    <a:pt x="11991" y="16394"/>
                  </a:lnTo>
                  <a:lnTo>
                    <a:pt x="12355" y="16587"/>
                  </a:lnTo>
                  <a:lnTo>
                    <a:pt x="12697" y="16800"/>
                  </a:lnTo>
                  <a:lnTo>
                    <a:pt x="13060" y="16993"/>
                  </a:lnTo>
                  <a:lnTo>
                    <a:pt x="13402" y="17206"/>
                  </a:lnTo>
                  <a:lnTo>
                    <a:pt x="13765" y="17420"/>
                  </a:lnTo>
                  <a:lnTo>
                    <a:pt x="14107" y="17613"/>
                  </a:lnTo>
                  <a:lnTo>
                    <a:pt x="14471" y="17826"/>
                  </a:lnTo>
                  <a:lnTo>
                    <a:pt x="14813" y="18019"/>
                  </a:lnTo>
                  <a:lnTo>
                    <a:pt x="15176" y="18232"/>
                  </a:lnTo>
                  <a:lnTo>
                    <a:pt x="15518" y="18425"/>
                  </a:lnTo>
                  <a:lnTo>
                    <a:pt x="15881" y="18638"/>
                  </a:lnTo>
                  <a:lnTo>
                    <a:pt x="16223" y="18831"/>
                  </a:lnTo>
                  <a:lnTo>
                    <a:pt x="16587" y="19045"/>
                  </a:lnTo>
                  <a:lnTo>
                    <a:pt x="16929" y="19237"/>
                  </a:lnTo>
                  <a:lnTo>
                    <a:pt x="17292" y="19451"/>
                  </a:lnTo>
                  <a:lnTo>
                    <a:pt x="17634" y="19643"/>
                  </a:lnTo>
                  <a:lnTo>
                    <a:pt x="17997" y="19857"/>
                  </a:lnTo>
                  <a:lnTo>
                    <a:pt x="17997" y="6926"/>
                  </a:lnTo>
                  <a:lnTo>
                    <a:pt x="17634" y="6712"/>
                  </a:lnTo>
                  <a:lnTo>
                    <a:pt x="17292" y="6519"/>
                  </a:lnTo>
                  <a:lnTo>
                    <a:pt x="16929" y="6306"/>
                  </a:lnTo>
                  <a:lnTo>
                    <a:pt x="16587" y="6113"/>
                  </a:lnTo>
                  <a:lnTo>
                    <a:pt x="16223" y="5900"/>
                  </a:lnTo>
                  <a:lnTo>
                    <a:pt x="15881" y="5707"/>
                  </a:lnTo>
                  <a:lnTo>
                    <a:pt x="15518" y="5493"/>
                  </a:lnTo>
                  <a:lnTo>
                    <a:pt x="15176" y="5301"/>
                  </a:lnTo>
                  <a:lnTo>
                    <a:pt x="14813" y="5087"/>
                  </a:lnTo>
                  <a:lnTo>
                    <a:pt x="14471" y="4895"/>
                  </a:lnTo>
                  <a:lnTo>
                    <a:pt x="14107" y="4681"/>
                  </a:lnTo>
                  <a:lnTo>
                    <a:pt x="13765" y="4489"/>
                  </a:lnTo>
                  <a:lnTo>
                    <a:pt x="13402" y="4275"/>
                  </a:lnTo>
                  <a:lnTo>
                    <a:pt x="13060" y="4083"/>
                  </a:lnTo>
                  <a:lnTo>
                    <a:pt x="12697" y="3869"/>
                  </a:lnTo>
                  <a:lnTo>
                    <a:pt x="12355" y="3655"/>
                  </a:lnTo>
                  <a:lnTo>
                    <a:pt x="11991" y="3463"/>
                  </a:lnTo>
                  <a:lnTo>
                    <a:pt x="11649" y="3249"/>
                  </a:lnTo>
                  <a:lnTo>
                    <a:pt x="11286" y="3057"/>
                  </a:lnTo>
                  <a:lnTo>
                    <a:pt x="10944" y="2843"/>
                  </a:lnTo>
                  <a:lnTo>
                    <a:pt x="10581" y="2651"/>
                  </a:lnTo>
                  <a:lnTo>
                    <a:pt x="10239" y="2437"/>
                  </a:lnTo>
                  <a:lnTo>
                    <a:pt x="9875" y="2245"/>
                  </a:lnTo>
                  <a:lnTo>
                    <a:pt x="9533" y="2031"/>
                  </a:lnTo>
                  <a:lnTo>
                    <a:pt x="9170" y="1839"/>
                  </a:lnTo>
                  <a:lnTo>
                    <a:pt x="8828" y="1625"/>
                  </a:lnTo>
                  <a:lnTo>
                    <a:pt x="8464" y="1432"/>
                  </a:lnTo>
                  <a:lnTo>
                    <a:pt x="8122" y="1219"/>
                  </a:lnTo>
                  <a:lnTo>
                    <a:pt x="7759" y="1026"/>
                  </a:lnTo>
                  <a:lnTo>
                    <a:pt x="7417" y="813"/>
                  </a:lnTo>
                  <a:lnTo>
                    <a:pt x="7054" y="620"/>
                  </a:lnTo>
                  <a:lnTo>
                    <a:pt x="6712" y="406"/>
                  </a:lnTo>
                  <a:lnTo>
                    <a:pt x="6348" y="193"/>
                  </a:lnTo>
                  <a:lnTo>
                    <a:pt x="6006" y="0"/>
                  </a:lnTo>
                  <a:close/>
                </a:path>
              </a:pathLst>
            </a:custGeom>
            <a:solidFill>
              <a:srgbClr val="F8DF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19"/>
            <p:cNvSpPr/>
            <p:nvPr/>
          </p:nvSpPr>
          <p:spPr>
            <a:xfrm>
              <a:off x="5212837" y="2281724"/>
              <a:ext cx="357212" cy="488336"/>
            </a:xfrm>
            <a:custGeom>
              <a:rect b="b" l="l" r="r" t="t"/>
              <a:pathLst>
                <a:path extrusionOk="0" h="16394" w="11992">
                  <a:moveTo>
                    <a:pt x="5985" y="0"/>
                  </a:moveTo>
                  <a:lnTo>
                    <a:pt x="5900" y="64"/>
                  </a:lnTo>
                  <a:lnTo>
                    <a:pt x="5365" y="363"/>
                  </a:lnTo>
                  <a:lnTo>
                    <a:pt x="4831" y="684"/>
                  </a:lnTo>
                  <a:lnTo>
                    <a:pt x="4275" y="983"/>
                  </a:lnTo>
                  <a:lnTo>
                    <a:pt x="3741" y="1304"/>
                  </a:lnTo>
                  <a:lnTo>
                    <a:pt x="3206" y="1603"/>
                  </a:lnTo>
                  <a:lnTo>
                    <a:pt x="2672" y="1924"/>
                  </a:lnTo>
                  <a:lnTo>
                    <a:pt x="2138" y="2223"/>
                  </a:lnTo>
                  <a:lnTo>
                    <a:pt x="1603" y="2543"/>
                  </a:lnTo>
                  <a:lnTo>
                    <a:pt x="1069" y="2843"/>
                  </a:lnTo>
                  <a:lnTo>
                    <a:pt x="535" y="3163"/>
                  </a:lnTo>
                  <a:lnTo>
                    <a:pt x="0" y="3463"/>
                  </a:lnTo>
                  <a:lnTo>
                    <a:pt x="0" y="16394"/>
                  </a:lnTo>
                  <a:lnTo>
                    <a:pt x="535" y="16073"/>
                  </a:lnTo>
                  <a:lnTo>
                    <a:pt x="1069" y="15774"/>
                  </a:lnTo>
                  <a:lnTo>
                    <a:pt x="1603" y="15475"/>
                  </a:lnTo>
                  <a:lnTo>
                    <a:pt x="2138" y="15154"/>
                  </a:lnTo>
                  <a:lnTo>
                    <a:pt x="2672" y="14855"/>
                  </a:lnTo>
                  <a:lnTo>
                    <a:pt x="3206" y="14534"/>
                  </a:lnTo>
                  <a:lnTo>
                    <a:pt x="3741" y="14235"/>
                  </a:lnTo>
                  <a:lnTo>
                    <a:pt x="4275" y="13914"/>
                  </a:lnTo>
                  <a:lnTo>
                    <a:pt x="4831" y="13615"/>
                  </a:lnTo>
                  <a:lnTo>
                    <a:pt x="5365" y="13295"/>
                  </a:lnTo>
                  <a:lnTo>
                    <a:pt x="5900" y="12995"/>
                  </a:lnTo>
                  <a:lnTo>
                    <a:pt x="6434" y="12675"/>
                  </a:lnTo>
                  <a:lnTo>
                    <a:pt x="6968" y="12376"/>
                  </a:lnTo>
                  <a:lnTo>
                    <a:pt x="7503" y="12055"/>
                  </a:lnTo>
                  <a:lnTo>
                    <a:pt x="8037" y="11756"/>
                  </a:lnTo>
                  <a:lnTo>
                    <a:pt x="8571" y="11435"/>
                  </a:lnTo>
                  <a:lnTo>
                    <a:pt x="9106" y="11136"/>
                  </a:lnTo>
                  <a:lnTo>
                    <a:pt x="9640" y="10815"/>
                  </a:lnTo>
                  <a:lnTo>
                    <a:pt x="10196" y="10516"/>
                  </a:lnTo>
                  <a:lnTo>
                    <a:pt x="10730" y="10195"/>
                  </a:lnTo>
                  <a:lnTo>
                    <a:pt x="11264" y="9896"/>
                  </a:lnTo>
                  <a:lnTo>
                    <a:pt x="11799" y="9576"/>
                  </a:lnTo>
                  <a:lnTo>
                    <a:pt x="11991" y="9469"/>
                  </a:lnTo>
                  <a:lnTo>
                    <a:pt x="11799" y="9148"/>
                  </a:lnTo>
                  <a:lnTo>
                    <a:pt x="11264" y="8314"/>
                  </a:lnTo>
                  <a:lnTo>
                    <a:pt x="10730" y="7460"/>
                  </a:lnTo>
                  <a:lnTo>
                    <a:pt x="10196" y="6626"/>
                  </a:lnTo>
                  <a:lnTo>
                    <a:pt x="9640" y="5771"/>
                  </a:lnTo>
                  <a:lnTo>
                    <a:pt x="9106" y="4916"/>
                  </a:lnTo>
                  <a:lnTo>
                    <a:pt x="8571" y="4082"/>
                  </a:lnTo>
                  <a:lnTo>
                    <a:pt x="8037" y="3227"/>
                  </a:lnTo>
                  <a:lnTo>
                    <a:pt x="7503" y="2394"/>
                  </a:lnTo>
                  <a:lnTo>
                    <a:pt x="6968" y="1539"/>
                  </a:lnTo>
                  <a:lnTo>
                    <a:pt x="6434" y="684"/>
                  </a:lnTo>
                  <a:lnTo>
                    <a:pt x="59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19"/>
            <p:cNvSpPr/>
            <p:nvPr/>
          </p:nvSpPr>
          <p:spPr>
            <a:xfrm>
              <a:off x="4855669" y="2281724"/>
              <a:ext cx="357212" cy="488336"/>
            </a:xfrm>
            <a:custGeom>
              <a:rect b="b" l="l" r="r" t="t"/>
              <a:pathLst>
                <a:path extrusionOk="0" h="16394" w="11992">
                  <a:moveTo>
                    <a:pt x="5985" y="0"/>
                  </a:moveTo>
                  <a:lnTo>
                    <a:pt x="5579" y="641"/>
                  </a:lnTo>
                  <a:lnTo>
                    <a:pt x="5002" y="1539"/>
                  </a:lnTo>
                  <a:lnTo>
                    <a:pt x="4446" y="2458"/>
                  </a:lnTo>
                  <a:lnTo>
                    <a:pt x="3869" y="3356"/>
                  </a:lnTo>
                  <a:lnTo>
                    <a:pt x="3292" y="4253"/>
                  </a:lnTo>
                  <a:lnTo>
                    <a:pt x="2715" y="5151"/>
                  </a:lnTo>
                  <a:lnTo>
                    <a:pt x="2138" y="6070"/>
                  </a:lnTo>
                  <a:lnTo>
                    <a:pt x="1582" y="6968"/>
                  </a:lnTo>
                  <a:lnTo>
                    <a:pt x="1005" y="7866"/>
                  </a:lnTo>
                  <a:lnTo>
                    <a:pt x="428" y="8785"/>
                  </a:lnTo>
                  <a:lnTo>
                    <a:pt x="0" y="9469"/>
                  </a:lnTo>
                  <a:lnTo>
                    <a:pt x="428" y="9725"/>
                  </a:lnTo>
                  <a:lnTo>
                    <a:pt x="1005" y="10046"/>
                  </a:lnTo>
                  <a:lnTo>
                    <a:pt x="1582" y="10388"/>
                  </a:lnTo>
                  <a:lnTo>
                    <a:pt x="2138" y="10708"/>
                  </a:lnTo>
                  <a:lnTo>
                    <a:pt x="2715" y="11050"/>
                  </a:lnTo>
                  <a:lnTo>
                    <a:pt x="3292" y="11371"/>
                  </a:lnTo>
                  <a:lnTo>
                    <a:pt x="3869" y="11713"/>
                  </a:lnTo>
                  <a:lnTo>
                    <a:pt x="4446" y="12034"/>
                  </a:lnTo>
                  <a:lnTo>
                    <a:pt x="5002" y="12376"/>
                  </a:lnTo>
                  <a:lnTo>
                    <a:pt x="5579" y="12696"/>
                  </a:lnTo>
                  <a:lnTo>
                    <a:pt x="6156" y="13017"/>
                  </a:lnTo>
                  <a:lnTo>
                    <a:pt x="6733" y="13359"/>
                  </a:lnTo>
                  <a:lnTo>
                    <a:pt x="7310" y="13679"/>
                  </a:lnTo>
                  <a:lnTo>
                    <a:pt x="7866" y="14021"/>
                  </a:lnTo>
                  <a:lnTo>
                    <a:pt x="8443" y="14342"/>
                  </a:lnTo>
                  <a:lnTo>
                    <a:pt x="9020" y="14684"/>
                  </a:lnTo>
                  <a:lnTo>
                    <a:pt x="9597" y="15005"/>
                  </a:lnTo>
                  <a:lnTo>
                    <a:pt x="10153" y="15346"/>
                  </a:lnTo>
                  <a:lnTo>
                    <a:pt x="10730" y="15667"/>
                  </a:lnTo>
                  <a:lnTo>
                    <a:pt x="11307" y="16009"/>
                  </a:lnTo>
                  <a:lnTo>
                    <a:pt x="11884" y="16330"/>
                  </a:lnTo>
                  <a:lnTo>
                    <a:pt x="11991" y="16394"/>
                  </a:lnTo>
                  <a:lnTo>
                    <a:pt x="11991" y="3463"/>
                  </a:lnTo>
                  <a:lnTo>
                    <a:pt x="11884" y="3398"/>
                  </a:lnTo>
                  <a:lnTo>
                    <a:pt x="11307" y="3078"/>
                  </a:lnTo>
                  <a:lnTo>
                    <a:pt x="10730" y="2736"/>
                  </a:lnTo>
                  <a:lnTo>
                    <a:pt x="10153" y="2415"/>
                  </a:lnTo>
                  <a:lnTo>
                    <a:pt x="9597" y="2073"/>
                  </a:lnTo>
                  <a:lnTo>
                    <a:pt x="9020" y="1753"/>
                  </a:lnTo>
                  <a:lnTo>
                    <a:pt x="8443" y="1411"/>
                  </a:lnTo>
                  <a:lnTo>
                    <a:pt x="7866" y="1090"/>
                  </a:lnTo>
                  <a:lnTo>
                    <a:pt x="7310" y="769"/>
                  </a:lnTo>
                  <a:lnTo>
                    <a:pt x="6733" y="427"/>
                  </a:lnTo>
                  <a:lnTo>
                    <a:pt x="6156" y="85"/>
                  </a:lnTo>
                  <a:lnTo>
                    <a:pt x="5985" y="0"/>
                  </a:lnTo>
                  <a:close/>
                </a:path>
              </a:pathLst>
            </a:custGeom>
            <a:solidFill>
              <a:srgbClr val="DFF9FA"/>
            </a:solidFill>
            <a:ln cap="flat" cmpd="sng" w="9525">
              <a:solidFill>
                <a:srgbClr val="DFF9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19"/>
            <p:cNvSpPr/>
            <p:nvPr/>
          </p:nvSpPr>
          <p:spPr>
            <a:xfrm>
              <a:off x="4702239" y="1954789"/>
              <a:ext cx="235589" cy="237198"/>
            </a:xfrm>
            <a:custGeom>
              <a:rect b="b" l="l" r="r" t="t"/>
              <a:pathLst>
                <a:path extrusionOk="0" h="7963" w="7909">
                  <a:moveTo>
                    <a:pt x="3944" y="0"/>
                  </a:moveTo>
                  <a:cubicBezTo>
                    <a:pt x="3789" y="0"/>
                    <a:pt x="3634" y="11"/>
                    <a:pt x="3484" y="33"/>
                  </a:cubicBezTo>
                  <a:cubicBezTo>
                    <a:pt x="3292" y="54"/>
                    <a:pt x="3121" y="97"/>
                    <a:pt x="2950" y="139"/>
                  </a:cubicBezTo>
                  <a:cubicBezTo>
                    <a:pt x="2843" y="161"/>
                    <a:pt x="2715" y="204"/>
                    <a:pt x="2608" y="246"/>
                  </a:cubicBezTo>
                  <a:cubicBezTo>
                    <a:pt x="2501" y="268"/>
                    <a:pt x="2437" y="310"/>
                    <a:pt x="2351" y="332"/>
                  </a:cubicBezTo>
                  <a:lnTo>
                    <a:pt x="2138" y="439"/>
                  </a:lnTo>
                  <a:cubicBezTo>
                    <a:pt x="2074" y="481"/>
                    <a:pt x="2009" y="503"/>
                    <a:pt x="1945" y="546"/>
                  </a:cubicBezTo>
                  <a:lnTo>
                    <a:pt x="1774" y="652"/>
                  </a:lnTo>
                  <a:lnTo>
                    <a:pt x="1625" y="759"/>
                  </a:lnTo>
                  <a:lnTo>
                    <a:pt x="1496" y="866"/>
                  </a:lnTo>
                  <a:lnTo>
                    <a:pt x="1368" y="952"/>
                  </a:lnTo>
                  <a:cubicBezTo>
                    <a:pt x="1326" y="994"/>
                    <a:pt x="1283" y="1037"/>
                    <a:pt x="1240" y="1058"/>
                  </a:cubicBezTo>
                  <a:lnTo>
                    <a:pt x="1133" y="1165"/>
                  </a:lnTo>
                  <a:cubicBezTo>
                    <a:pt x="1112" y="1208"/>
                    <a:pt x="1069" y="1229"/>
                    <a:pt x="1048" y="1272"/>
                  </a:cubicBezTo>
                  <a:cubicBezTo>
                    <a:pt x="1005" y="1315"/>
                    <a:pt x="984" y="1336"/>
                    <a:pt x="941" y="1379"/>
                  </a:cubicBezTo>
                  <a:lnTo>
                    <a:pt x="855" y="1486"/>
                  </a:lnTo>
                  <a:cubicBezTo>
                    <a:pt x="834" y="1507"/>
                    <a:pt x="813" y="1550"/>
                    <a:pt x="770" y="1571"/>
                  </a:cubicBezTo>
                  <a:lnTo>
                    <a:pt x="706" y="1678"/>
                  </a:lnTo>
                  <a:cubicBezTo>
                    <a:pt x="684" y="1721"/>
                    <a:pt x="642" y="1742"/>
                    <a:pt x="620" y="1785"/>
                  </a:cubicBezTo>
                  <a:cubicBezTo>
                    <a:pt x="599" y="1828"/>
                    <a:pt x="577" y="1849"/>
                    <a:pt x="556" y="1892"/>
                  </a:cubicBezTo>
                  <a:cubicBezTo>
                    <a:pt x="535" y="1913"/>
                    <a:pt x="513" y="1956"/>
                    <a:pt x="513" y="1999"/>
                  </a:cubicBezTo>
                  <a:cubicBezTo>
                    <a:pt x="492" y="2020"/>
                    <a:pt x="471" y="2063"/>
                    <a:pt x="449" y="2084"/>
                  </a:cubicBezTo>
                  <a:cubicBezTo>
                    <a:pt x="428" y="2127"/>
                    <a:pt x="406" y="2170"/>
                    <a:pt x="385" y="2191"/>
                  </a:cubicBezTo>
                  <a:lnTo>
                    <a:pt x="342" y="2298"/>
                  </a:lnTo>
                  <a:cubicBezTo>
                    <a:pt x="321" y="2341"/>
                    <a:pt x="300" y="2362"/>
                    <a:pt x="300" y="2405"/>
                  </a:cubicBezTo>
                  <a:cubicBezTo>
                    <a:pt x="278" y="2448"/>
                    <a:pt x="257" y="2469"/>
                    <a:pt x="257" y="2512"/>
                  </a:cubicBezTo>
                  <a:cubicBezTo>
                    <a:pt x="235" y="2533"/>
                    <a:pt x="235" y="2576"/>
                    <a:pt x="214" y="2619"/>
                  </a:cubicBezTo>
                  <a:cubicBezTo>
                    <a:pt x="193" y="2640"/>
                    <a:pt x="193" y="2683"/>
                    <a:pt x="171" y="2704"/>
                  </a:cubicBezTo>
                  <a:cubicBezTo>
                    <a:pt x="171" y="2747"/>
                    <a:pt x="150" y="2790"/>
                    <a:pt x="129" y="2811"/>
                  </a:cubicBezTo>
                  <a:cubicBezTo>
                    <a:pt x="129" y="2854"/>
                    <a:pt x="129" y="2875"/>
                    <a:pt x="107" y="2918"/>
                  </a:cubicBezTo>
                  <a:cubicBezTo>
                    <a:pt x="107" y="2961"/>
                    <a:pt x="86" y="2982"/>
                    <a:pt x="86" y="3025"/>
                  </a:cubicBezTo>
                  <a:cubicBezTo>
                    <a:pt x="64" y="3046"/>
                    <a:pt x="64" y="3089"/>
                    <a:pt x="64" y="3132"/>
                  </a:cubicBezTo>
                  <a:lnTo>
                    <a:pt x="43" y="3217"/>
                  </a:lnTo>
                  <a:lnTo>
                    <a:pt x="22" y="3324"/>
                  </a:lnTo>
                  <a:lnTo>
                    <a:pt x="0" y="3431"/>
                  </a:lnTo>
                  <a:lnTo>
                    <a:pt x="0" y="3538"/>
                  </a:lnTo>
                  <a:lnTo>
                    <a:pt x="0" y="3645"/>
                  </a:lnTo>
                  <a:lnTo>
                    <a:pt x="0" y="3752"/>
                  </a:lnTo>
                  <a:lnTo>
                    <a:pt x="0" y="3837"/>
                  </a:lnTo>
                  <a:lnTo>
                    <a:pt x="0" y="3944"/>
                  </a:lnTo>
                  <a:lnTo>
                    <a:pt x="0" y="3987"/>
                  </a:lnTo>
                  <a:lnTo>
                    <a:pt x="0" y="4051"/>
                  </a:lnTo>
                  <a:lnTo>
                    <a:pt x="0" y="4158"/>
                  </a:lnTo>
                  <a:lnTo>
                    <a:pt x="0" y="4265"/>
                  </a:lnTo>
                  <a:lnTo>
                    <a:pt x="0" y="4371"/>
                  </a:lnTo>
                  <a:lnTo>
                    <a:pt x="0" y="4457"/>
                  </a:lnTo>
                  <a:cubicBezTo>
                    <a:pt x="0" y="4500"/>
                    <a:pt x="0" y="4542"/>
                    <a:pt x="22" y="4564"/>
                  </a:cubicBezTo>
                  <a:cubicBezTo>
                    <a:pt x="43" y="4607"/>
                    <a:pt x="22" y="4628"/>
                    <a:pt x="43" y="4671"/>
                  </a:cubicBezTo>
                  <a:cubicBezTo>
                    <a:pt x="43" y="4692"/>
                    <a:pt x="43" y="4735"/>
                    <a:pt x="43" y="4778"/>
                  </a:cubicBezTo>
                  <a:cubicBezTo>
                    <a:pt x="64" y="4799"/>
                    <a:pt x="64" y="4842"/>
                    <a:pt x="86" y="4884"/>
                  </a:cubicBezTo>
                  <a:cubicBezTo>
                    <a:pt x="86" y="4906"/>
                    <a:pt x="86" y="4949"/>
                    <a:pt x="107" y="4970"/>
                  </a:cubicBezTo>
                  <a:cubicBezTo>
                    <a:pt x="107" y="5013"/>
                    <a:pt x="129" y="5055"/>
                    <a:pt x="129" y="5077"/>
                  </a:cubicBezTo>
                  <a:cubicBezTo>
                    <a:pt x="150" y="5120"/>
                    <a:pt x="150" y="5162"/>
                    <a:pt x="150" y="5184"/>
                  </a:cubicBezTo>
                  <a:cubicBezTo>
                    <a:pt x="171" y="5226"/>
                    <a:pt x="193" y="5248"/>
                    <a:pt x="193" y="5291"/>
                  </a:cubicBezTo>
                  <a:cubicBezTo>
                    <a:pt x="214" y="5333"/>
                    <a:pt x="214" y="5355"/>
                    <a:pt x="235" y="5397"/>
                  </a:cubicBezTo>
                  <a:lnTo>
                    <a:pt x="278" y="5504"/>
                  </a:lnTo>
                  <a:cubicBezTo>
                    <a:pt x="278" y="5526"/>
                    <a:pt x="300" y="5568"/>
                    <a:pt x="321" y="5590"/>
                  </a:cubicBezTo>
                  <a:lnTo>
                    <a:pt x="364" y="5697"/>
                  </a:lnTo>
                  <a:cubicBezTo>
                    <a:pt x="385" y="5739"/>
                    <a:pt x="406" y="5761"/>
                    <a:pt x="406" y="5804"/>
                  </a:cubicBezTo>
                  <a:cubicBezTo>
                    <a:pt x="428" y="5846"/>
                    <a:pt x="449" y="5868"/>
                    <a:pt x="471" y="5910"/>
                  </a:cubicBezTo>
                  <a:cubicBezTo>
                    <a:pt x="492" y="5932"/>
                    <a:pt x="513" y="5975"/>
                    <a:pt x="535" y="6017"/>
                  </a:cubicBezTo>
                  <a:cubicBezTo>
                    <a:pt x="556" y="6039"/>
                    <a:pt x="577" y="6081"/>
                    <a:pt x="599" y="6103"/>
                  </a:cubicBezTo>
                  <a:cubicBezTo>
                    <a:pt x="620" y="6145"/>
                    <a:pt x="620" y="6188"/>
                    <a:pt x="663" y="6210"/>
                  </a:cubicBezTo>
                  <a:cubicBezTo>
                    <a:pt x="684" y="6252"/>
                    <a:pt x="706" y="6274"/>
                    <a:pt x="727" y="6316"/>
                  </a:cubicBezTo>
                  <a:lnTo>
                    <a:pt x="813" y="6423"/>
                  </a:lnTo>
                  <a:lnTo>
                    <a:pt x="877" y="6530"/>
                  </a:lnTo>
                  <a:cubicBezTo>
                    <a:pt x="919" y="6552"/>
                    <a:pt x="941" y="6594"/>
                    <a:pt x="984" y="6637"/>
                  </a:cubicBezTo>
                  <a:lnTo>
                    <a:pt x="1048" y="6744"/>
                  </a:lnTo>
                  <a:lnTo>
                    <a:pt x="1155" y="6829"/>
                  </a:lnTo>
                  <a:cubicBezTo>
                    <a:pt x="1176" y="6872"/>
                    <a:pt x="1219" y="6915"/>
                    <a:pt x="1261" y="6936"/>
                  </a:cubicBezTo>
                  <a:lnTo>
                    <a:pt x="1368" y="7043"/>
                  </a:lnTo>
                  <a:cubicBezTo>
                    <a:pt x="1411" y="7086"/>
                    <a:pt x="1454" y="7107"/>
                    <a:pt x="1496" y="7150"/>
                  </a:cubicBezTo>
                  <a:lnTo>
                    <a:pt x="1646" y="7257"/>
                  </a:lnTo>
                  <a:lnTo>
                    <a:pt x="1796" y="7342"/>
                  </a:lnTo>
                  <a:lnTo>
                    <a:pt x="1967" y="7449"/>
                  </a:lnTo>
                  <a:lnTo>
                    <a:pt x="2159" y="7556"/>
                  </a:lnTo>
                  <a:cubicBezTo>
                    <a:pt x="2245" y="7599"/>
                    <a:pt x="2309" y="7620"/>
                    <a:pt x="2373" y="7663"/>
                  </a:cubicBezTo>
                  <a:cubicBezTo>
                    <a:pt x="2458" y="7684"/>
                    <a:pt x="2565" y="7727"/>
                    <a:pt x="2651" y="7770"/>
                  </a:cubicBezTo>
                  <a:cubicBezTo>
                    <a:pt x="2736" y="7791"/>
                    <a:pt x="2886" y="7834"/>
                    <a:pt x="3014" y="7877"/>
                  </a:cubicBezTo>
                  <a:cubicBezTo>
                    <a:pt x="3271" y="7920"/>
                    <a:pt x="3548" y="7962"/>
                    <a:pt x="3805" y="7962"/>
                  </a:cubicBezTo>
                  <a:lnTo>
                    <a:pt x="4040" y="7962"/>
                  </a:lnTo>
                  <a:cubicBezTo>
                    <a:pt x="4296" y="7962"/>
                    <a:pt x="4574" y="7920"/>
                    <a:pt x="4831" y="7877"/>
                  </a:cubicBezTo>
                  <a:cubicBezTo>
                    <a:pt x="4959" y="7834"/>
                    <a:pt x="5087" y="7813"/>
                    <a:pt x="5194" y="7770"/>
                  </a:cubicBezTo>
                  <a:cubicBezTo>
                    <a:pt x="5322" y="7727"/>
                    <a:pt x="5387" y="7706"/>
                    <a:pt x="5472" y="7663"/>
                  </a:cubicBezTo>
                  <a:cubicBezTo>
                    <a:pt x="5579" y="7620"/>
                    <a:pt x="5622" y="7599"/>
                    <a:pt x="5686" y="7556"/>
                  </a:cubicBezTo>
                  <a:lnTo>
                    <a:pt x="5900" y="7449"/>
                  </a:lnTo>
                  <a:lnTo>
                    <a:pt x="6049" y="7342"/>
                  </a:lnTo>
                  <a:cubicBezTo>
                    <a:pt x="6113" y="7321"/>
                    <a:pt x="6156" y="7278"/>
                    <a:pt x="6220" y="7257"/>
                  </a:cubicBezTo>
                  <a:lnTo>
                    <a:pt x="6348" y="7150"/>
                  </a:lnTo>
                  <a:cubicBezTo>
                    <a:pt x="6391" y="7107"/>
                    <a:pt x="6434" y="7086"/>
                    <a:pt x="6477" y="7043"/>
                  </a:cubicBezTo>
                  <a:lnTo>
                    <a:pt x="6605" y="6936"/>
                  </a:lnTo>
                  <a:cubicBezTo>
                    <a:pt x="6626" y="6915"/>
                    <a:pt x="6669" y="6872"/>
                    <a:pt x="6712" y="6829"/>
                  </a:cubicBezTo>
                  <a:cubicBezTo>
                    <a:pt x="6755" y="6808"/>
                    <a:pt x="6776" y="6765"/>
                    <a:pt x="6819" y="6744"/>
                  </a:cubicBezTo>
                  <a:lnTo>
                    <a:pt x="6904" y="6637"/>
                  </a:lnTo>
                  <a:cubicBezTo>
                    <a:pt x="6926" y="6594"/>
                    <a:pt x="6968" y="6573"/>
                    <a:pt x="6990" y="6530"/>
                  </a:cubicBezTo>
                  <a:lnTo>
                    <a:pt x="7075" y="6423"/>
                  </a:lnTo>
                  <a:lnTo>
                    <a:pt x="7161" y="6316"/>
                  </a:lnTo>
                  <a:cubicBezTo>
                    <a:pt x="7182" y="6274"/>
                    <a:pt x="7203" y="6252"/>
                    <a:pt x="7225" y="6210"/>
                  </a:cubicBezTo>
                  <a:cubicBezTo>
                    <a:pt x="7246" y="6188"/>
                    <a:pt x="7267" y="6145"/>
                    <a:pt x="7289" y="6103"/>
                  </a:cubicBezTo>
                  <a:cubicBezTo>
                    <a:pt x="7310" y="6081"/>
                    <a:pt x="7332" y="6039"/>
                    <a:pt x="7353" y="6017"/>
                  </a:cubicBezTo>
                  <a:cubicBezTo>
                    <a:pt x="7374" y="5975"/>
                    <a:pt x="7396" y="5932"/>
                    <a:pt x="7417" y="5910"/>
                  </a:cubicBezTo>
                  <a:cubicBezTo>
                    <a:pt x="7438" y="5868"/>
                    <a:pt x="7460" y="5846"/>
                    <a:pt x="7460" y="5804"/>
                  </a:cubicBezTo>
                  <a:lnTo>
                    <a:pt x="7524" y="5697"/>
                  </a:lnTo>
                  <a:cubicBezTo>
                    <a:pt x="7545" y="5675"/>
                    <a:pt x="7545" y="5633"/>
                    <a:pt x="7567" y="5590"/>
                  </a:cubicBezTo>
                  <a:cubicBezTo>
                    <a:pt x="7588" y="5568"/>
                    <a:pt x="7588" y="5526"/>
                    <a:pt x="7609" y="5504"/>
                  </a:cubicBezTo>
                  <a:lnTo>
                    <a:pt x="7652" y="5397"/>
                  </a:lnTo>
                  <a:cubicBezTo>
                    <a:pt x="7652" y="5355"/>
                    <a:pt x="7674" y="5333"/>
                    <a:pt x="7695" y="5291"/>
                  </a:cubicBezTo>
                  <a:cubicBezTo>
                    <a:pt x="7695" y="5248"/>
                    <a:pt x="7716" y="5226"/>
                    <a:pt x="7716" y="5184"/>
                  </a:cubicBezTo>
                  <a:cubicBezTo>
                    <a:pt x="7738" y="5141"/>
                    <a:pt x="7738" y="5120"/>
                    <a:pt x="7759" y="5077"/>
                  </a:cubicBezTo>
                  <a:cubicBezTo>
                    <a:pt x="7759" y="5055"/>
                    <a:pt x="7780" y="5013"/>
                    <a:pt x="7780" y="4970"/>
                  </a:cubicBezTo>
                  <a:cubicBezTo>
                    <a:pt x="7780" y="4949"/>
                    <a:pt x="7802" y="4906"/>
                    <a:pt x="7802" y="4884"/>
                  </a:cubicBezTo>
                  <a:cubicBezTo>
                    <a:pt x="7823" y="4842"/>
                    <a:pt x="7823" y="4799"/>
                    <a:pt x="7823" y="4778"/>
                  </a:cubicBezTo>
                  <a:cubicBezTo>
                    <a:pt x="7845" y="4735"/>
                    <a:pt x="7823" y="4713"/>
                    <a:pt x="7845" y="4671"/>
                  </a:cubicBezTo>
                  <a:cubicBezTo>
                    <a:pt x="7866" y="4628"/>
                    <a:pt x="7845" y="4607"/>
                    <a:pt x="7866" y="4564"/>
                  </a:cubicBezTo>
                  <a:cubicBezTo>
                    <a:pt x="7887" y="4542"/>
                    <a:pt x="7866" y="4500"/>
                    <a:pt x="7887" y="4457"/>
                  </a:cubicBezTo>
                  <a:cubicBezTo>
                    <a:pt x="7887" y="4436"/>
                    <a:pt x="7887" y="4393"/>
                    <a:pt x="7887" y="4371"/>
                  </a:cubicBezTo>
                  <a:lnTo>
                    <a:pt x="7887" y="4265"/>
                  </a:lnTo>
                  <a:lnTo>
                    <a:pt x="7887" y="4158"/>
                  </a:lnTo>
                  <a:lnTo>
                    <a:pt x="7887" y="4051"/>
                  </a:lnTo>
                  <a:cubicBezTo>
                    <a:pt x="7887" y="4029"/>
                    <a:pt x="7887" y="4008"/>
                    <a:pt x="7887" y="3987"/>
                  </a:cubicBezTo>
                  <a:cubicBezTo>
                    <a:pt x="7909" y="3987"/>
                    <a:pt x="7909" y="3965"/>
                    <a:pt x="7909" y="3944"/>
                  </a:cubicBezTo>
                  <a:lnTo>
                    <a:pt x="7909" y="3858"/>
                  </a:lnTo>
                  <a:lnTo>
                    <a:pt x="7909" y="3752"/>
                  </a:lnTo>
                  <a:lnTo>
                    <a:pt x="7909" y="3645"/>
                  </a:lnTo>
                  <a:lnTo>
                    <a:pt x="7909" y="3538"/>
                  </a:lnTo>
                  <a:cubicBezTo>
                    <a:pt x="7909" y="3495"/>
                    <a:pt x="7909" y="3474"/>
                    <a:pt x="7909" y="3431"/>
                  </a:cubicBezTo>
                  <a:lnTo>
                    <a:pt x="7887" y="3324"/>
                  </a:lnTo>
                  <a:cubicBezTo>
                    <a:pt x="7887" y="3303"/>
                    <a:pt x="7887" y="3260"/>
                    <a:pt x="7866" y="3239"/>
                  </a:cubicBezTo>
                  <a:lnTo>
                    <a:pt x="7845" y="3132"/>
                  </a:lnTo>
                  <a:cubicBezTo>
                    <a:pt x="7845" y="3089"/>
                    <a:pt x="7823" y="3068"/>
                    <a:pt x="7823" y="3025"/>
                  </a:cubicBezTo>
                  <a:cubicBezTo>
                    <a:pt x="7802" y="2982"/>
                    <a:pt x="7802" y="2961"/>
                    <a:pt x="7802" y="2918"/>
                  </a:cubicBezTo>
                  <a:cubicBezTo>
                    <a:pt x="7780" y="2897"/>
                    <a:pt x="7780" y="2854"/>
                    <a:pt x="7759" y="2811"/>
                  </a:cubicBezTo>
                  <a:cubicBezTo>
                    <a:pt x="7759" y="2790"/>
                    <a:pt x="7738" y="2747"/>
                    <a:pt x="7738" y="2726"/>
                  </a:cubicBezTo>
                  <a:cubicBezTo>
                    <a:pt x="7716" y="2683"/>
                    <a:pt x="7695" y="2640"/>
                    <a:pt x="7695" y="2619"/>
                  </a:cubicBezTo>
                  <a:cubicBezTo>
                    <a:pt x="7674" y="2576"/>
                    <a:pt x="7674" y="2533"/>
                    <a:pt x="7652" y="2512"/>
                  </a:cubicBezTo>
                  <a:cubicBezTo>
                    <a:pt x="7631" y="2469"/>
                    <a:pt x="7631" y="2448"/>
                    <a:pt x="7609" y="2405"/>
                  </a:cubicBezTo>
                  <a:lnTo>
                    <a:pt x="7567" y="2298"/>
                  </a:lnTo>
                  <a:cubicBezTo>
                    <a:pt x="7545" y="2277"/>
                    <a:pt x="7524" y="2234"/>
                    <a:pt x="7503" y="2191"/>
                  </a:cubicBezTo>
                  <a:cubicBezTo>
                    <a:pt x="7503" y="2170"/>
                    <a:pt x="7481" y="2127"/>
                    <a:pt x="7460" y="2106"/>
                  </a:cubicBezTo>
                  <a:cubicBezTo>
                    <a:pt x="7438" y="2063"/>
                    <a:pt x="7417" y="2020"/>
                    <a:pt x="7396" y="1999"/>
                  </a:cubicBezTo>
                  <a:cubicBezTo>
                    <a:pt x="7374" y="1956"/>
                    <a:pt x="7353" y="1935"/>
                    <a:pt x="7332" y="1892"/>
                  </a:cubicBezTo>
                  <a:cubicBezTo>
                    <a:pt x="7310" y="1849"/>
                    <a:pt x="7289" y="1828"/>
                    <a:pt x="7267" y="1785"/>
                  </a:cubicBezTo>
                  <a:cubicBezTo>
                    <a:pt x="7246" y="1764"/>
                    <a:pt x="7225" y="1721"/>
                    <a:pt x="7203" y="1678"/>
                  </a:cubicBezTo>
                  <a:lnTo>
                    <a:pt x="7118" y="1571"/>
                  </a:lnTo>
                  <a:cubicBezTo>
                    <a:pt x="7097" y="1550"/>
                    <a:pt x="7075" y="1507"/>
                    <a:pt x="7054" y="1486"/>
                  </a:cubicBezTo>
                  <a:lnTo>
                    <a:pt x="6926" y="1400"/>
                  </a:lnTo>
                  <a:cubicBezTo>
                    <a:pt x="6904" y="1358"/>
                    <a:pt x="6861" y="1315"/>
                    <a:pt x="6840" y="1294"/>
                  </a:cubicBezTo>
                  <a:cubicBezTo>
                    <a:pt x="6797" y="1251"/>
                    <a:pt x="6776" y="1208"/>
                    <a:pt x="6733" y="1187"/>
                  </a:cubicBezTo>
                  <a:lnTo>
                    <a:pt x="6626" y="1080"/>
                  </a:lnTo>
                  <a:cubicBezTo>
                    <a:pt x="6584" y="1037"/>
                    <a:pt x="6562" y="1016"/>
                    <a:pt x="6519" y="973"/>
                  </a:cubicBezTo>
                  <a:lnTo>
                    <a:pt x="6391" y="866"/>
                  </a:lnTo>
                  <a:cubicBezTo>
                    <a:pt x="6348" y="823"/>
                    <a:pt x="6306" y="781"/>
                    <a:pt x="6263" y="759"/>
                  </a:cubicBezTo>
                  <a:lnTo>
                    <a:pt x="6113" y="652"/>
                  </a:lnTo>
                  <a:lnTo>
                    <a:pt x="5942" y="546"/>
                  </a:lnTo>
                  <a:cubicBezTo>
                    <a:pt x="5878" y="503"/>
                    <a:pt x="5814" y="481"/>
                    <a:pt x="5750" y="439"/>
                  </a:cubicBezTo>
                  <a:lnTo>
                    <a:pt x="5536" y="332"/>
                  </a:lnTo>
                  <a:cubicBezTo>
                    <a:pt x="5451" y="310"/>
                    <a:pt x="5365" y="268"/>
                    <a:pt x="5280" y="246"/>
                  </a:cubicBezTo>
                  <a:cubicBezTo>
                    <a:pt x="5173" y="204"/>
                    <a:pt x="5045" y="161"/>
                    <a:pt x="4938" y="139"/>
                  </a:cubicBezTo>
                  <a:cubicBezTo>
                    <a:pt x="4767" y="97"/>
                    <a:pt x="4574" y="54"/>
                    <a:pt x="4403" y="33"/>
                  </a:cubicBezTo>
                  <a:cubicBezTo>
                    <a:pt x="4254" y="11"/>
                    <a:pt x="4099" y="0"/>
                    <a:pt x="39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19"/>
            <p:cNvSpPr/>
            <p:nvPr/>
          </p:nvSpPr>
          <p:spPr>
            <a:xfrm>
              <a:off x="4153425" y="2053352"/>
              <a:ext cx="546958" cy="40481"/>
            </a:xfrm>
            <a:custGeom>
              <a:rect b="b" l="l" r="r" t="t"/>
              <a:pathLst>
                <a:path extrusionOk="0" h="1359" w="18362">
                  <a:moveTo>
                    <a:pt x="684" y="1"/>
                  </a:moveTo>
                  <a:cubicBezTo>
                    <a:pt x="343" y="1"/>
                    <a:pt x="1" y="240"/>
                    <a:pt x="1" y="678"/>
                  </a:cubicBezTo>
                  <a:cubicBezTo>
                    <a:pt x="1" y="1119"/>
                    <a:pt x="348" y="1358"/>
                    <a:pt x="692" y="1358"/>
                  </a:cubicBezTo>
                  <a:cubicBezTo>
                    <a:pt x="981" y="1358"/>
                    <a:pt x="1269" y="1189"/>
                    <a:pt x="1347" y="827"/>
                  </a:cubicBezTo>
                  <a:lnTo>
                    <a:pt x="18361" y="827"/>
                  </a:lnTo>
                  <a:lnTo>
                    <a:pt x="18361" y="549"/>
                  </a:lnTo>
                  <a:lnTo>
                    <a:pt x="1347" y="549"/>
                  </a:lnTo>
                  <a:cubicBezTo>
                    <a:pt x="1269" y="175"/>
                    <a:pt x="977" y="1"/>
                    <a:pt x="6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19"/>
            <p:cNvSpPr/>
            <p:nvPr/>
          </p:nvSpPr>
          <p:spPr>
            <a:xfrm>
              <a:off x="4701584" y="2425265"/>
              <a:ext cx="236245" cy="237198"/>
            </a:xfrm>
            <a:custGeom>
              <a:rect b="b" l="l" r="r" t="t"/>
              <a:pathLst>
                <a:path extrusionOk="0" h="7963" w="7931">
                  <a:moveTo>
                    <a:pt x="3952" y="1"/>
                  </a:moveTo>
                  <a:cubicBezTo>
                    <a:pt x="3800" y="1"/>
                    <a:pt x="3645" y="12"/>
                    <a:pt x="3485" y="33"/>
                  </a:cubicBezTo>
                  <a:cubicBezTo>
                    <a:pt x="3293" y="54"/>
                    <a:pt x="3079" y="97"/>
                    <a:pt x="2886" y="140"/>
                  </a:cubicBezTo>
                  <a:cubicBezTo>
                    <a:pt x="2780" y="183"/>
                    <a:pt x="2651" y="204"/>
                    <a:pt x="2523" y="268"/>
                  </a:cubicBezTo>
                  <a:cubicBezTo>
                    <a:pt x="2438" y="289"/>
                    <a:pt x="2352" y="332"/>
                    <a:pt x="2267" y="375"/>
                  </a:cubicBezTo>
                  <a:cubicBezTo>
                    <a:pt x="2181" y="418"/>
                    <a:pt x="2096" y="460"/>
                    <a:pt x="2031" y="503"/>
                  </a:cubicBezTo>
                  <a:cubicBezTo>
                    <a:pt x="1946" y="546"/>
                    <a:pt x="1903" y="567"/>
                    <a:pt x="1839" y="610"/>
                  </a:cubicBezTo>
                  <a:cubicBezTo>
                    <a:pt x="1775" y="653"/>
                    <a:pt x="1711" y="695"/>
                    <a:pt x="1647" y="738"/>
                  </a:cubicBezTo>
                  <a:lnTo>
                    <a:pt x="1497" y="845"/>
                  </a:lnTo>
                  <a:lnTo>
                    <a:pt x="1348" y="973"/>
                  </a:lnTo>
                  <a:cubicBezTo>
                    <a:pt x="1305" y="1016"/>
                    <a:pt x="1262" y="1059"/>
                    <a:pt x="1219" y="1080"/>
                  </a:cubicBezTo>
                  <a:cubicBezTo>
                    <a:pt x="1177" y="1123"/>
                    <a:pt x="1134" y="1166"/>
                    <a:pt x="1112" y="1208"/>
                  </a:cubicBezTo>
                  <a:lnTo>
                    <a:pt x="1006" y="1337"/>
                  </a:lnTo>
                  <a:lnTo>
                    <a:pt x="899" y="1444"/>
                  </a:lnTo>
                  <a:cubicBezTo>
                    <a:pt x="856" y="1486"/>
                    <a:pt x="835" y="1529"/>
                    <a:pt x="792" y="1572"/>
                  </a:cubicBezTo>
                  <a:cubicBezTo>
                    <a:pt x="770" y="1593"/>
                    <a:pt x="749" y="1636"/>
                    <a:pt x="706" y="1679"/>
                  </a:cubicBezTo>
                  <a:cubicBezTo>
                    <a:pt x="685" y="1721"/>
                    <a:pt x="664" y="1764"/>
                    <a:pt x="621" y="1807"/>
                  </a:cubicBezTo>
                  <a:lnTo>
                    <a:pt x="557" y="1914"/>
                  </a:lnTo>
                  <a:lnTo>
                    <a:pt x="493" y="2042"/>
                  </a:lnTo>
                  <a:cubicBezTo>
                    <a:pt x="471" y="2085"/>
                    <a:pt x="450" y="2106"/>
                    <a:pt x="428" y="2149"/>
                  </a:cubicBezTo>
                  <a:lnTo>
                    <a:pt x="364" y="2277"/>
                  </a:lnTo>
                  <a:lnTo>
                    <a:pt x="300" y="2384"/>
                  </a:lnTo>
                  <a:lnTo>
                    <a:pt x="257" y="2512"/>
                  </a:lnTo>
                  <a:cubicBezTo>
                    <a:pt x="236" y="2555"/>
                    <a:pt x="236" y="2598"/>
                    <a:pt x="215" y="2619"/>
                  </a:cubicBezTo>
                  <a:lnTo>
                    <a:pt x="172" y="2747"/>
                  </a:lnTo>
                  <a:cubicBezTo>
                    <a:pt x="172" y="2790"/>
                    <a:pt x="151" y="2833"/>
                    <a:pt x="129" y="2854"/>
                  </a:cubicBezTo>
                  <a:cubicBezTo>
                    <a:pt x="129" y="2897"/>
                    <a:pt x="129" y="2940"/>
                    <a:pt x="108" y="2982"/>
                  </a:cubicBezTo>
                  <a:cubicBezTo>
                    <a:pt x="108" y="3025"/>
                    <a:pt x="86" y="3068"/>
                    <a:pt x="86" y="3111"/>
                  </a:cubicBezTo>
                  <a:cubicBezTo>
                    <a:pt x="65" y="3153"/>
                    <a:pt x="65" y="3175"/>
                    <a:pt x="44" y="3218"/>
                  </a:cubicBezTo>
                  <a:cubicBezTo>
                    <a:pt x="44" y="3260"/>
                    <a:pt x="44" y="3303"/>
                    <a:pt x="44" y="3346"/>
                  </a:cubicBezTo>
                  <a:cubicBezTo>
                    <a:pt x="22" y="3367"/>
                    <a:pt x="22" y="3410"/>
                    <a:pt x="22" y="3453"/>
                  </a:cubicBezTo>
                  <a:cubicBezTo>
                    <a:pt x="22" y="3495"/>
                    <a:pt x="1" y="3538"/>
                    <a:pt x="1" y="3581"/>
                  </a:cubicBezTo>
                  <a:cubicBezTo>
                    <a:pt x="1" y="3624"/>
                    <a:pt x="1" y="3645"/>
                    <a:pt x="1" y="3688"/>
                  </a:cubicBezTo>
                  <a:lnTo>
                    <a:pt x="1" y="3816"/>
                  </a:lnTo>
                  <a:lnTo>
                    <a:pt x="1" y="3923"/>
                  </a:lnTo>
                  <a:lnTo>
                    <a:pt x="1" y="3987"/>
                  </a:lnTo>
                  <a:cubicBezTo>
                    <a:pt x="1" y="4008"/>
                    <a:pt x="1" y="4030"/>
                    <a:pt x="1" y="4051"/>
                  </a:cubicBezTo>
                  <a:lnTo>
                    <a:pt x="1" y="4179"/>
                  </a:lnTo>
                  <a:lnTo>
                    <a:pt x="1" y="4286"/>
                  </a:lnTo>
                  <a:lnTo>
                    <a:pt x="1" y="4415"/>
                  </a:lnTo>
                  <a:cubicBezTo>
                    <a:pt x="1" y="4436"/>
                    <a:pt x="1" y="4479"/>
                    <a:pt x="22" y="4521"/>
                  </a:cubicBezTo>
                  <a:cubicBezTo>
                    <a:pt x="44" y="4564"/>
                    <a:pt x="22" y="4607"/>
                    <a:pt x="44" y="4650"/>
                  </a:cubicBezTo>
                  <a:cubicBezTo>
                    <a:pt x="65" y="4671"/>
                    <a:pt x="44" y="4714"/>
                    <a:pt x="44" y="4757"/>
                  </a:cubicBezTo>
                  <a:cubicBezTo>
                    <a:pt x="65" y="4799"/>
                    <a:pt x="65" y="4842"/>
                    <a:pt x="86" y="4885"/>
                  </a:cubicBezTo>
                  <a:cubicBezTo>
                    <a:pt x="86" y="4906"/>
                    <a:pt x="108" y="4949"/>
                    <a:pt x="108" y="4992"/>
                  </a:cubicBezTo>
                  <a:cubicBezTo>
                    <a:pt x="129" y="5034"/>
                    <a:pt x="129" y="5077"/>
                    <a:pt x="151" y="5120"/>
                  </a:cubicBezTo>
                  <a:cubicBezTo>
                    <a:pt x="151" y="5141"/>
                    <a:pt x="172" y="5184"/>
                    <a:pt x="172" y="5227"/>
                  </a:cubicBezTo>
                  <a:lnTo>
                    <a:pt x="215" y="5355"/>
                  </a:lnTo>
                  <a:cubicBezTo>
                    <a:pt x="236" y="5398"/>
                    <a:pt x="257" y="5440"/>
                    <a:pt x="257" y="5462"/>
                  </a:cubicBezTo>
                  <a:cubicBezTo>
                    <a:pt x="279" y="5505"/>
                    <a:pt x="300" y="5547"/>
                    <a:pt x="322" y="5590"/>
                  </a:cubicBezTo>
                  <a:cubicBezTo>
                    <a:pt x="343" y="5633"/>
                    <a:pt x="364" y="5676"/>
                    <a:pt x="386" y="5697"/>
                  </a:cubicBezTo>
                  <a:cubicBezTo>
                    <a:pt x="407" y="5740"/>
                    <a:pt x="407" y="5782"/>
                    <a:pt x="428" y="5825"/>
                  </a:cubicBezTo>
                  <a:lnTo>
                    <a:pt x="493" y="5932"/>
                  </a:lnTo>
                  <a:lnTo>
                    <a:pt x="578" y="6060"/>
                  </a:lnTo>
                  <a:lnTo>
                    <a:pt x="642" y="6189"/>
                  </a:lnTo>
                  <a:cubicBezTo>
                    <a:pt x="664" y="6210"/>
                    <a:pt x="706" y="6253"/>
                    <a:pt x="728" y="6295"/>
                  </a:cubicBezTo>
                  <a:lnTo>
                    <a:pt x="813" y="6424"/>
                  </a:lnTo>
                  <a:cubicBezTo>
                    <a:pt x="856" y="6466"/>
                    <a:pt x="877" y="6488"/>
                    <a:pt x="899" y="6531"/>
                  </a:cubicBezTo>
                  <a:lnTo>
                    <a:pt x="1006" y="6659"/>
                  </a:lnTo>
                  <a:lnTo>
                    <a:pt x="1112" y="6766"/>
                  </a:lnTo>
                  <a:lnTo>
                    <a:pt x="1241" y="6894"/>
                  </a:lnTo>
                  <a:cubicBezTo>
                    <a:pt x="1283" y="6937"/>
                    <a:pt x="1326" y="6979"/>
                    <a:pt x="1369" y="7001"/>
                  </a:cubicBezTo>
                  <a:cubicBezTo>
                    <a:pt x="1433" y="7044"/>
                    <a:pt x="1476" y="7086"/>
                    <a:pt x="1518" y="7129"/>
                  </a:cubicBezTo>
                  <a:lnTo>
                    <a:pt x="1689" y="7236"/>
                  </a:lnTo>
                  <a:cubicBezTo>
                    <a:pt x="1754" y="7279"/>
                    <a:pt x="1796" y="7321"/>
                    <a:pt x="1860" y="7364"/>
                  </a:cubicBezTo>
                  <a:cubicBezTo>
                    <a:pt x="1925" y="7407"/>
                    <a:pt x="1989" y="7450"/>
                    <a:pt x="2074" y="7492"/>
                  </a:cubicBezTo>
                  <a:cubicBezTo>
                    <a:pt x="2138" y="7514"/>
                    <a:pt x="2224" y="7557"/>
                    <a:pt x="2309" y="7599"/>
                  </a:cubicBezTo>
                  <a:cubicBezTo>
                    <a:pt x="2395" y="7642"/>
                    <a:pt x="2502" y="7685"/>
                    <a:pt x="2609" y="7727"/>
                  </a:cubicBezTo>
                  <a:cubicBezTo>
                    <a:pt x="2694" y="7749"/>
                    <a:pt x="2865" y="7813"/>
                    <a:pt x="2993" y="7834"/>
                  </a:cubicBezTo>
                  <a:cubicBezTo>
                    <a:pt x="3271" y="7920"/>
                    <a:pt x="3549" y="7941"/>
                    <a:pt x="3848" y="7963"/>
                  </a:cubicBezTo>
                  <a:lnTo>
                    <a:pt x="4062" y="7963"/>
                  </a:lnTo>
                  <a:cubicBezTo>
                    <a:pt x="4361" y="7941"/>
                    <a:pt x="4639" y="7920"/>
                    <a:pt x="4938" y="7834"/>
                  </a:cubicBezTo>
                  <a:cubicBezTo>
                    <a:pt x="5067" y="7813"/>
                    <a:pt x="5195" y="7770"/>
                    <a:pt x="5323" y="7727"/>
                  </a:cubicBezTo>
                  <a:cubicBezTo>
                    <a:pt x="5430" y="7663"/>
                    <a:pt x="5515" y="7642"/>
                    <a:pt x="5601" y="7599"/>
                  </a:cubicBezTo>
                  <a:cubicBezTo>
                    <a:pt x="5708" y="7557"/>
                    <a:pt x="5772" y="7535"/>
                    <a:pt x="5857" y="7492"/>
                  </a:cubicBezTo>
                  <a:cubicBezTo>
                    <a:pt x="5943" y="7450"/>
                    <a:pt x="5986" y="7407"/>
                    <a:pt x="6050" y="7364"/>
                  </a:cubicBezTo>
                  <a:cubicBezTo>
                    <a:pt x="6114" y="7321"/>
                    <a:pt x="6178" y="7279"/>
                    <a:pt x="6242" y="7236"/>
                  </a:cubicBezTo>
                  <a:lnTo>
                    <a:pt x="6392" y="7129"/>
                  </a:lnTo>
                  <a:cubicBezTo>
                    <a:pt x="6435" y="7086"/>
                    <a:pt x="6499" y="7044"/>
                    <a:pt x="6541" y="7001"/>
                  </a:cubicBezTo>
                  <a:cubicBezTo>
                    <a:pt x="6584" y="6958"/>
                    <a:pt x="6627" y="6937"/>
                    <a:pt x="6670" y="6894"/>
                  </a:cubicBezTo>
                  <a:lnTo>
                    <a:pt x="6798" y="6766"/>
                  </a:lnTo>
                  <a:lnTo>
                    <a:pt x="6905" y="6659"/>
                  </a:lnTo>
                  <a:lnTo>
                    <a:pt x="7012" y="6531"/>
                  </a:lnTo>
                  <a:cubicBezTo>
                    <a:pt x="7054" y="6488"/>
                    <a:pt x="7076" y="6466"/>
                    <a:pt x="7097" y="6424"/>
                  </a:cubicBezTo>
                  <a:lnTo>
                    <a:pt x="7204" y="6295"/>
                  </a:lnTo>
                  <a:cubicBezTo>
                    <a:pt x="7225" y="6253"/>
                    <a:pt x="7247" y="6210"/>
                    <a:pt x="7289" y="6189"/>
                  </a:cubicBezTo>
                  <a:lnTo>
                    <a:pt x="7354" y="6060"/>
                  </a:lnTo>
                  <a:lnTo>
                    <a:pt x="7418" y="5932"/>
                  </a:lnTo>
                  <a:lnTo>
                    <a:pt x="7482" y="5825"/>
                  </a:lnTo>
                  <a:cubicBezTo>
                    <a:pt x="7503" y="5782"/>
                    <a:pt x="7525" y="5740"/>
                    <a:pt x="7546" y="5697"/>
                  </a:cubicBezTo>
                  <a:cubicBezTo>
                    <a:pt x="7567" y="5676"/>
                    <a:pt x="7589" y="5633"/>
                    <a:pt x="7610" y="5590"/>
                  </a:cubicBezTo>
                  <a:cubicBezTo>
                    <a:pt x="7631" y="5547"/>
                    <a:pt x="7631" y="5505"/>
                    <a:pt x="7653" y="5462"/>
                  </a:cubicBezTo>
                  <a:cubicBezTo>
                    <a:pt x="7674" y="5440"/>
                    <a:pt x="7674" y="5398"/>
                    <a:pt x="7696" y="5355"/>
                  </a:cubicBezTo>
                  <a:lnTo>
                    <a:pt x="7738" y="5227"/>
                  </a:lnTo>
                  <a:cubicBezTo>
                    <a:pt x="7760" y="5184"/>
                    <a:pt x="7760" y="5163"/>
                    <a:pt x="7781" y="5120"/>
                  </a:cubicBezTo>
                  <a:cubicBezTo>
                    <a:pt x="7781" y="5077"/>
                    <a:pt x="7802" y="5034"/>
                    <a:pt x="7802" y="4992"/>
                  </a:cubicBezTo>
                  <a:cubicBezTo>
                    <a:pt x="7824" y="4949"/>
                    <a:pt x="7824" y="4928"/>
                    <a:pt x="7845" y="4885"/>
                  </a:cubicBezTo>
                  <a:cubicBezTo>
                    <a:pt x="7845" y="4842"/>
                    <a:pt x="7867" y="4799"/>
                    <a:pt x="7867" y="4757"/>
                  </a:cubicBezTo>
                  <a:lnTo>
                    <a:pt x="7888" y="4650"/>
                  </a:lnTo>
                  <a:cubicBezTo>
                    <a:pt x="7888" y="4607"/>
                    <a:pt x="7888" y="4564"/>
                    <a:pt x="7909" y="4521"/>
                  </a:cubicBezTo>
                  <a:cubicBezTo>
                    <a:pt x="7931" y="4479"/>
                    <a:pt x="7909" y="4436"/>
                    <a:pt x="7931" y="4415"/>
                  </a:cubicBezTo>
                  <a:lnTo>
                    <a:pt x="7931" y="4286"/>
                  </a:lnTo>
                  <a:lnTo>
                    <a:pt x="7931" y="4179"/>
                  </a:lnTo>
                  <a:lnTo>
                    <a:pt x="7931" y="4051"/>
                  </a:lnTo>
                  <a:lnTo>
                    <a:pt x="7931" y="3987"/>
                  </a:lnTo>
                  <a:cubicBezTo>
                    <a:pt x="7931" y="3944"/>
                    <a:pt x="7931" y="3944"/>
                    <a:pt x="7931" y="3923"/>
                  </a:cubicBezTo>
                  <a:lnTo>
                    <a:pt x="7931" y="3795"/>
                  </a:lnTo>
                  <a:lnTo>
                    <a:pt x="7931" y="3688"/>
                  </a:lnTo>
                  <a:lnTo>
                    <a:pt x="7931" y="3560"/>
                  </a:lnTo>
                  <a:cubicBezTo>
                    <a:pt x="7931" y="3517"/>
                    <a:pt x="7931" y="3495"/>
                    <a:pt x="7909" y="3453"/>
                  </a:cubicBezTo>
                  <a:lnTo>
                    <a:pt x="7909" y="3324"/>
                  </a:lnTo>
                  <a:cubicBezTo>
                    <a:pt x="7909" y="3282"/>
                    <a:pt x="7909" y="3260"/>
                    <a:pt x="7888" y="3218"/>
                  </a:cubicBezTo>
                  <a:cubicBezTo>
                    <a:pt x="7867" y="3175"/>
                    <a:pt x="7867" y="3132"/>
                    <a:pt x="7845" y="3089"/>
                  </a:cubicBezTo>
                  <a:cubicBezTo>
                    <a:pt x="7845" y="3047"/>
                    <a:pt x="7845" y="3004"/>
                    <a:pt x="7824" y="2982"/>
                  </a:cubicBezTo>
                  <a:cubicBezTo>
                    <a:pt x="7824" y="2940"/>
                    <a:pt x="7802" y="2897"/>
                    <a:pt x="7802" y="2854"/>
                  </a:cubicBezTo>
                  <a:cubicBezTo>
                    <a:pt x="7781" y="2811"/>
                    <a:pt x="7781" y="2769"/>
                    <a:pt x="7760" y="2747"/>
                  </a:cubicBezTo>
                  <a:lnTo>
                    <a:pt x="7717" y="2619"/>
                  </a:lnTo>
                  <a:cubicBezTo>
                    <a:pt x="7717" y="2576"/>
                    <a:pt x="7696" y="2534"/>
                    <a:pt x="7674" y="2491"/>
                  </a:cubicBezTo>
                  <a:lnTo>
                    <a:pt x="7631" y="2384"/>
                  </a:lnTo>
                  <a:lnTo>
                    <a:pt x="7567" y="2256"/>
                  </a:lnTo>
                  <a:cubicBezTo>
                    <a:pt x="7546" y="2234"/>
                    <a:pt x="7525" y="2192"/>
                    <a:pt x="7503" y="2149"/>
                  </a:cubicBezTo>
                  <a:cubicBezTo>
                    <a:pt x="7482" y="2106"/>
                    <a:pt x="7460" y="2063"/>
                    <a:pt x="7439" y="2021"/>
                  </a:cubicBezTo>
                  <a:lnTo>
                    <a:pt x="7375" y="1914"/>
                  </a:lnTo>
                  <a:lnTo>
                    <a:pt x="7311" y="1786"/>
                  </a:lnTo>
                  <a:cubicBezTo>
                    <a:pt x="7268" y="1743"/>
                    <a:pt x="7247" y="1700"/>
                    <a:pt x="7225" y="1679"/>
                  </a:cubicBezTo>
                  <a:cubicBezTo>
                    <a:pt x="7183" y="1636"/>
                    <a:pt x="7161" y="1593"/>
                    <a:pt x="7140" y="1550"/>
                  </a:cubicBezTo>
                  <a:cubicBezTo>
                    <a:pt x="7097" y="1508"/>
                    <a:pt x="7076" y="1465"/>
                    <a:pt x="7054" y="1444"/>
                  </a:cubicBezTo>
                  <a:lnTo>
                    <a:pt x="6948" y="1315"/>
                  </a:lnTo>
                  <a:cubicBezTo>
                    <a:pt x="6905" y="1273"/>
                    <a:pt x="6862" y="1230"/>
                    <a:pt x="6819" y="1208"/>
                  </a:cubicBezTo>
                  <a:lnTo>
                    <a:pt x="6712" y="1080"/>
                  </a:lnTo>
                  <a:cubicBezTo>
                    <a:pt x="6670" y="1037"/>
                    <a:pt x="6627" y="995"/>
                    <a:pt x="6584" y="952"/>
                  </a:cubicBezTo>
                  <a:lnTo>
                    <a:pt x="6435" y="845"/>
                  </a:lnTo>
                  <a:lnTo>
                    <a:pt x="6285" y="717"/>
                  </a:lnTo>
                  <a:cubicBezTo>
                    <a:pt x="6221" y="674"/>
                    <a:pt x="6157" y="653"/>
                    <a:pt x="6093" y="610"/>
                  </a:cubicBezTo>
                  <a:cubicBezTo>
                    <a:pt x="6028" y="567"/>
                    <a:pt x="5964" y="524"/>
                    <a:pt x="5900" y="482"/>
                  </a:cubicBezTo>
                  <a:cubicBezTo>
                    <a:pt x="5836" y="460"/>
                    <a:pt x="5751" y="396"/>
                    <a:pt x="5665" y="375"/>
                  </a:cubicBezTo>
                  <a:cubicBezTo>
                    <a:pt x="5580" y="332"/>
                    <a:pt x="5494" y="289"/>
                    <a:pt x="5409" y="247"/>
                  </a:cubicBezTo>
                  <a:cubicBezTo>
                    <a:pt x="5280" y="204"/>
                    <a:pt x="5152" y="161"/>
                    <a:pt x="5045" y="140"/>
                  </a:cubicBezTo>
                  <a:cubicBezTo>
                    <a:pt x="4831" y="76"/>
                    <a:pt x="4618" y="33"/>
                    <a:pt x="4404" y="33"/>
                  </a:cubicBezTo>
                  <a:cubicBezTo>
                    <a:pt x="4254" y="12"/>
                    <a:pt x="4105" y="1"/>
                    <a:pt x="3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19"/>
            <p:cNvSpPr/>
            <p:nvPr/>
          </p:nvSpPr>
          <p:spPr>
            <a:xfrm>
              <a:off x="4153425" y="2523202"/>
              <a:ext cx="546958" cy="40362"/>
            </a:xfrm>
            <a:custGeom>
              <a:rect b="b" l="l" r="r" t="t"/>
              <a:pathLst>
                <a:path extrusionOk="0" h="1355" w="18362">
                  <a:moveTo>
                    <a:pt x="684" y="1"/>
                  </a:moveTo>
                  <a:cubicBezTo>
                    <a:pt x="343" y="1"/>
                    <a:pt x="1" y="240"/>
                    <a:pt x="1" y="678"/>
                  </a:cubicBezTo>
                  <a:cubicBezTo>
                    <a:pt x="1" y="1116"/>
                    <a:pt x="343" y="1355"/>
                    <a:pt x="684" y="1355"/>
                  </a:cubicBezTo>
                  <a:cubicBezTo>
                    <a:pt x="977" y="1355"/>
                    <a:pt x="1269" y="1180"/>
                    <a:pt x="1347" y="806"/>
                  </a:cubicBezTo>
                  <a:lnTo>
                    <a:pt x="18361" y="806"/>
                  </a:lnTo>
                  <a:lnTo>
                    <a:pt x="18361" y="549"/>
                  </a:lnTo>
                  <a:lnTo>
                    <a:pt x="1347" y="549"/>
                  </a:lnTo>
                  <a:cubicBezTo>
                    <a:pt x="1269" y="175"/>
                    <a:pt x="977" y="1"/>
                    <a:pt x="6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19"/>
            <p:cNvSpPr/>
            <p:nvPr/>
          </p:nvSpPr>
          <p:spPr>
            <a:xfrm>
              <a:off x="4702239" y="2894638"/>
              <a:ext cx="235589" cy="237049"/>
            </a:xfrm>
            <a:custGeom>
              <a:rect b="b" l="l" r="r" t="t"/>
              <a:pathLst>
                <a:path extrusionOk="0" h="7958" w="7909">
                  <a:moveTo>
                    <a:pt x="3965" y="1"/>
                  </a:moveTo>
                  <a:cubicBezTo>
                    <a:pt x="3746" y="1"/>
                    <a:pt x="3527" y="17"/>
                    <a:pt x="3313" y="49"/>
                  </a:cubicBezTo>
                  <a:cubicBezTo>
                    <a:pt x="3164" y="70"/>
                    <a:pt x="3014" y="113"/>
                    <a:pt x="2864" y="156"/>
                  </a:cubicBezTo>
                  <a:cubicBezTo>
                    <a:pt x="2758" y="177"/>
                    <a:pt x="2651" y="220"/>
                    <a:pt x="2565" y="263"/>
                  </a:cubicBezTo>
                  <a:cubicBezTo>
                    <a:pt x="2458" y="305"/>
                    <a:pt x="2394" y="327"/>
                    <a:pt x="2309" y="369"/>
                  </a:cubicBezTo>
                  <a:cubicBezTo>
                    <a:pt x="2223" y="391"/>
                    <a:pt x="2159" y="434"/>
                    <a:pt x="2095" y="455"/>
                  </a:cubicBezTo>
                  <a:lnTo>
                    <a:pt x="1924" y="562"/>
                  </a:lnTo>
                  <a:cubicBezTo>
                    <a:pt x="1860" y="605"/>
                    <a:pt x="1817" y="626"/>
                    <a:pt x="1753" y="669"/>
                  </a:cubicBezTo>
                  <a:cubicBezTo>
                    <a:pt x="1689" y="711"/>
                    <a:pt x="1667" y="733"/>
                    <a:pt x="1603" y="776"/>
                  </a:cubicBezTo>
                  <a:cubicBezTo>
                    <a:pt x="1561" y="797"/>
                    <a:pt x="1518" y="840"/>
                    <a:pt x="1475" y="882"/>
                  </a:cubicBezTo>
                  <a:cubicBezTo>
                    <a:pt x="1432" y="904"/>
                    <a:pt x="1390" y="947"/>
                    <a:pt x="1347" y="968"/>
                  </a:cubicBezTo>
                  <a:lnTo>
                    <a:pt x="1240" y="1075"/>
                  </a:lnTo>
                  <a:lnTo>
                    <a:pt x="1133" y="1182"/>
                  </a:lnTo>
                  <a:cubicBezTo>
                    <a:pt x="1090" y="1224"/>
                    <a:pt x="1069" y="1246"/>
                    <a:pt x="1048" y="1289"/>
                  </a:cubicBezTo>
                  <a:lnTo>
                    <a:pt x="941" y="1395"/>
                  </a:lnTo>
                  <a:lnTo>
                    <a:pt x="855" y="1481"/>
                  </a:lnTo>
                  <a:lnTo>
                    <a:pt x="791" y="1588"/>
                  </a:lnTo>
                  <a:cubicBezTo>
                    <a:pt x="748" y="1631"/>
                    <a:pt x="727" y="1652"/>
                    <a:pt x="706" y="1695"/>
                  </a:cubicBezTo>
                  <a:cubicBezTo>
                    <a:pt x="684" y="1737"/>
                    <a:pt x="663" y="1759"/>
                    <a:pt x="642" y="1802"/>
                  </a:cubicBezTo>
                  <a:cubicBezTo>
                    <a:pt x="620" y="1844"/>
                    <a:pt x="599" y="1866"/>
                    <a:pt x="577" y="1908"/>
                  </a:cubicBezTo>
                  <a:cubicBezTo>
                    <a:pt x="556" y="1930"/>
                    <a:pt x="535" y="1972"/>
                    <a:pt x="513" y="1994"/>
                  </a:cubicBezTo>
                  <a:cubicBezTo>
                    <a:pt x="492" y="2037"/>
                    <a:pt x="471" y="2079"/>
                    <a:pt x="449" y="2101"/>
                  </a:cubicBezTo>
                  <a:cubicBezTo>
                    <a:pt x="428" y="2143"/>
                    <a:pt x="428" y="2186"/>
                    <a:pt x="406" y="2208"/>
                  </a:cubicBezTo>
                  <a:lnTo>
                    <a:pt x="364" y="2314"/>
                  </a:lnTo>
                  <a:cubicBezTo>
                    <a:pt x="342" y="2357"/>
                    <a:pt x="321" y="2379"/>
                    <a:pt x="300" y="2421"/>
                  </a:cubicBezTo>
                  <a:cubicBezTo>
                    <a:pt x="278" y="2443"/>
                    <a:pt x="278" y="2485"/>
                    <a:pt x="257" y="2528"/>
                  </a:cubicBezTo>
                  <a:cubicBezTo>
                    <a:pt x="257" y="2550"/>
                    <a:pt x="235" y="2592"/>
                    <a:pt x="235" y="2614"/>
                  </a:cubicBezTo>
                  <a:cubicBezTo>
                    <a:pt x="214" y="2656"/>
                    <a:pt x="193" y="2678"/>
                    <a:pt x="193" y="2721"/>
                  </a:cubicBezTo>
                  <a:cubicBezTo>
                    <a:pt x="171" y="2763"/>
                    <a:pt x="171" y="2785"/>
                    <a:pt x="150" y="2827"/>
                  </a:cubicBezTo>
                  <a:lnTo>
                    <a:pt x="129" y="2934"/>
                  </a:lnTo>
                  <a:cubicBezTo>
                    <a:pt x="129" y="2956"/>
                    <a:pt x="107" y="2998"/>
                    <a:pt x="107" y="3041"/>
                  </a:cubicBezTo>
                  <a:cubicBezTo>
                    <a:pt x="86" y="3063"/>
                    <a:pt x="86" y="3105"/>
                    <a:pt x="86" y="3127"/>
                  </a:cubicBezTo>
                  <a:cubicBezTo>
                    <a:pt x="64" y="3169"/>
                    <a:pt x="64" y="3212"/>
                    <a:pt x="64" y="3234"/>
                  </a:cubicBezTo>
                  <a:lnTo>
                    <a:pt x="43" y="3340"/>
                  </a:lnTo>
                  <a:cubicBezTo>
                    <a:pt x="43" y="3383"/>
                    <a:pt x="43" y="3405"/>
                    <a:pt x="22" y="3447"/>
                  </a:cubicBezTo>
                  <a:cubicBezTo>
                    <a:pt x="22" y="3469"/>
                    <a:pt x="22" y="3511"/>
                    <a:pt x="0" y="3554"/>
                  </a:cubicBezTo>
                  <a:cubicBezTo>
                    <a:pt x="0" y="3576"/>
                    <a:pt x="0" y="3618"/>
                    <a:pt x="0" y="3640"/>
                  </a:cubicBezTo>
                  <a:lnTo>
                    <a:pt x="0" y="3747"/>
                  </a:lnTo>
                  <a:lnTo>
                    <a:pt x="0" y="3853"/>
                  </a:lnTo>
                  <a:lnTo>
                    <a:pt x="0" y="3960"/>
                  </a:lnTo>
                  <a:lnTo>
                    <a:pt x="0" y="3982"/>
                  </a:lnTo>
                  <a:lnTo>
                    <a:pt x="0" y="4067"/>
                  </a:lnTo>
                  <a:lnTo>
                    <a:pt x="0" y="4153"/>
                  </a:lnTo>
                  <a:lnTo>
                    <a:pt x="0" y="4260"/>
                  </a:lnTo>
                  <a:lnTo>
                    <a:pt x="0" y="4366"/>
                  </a:lnTo>
                  <a:lnTo>
                    <a:pt x="0" y="4473"/>
                  </a:lnTo>
                  <a:lnTo>
                    <a:pt x="0" y="4559"/>
                  </a:lnTo>
                  <a:lnTo>
                    <a:pt x="22" y="4666"/>
                  </a:lnTo>
                  <a:cubicBezTo>
                    <a:pt x="22" y="4708"/>
                    <a:pt x="22" y="4730"/>
                    <a:pt x="43" y="4772"/>
                  </a:cubicBezTo>
                  <a:cubicBezTo>
                    <a:pt x="64" y="4815"/>
                    <a:pt x="64" y="4837"/>
                    <a:pt x="64" y="4879"/>
                  </a:cubicBezTo>
                  <a:cubicBezTo>
                    <a:pt x="86" y="4901"/>
                    <a:pt x="86" y="4943"/>
                    <a:pt x="86" y="4986"/>
                  </a:cubicBezTo>
                  <a:cubicBezTo>
                    <a:pt x="107" y="5008"/>
                    <a:pt x="107" y="5050"/>
                    <a:pt x="129" y="5072"/>
                  </a:cubicBezTo>
                  <a:cubicBezTo>
                    <a:pt x="129" y="5114"/>
                    <a:pt x="129" y="5157"/>
                    <a:pt x="150" y="5179"/>
                  </a:cubicBezTo>
                  <a:cubicBezTo>
                    <a:pt x="150" y="5221"/>
                    <a:pt x="171" y="5243"/>
                    <a:pt x="193" y="5285"/>
                  </a:cubicBezTo>
                  <a:cubicBezTo>
                    <a:pt x="193" y="5328"/>
                    <a:pt x="214" y="5350"/>
                    <a:pt x="214" y="5392"/>
                  </a:cubicBezTo>
                  <a:cubicBezTo>
                    <a:pt x="235" y="5435"/>
                    <a:pt x="257" y="5456"/>
                    <a:pt x="257" y="5499"/>
                  </a:cubicBezTo>
                  <a:cubicBezTo>
                    <a:pt x="278" y="5521"/>
                    <a:pt x="300" y="5563"/>
                    <a:pt x="300" y="5585"/>
                  </a:cubicBezTo>
                  <a:lnTo>
                    <a:pt x="364" y="5692"/>
                  </a:lnTo>
                  <a:lnTo>
                    <a:pt x="406" y="5798"/>
                  </a:lnTo>
                  <a:lnTo>
                    <a:pt x="449" y="5905"/>
                  </a:lnTo>
                  <a:cubicBezTo>
                    <a:pt x="471" y="5948"/>
                    <a:pt x="492" y="5969"/>
                    <a:pt x="513" y="6012"/>
                  </a:cubicBezTo>
                  <a:cubicBezTo>
                    <a:pt x="535" y="6034"/>
                    <a:pt x="556" y="6076"/>
                    <a:pt x="577" y="6119"/>
                  </a:cubicBezTo>
                  <a:cubicBezTo>
                    <a:pt x="599" y="6140"/>
                    <a:pt x="620" y="6183"/>
                    <a:pt x="642" y="6205"/>
                  </a:cubicBezTo>
                  <a:lnTo>
                    <a:pt x="727" y="6311"/>
                  </a:lnTo>
                  <a:lnTo>
                    <a:pt x="791" y="6418"/>
                  </a:lnTo>
                  <a:cubicBezTo>
                    <a:pt x="834" y="6461"/>
                    <a:pt x="855" y="6482"/>
                    <a:pt x="877" y="6525"/>
                  </a:cubicBezTo>
                  <a:cubicBezTo>
                    <a:pt x="898" y="6547"/>
                    <a:pt x="941" y="6589"/>
                    <a:pt x="962" y="6632"/>
                  </a:cubicBezTo>
                  <a:cubicBezTo>
                    <a:pt x="1005" y="6653"/>
                    <a:pt x="1026" y="6696"/>
                    <a:pt x="1069" y="6718"/>
                  </a:cubicBezTo>
                  <a:lnTo>
                    <a:pt x="1155" y="6824"/>
                  </a:lnTo>
                  <a:lnTo>
                    <a:pt x="1283" y="6931"/>
                  </a:lnTo>
                  <a:cubicBezTo>
                    <a:pt x="1326" y="6974"/>
                    <a:pt x="1347" y="6995"/>
                    <a:pt x="1390" y="7038"/>
                  </a:cubicBezTo>
                  <a:cubicBezTo>
                    <a:pt x="1432" y="7059"/>
                    <a:pt x="1475" y="7102"/>
                    <a:pt x="1518" y="7145"/>
                  </a:cubicBezTo>
                  <a:cubicBezTo>
                    <a:pt x="1561" y="7166"/>
                    <a:pt x="1603" y="7209"/>
                    <a:pt x="1667" y="7230"/>
                  </a:cubicBezTo>
                  <a:cubicBezTo>
                    <a:pt x="1710" y="7273"/>
                    <a:pt x="1753" y="7316"/>
                    <a:pt x="1817" y="7337"/>
                  </a:cubicBezTo>
                  <a:lnTo>
                    <a:pt x="1988" y="7444"/>
                  </a:lnTo>
                  <a:cubicBezTo>
                    <a:pt x="2052" y="7487"/>
                    <a:pt x="2116" y="7508"/>
                    <a:pt x="2180" y="7551"/>
                  </a:cubicBezTo>
                  <a:cubicBezTo>
                    <a:pt x="2245" y="7572"/>
                    <a:pt x="2330" y="7615"/>
                    <a:pt x="2394" y="7658"/>
                  </a:cubicBezTo>
                  <a:cubicBezTo>
                    <a:pt x="2480" y="7679"/>
                    <a:pt x="2587" y="7722"/>
                    <a:pt x="2672" y="7743"/>
                  </a:cubicBezTo>
                  <a:cubicBezTo>
                    <a:pt x="2736" y="7786"/>
                    <a:pt x="2907" y="7829"/>
                    <a:pt x="3014" y="7850"/>
                  </a:cubicBezTo>
                  <a:cubicBezTo>
                    <a:pt x="3292" y="7914"/>
                    <a:pt x="3548" y="7957"/>
                    <a:pt x="3826" y="7957"/>
                  </a:cubicBezTo>
                  <a:lnTo>
                    <a:pt x="4040" y="7957"/>
                  </a:lnTo>
                  <a:cubicBezTo>
                    <a:pt x="4318" y="7957"/>
                    <a:pt x="4574" y="7914"/>
                    <a:pt x="4852" y="7850"/>
                  </a:cubicBezTo>
                  <a:cubicBezTo>
                    <a:pt x="4980" y="7829"/>
                    <a:pt x="5087" y="7786"/>
                    <a:pt x="5216" y="7743"/>
                  </a:cubicBezTo>
                  <a:cubicBezTo>
                    <a:pt x="5301" y="7722"/>
                    <a:pt x="5408" y="7679"/>
                    <a:pt x="5493" y="7658"/>
                  </a:cubicBezTo>
                  <a:cubicBezTo>
                    <a:pt x="5579" y="7615"/>
                    <a:pt x="5643" y="7572"/>
                    <a:pt x="5707" y="7551"/>
                  </a:cubicBezTo>
                  <a:cubicBezTo>
                    <a:pt x="5771" y="7508"/>
                    <a:pt x="5835" y="7487"/>
                    <a:pt x="5900" y="7444"/>
                  </a:cubicBezTo>
                  <a:lnTo>
                    <a:pt x="6071" y="7337"/>
                  </a:lnTo>
                  <a:cubicBezTo>
                    <a:pt x="6113" y="7316"/>
                    <a:pt x="6177" y="7273"/>
                    <a:pt x="6220" y="7230"/>
                  </a:cubicBezTo>
                  <a:cubicBezTo>
                    <a:pt x="6284" y="7209"/>
                    <a:pt x="6327" y="7166"/>
                    <a:pt x="6370" y="7145"/>
                  </a:cubicBezTo>
                  <a:cubicBezTo>
                    <a:pt x="6413" y="7102"/>
                    <a:pt x="6455" y="7059"/>
                    <a:pt x="6498" y="7038"/>
                  </a:cubicBezTo>
                  <a:cubicBezTo>
                    <a:pt x="6541" y="6995"/>
                    <a:pt x="6562" y="6974"/>
                    <a:pt x="6605" y="6931"/>
                  </a:cubicBezTo>
                  <a:lnTo>
                    <a:pt x="6712" y="6824"/>
                  </a:lnTo>
                  <a:lnTo>
                    <a:pt x="6819" y="6718"/>
                  </a:lnTo>
                  <a:cubicBezTo>
                    <a:pt x="6840" y="6696"/>
                    <a:pt x="6883" y="6653"/>
                    <a:pt x="6904" y="6632"/>
                  </a:cubicBezTo>
                  <a:cubicBezTo>
                    <a:pt x="6947" y="6589"/>
                    <a:pt x="6968" y="6547"/>
                    <a:pt x="7011" y="6525"/>
                  </a:cubicBezTo>
                  <a:cubicBezTo>
                    <a:pt x="7032" y="6482"/>
                    <a:pt x="7054" y="6461"/>
                    <a:pt x="7075" y="6418"/>
                  </a:cubicBezTo>
                  <a:lnTo>
                    <a:pt x="7161" y="6311"/>
                  </a:lnTo>
                  <a:lnTo>
                    <a:pt x="7225" y="6205"/>
                  </a:lnTo>
                  <a:cubicBezTo>
                    <a:pt x="7267" y="6183"/>
                    <a:pt x="7267" y="6140"/>
                    <a:pt x="7289" y="6119"/>
                  </a:cubicBezTo>
                  <a:cubicBezTo>
                    <a:pt x="7310" y="6076"/>
                    <a:pt x="7332" y="6034"/>
                    <a:pt x="7353" y="6012"/>
                  </a:cubicBezTo>
                  <a:lnTo>
                    <a:pt x="7417" y="5905"/>
                  </a:lnTo>
                  <a:lnTo>
                    <a:pt x="7481" y="5798"/>
                  </a:lnTo>
                  <a:lnTo>
                    <a:pt x="7524" y="5692"/>
                  </a:lnTo>
                  <a:lnTo>
                    <a:pt x="7588" y="5585"/>
                  </a:lnTo>
                  <a:cubicBezTo>
                    <a:pt x="7588" y="5563"/>
                    <a:pt x="7609" y="5521"/>
                    <a:pt x="7609" y="5499"/>
                  </a:cubicBezTo>
                  <a:cubicBezTo>
                    <a:pt x="7631" y="5456"/>
                    <a:pt x="7652" y="5414"/>
                    <a:pt x="7652" y="5392"/>
                  </a:cubicBezTo>
                  <a:cubicBezTo>
                    <a:pt x="7674" y="5350"/>
                    <a:pt x="7674" y="5328"/>
                    <a:pt x="7695" y="5285"/>
                  </a:cubicBezTo>
                  <a:cubicBezTo>
                    <a:pt x="7716" y="5243"/>
                    <a:pt x="7716" y="5221"/>
                    <a:pt x="7738" y="5179"/>
                  </a:cubicBezTo>
                  <a:cubicBezTo>
                    <a:pt x="7738" y="5157"/>
                    <a:pt x="7759" y="5114"/>
                    <a:pt x="7759" y="5072"/>
                  </a:cubicBezTo>
                  <a:cubicBezTo>
                    <a:pt x="7759" y="5050"/>
                    <a:pt x="7780" y="5008"/>
                    <a:pt x="7780" y="4986"/>
                  </a:cubicBezTo>
                  <a:cubicBezTo>
                    <a:pt x="7802" y="4943"/>
                    <a:pt x="7802" y="4901"/>
                    <a:pt x="7823" y="4879"/>
                  </a:cubicBezTo>
                  <a:cubicBezTo>
                    <a:pt x="7823" y="4837"/>
                    <a:pt x="7845" y="4815"/>
                    <a:pt x="7845" y="4772"/>
                  </a:cubicBezTo>
                  <a:cubicBezTo>
                    <a:pt x="7845" y="4730"/>
                    <a:pt x="7845" y="4708"/>
                    <a:pt x="7866" y="4666"/>
                  </a:cubicBezTo>
                  <a:cubicBezTo>
                    <a:pt x="7866" y="4644"/>
                    <a:pt x="7866" y="4601"/>
                    <a:pt x="7866" y="4559"/>
                  </a:cubicBezTo>
                  <a:cubicBezTo>
                    <a:pt x="7866" y="4537"/>
                    <a:pt x="7866" y="4495"/>
                    <a:pt x="7866" y="4473"/>
                  </a:cubicBezTo>
                  <a:cubicBezTo>
                    <a:pt x="7887" y="4430"/>
                    <a:pt x="7866" y="4388"/>
                    <a:pt x="7866" y="4366"/>
                  </a:cubicBezTo>
                  <a:lnTo>
                    <a:pt x="7866" y="4260"/>
                  </a:lnTo>
                  <a:lnTo>
                    <a:pt x="7866" y="4153"/>
                  </a:lnTo>
                  <a:lnTo>
                    <a:pt x="7866" y="4067"/>
                  </a:lnTo>
                  <a:lnTo>
                    <a:pt x="7866" y="3982"/>
                  </a:lnTo>
                  <a:cubicBezTo>
                    <a:pt x="7866" y="3960"/>
                    <a:pt x="7909" y="3960"/>
                    <a:pt x="7909" y="3960"/>
                  </a:cubicBezTo>
                  <a:lnTo>
                    <a:pt x="7909" y="3853"/>
                  </a:lnTo>
                  <a:lnTo>
                    <a:pt x="7909" y="3747"/>
                  </a:lnTo>
                  <a:lnTo>
                    <a:pt x="7909" y="3640"/>
                  </a:lnTo>
                  <a:lnTo>
                    <a:pt x="7909" y="3554"/>
                  </a:lnTo>
                  <a:cubicBezTo>
                    <a:pt x="7909" y="3511"/>
                    <a:pt x="7909" y="3469"/>
                    <a:pt x="7887" y="3447"/>
                  </a:cubicBezTo>
                  <a:cubicBezTo>
                    <a:pt x="7887" y="3405"/>
                    <a:pt x="7887" y="3383"/>
                    <a:pt x="7887" y="3340"/>
                  </a:cubicBezTo>
                  <a:cubicBezTo>
                    <a:pt x="7887" y="3298"/>
                    <a:pt x="7887" y="3276"/>
                    <a:pt x="7887" y="3234"/>
                  </a:cubicBezTo>
                  <a:cubicBezTo>
                    <a:pt x="7866" y="3212"/>
                    <a:pt x="7887" y="3169"/>
                    <a:pt x="7866" y="3127"/>
                  </a:cubicBezTo>
                  <a:cubicBezTo>
                    <a:pt x="7845" y="3105"/>
                    <a:pt x="7845" y="3063"/>
                    <a:pt x="7823" y="3041"/>
                  </a:cubicBezTo>
                  <a:cubicBezTo>
                    <a:pt x="7823" y="2998"/>
                    <a:pt x="7823" y="2956"/>
                    <a:pt x="7802" y="2934"/>
                  </a:cubicBezTo>
                  <a:cubicBezTo>
                    <a:pt x="7802" y="2892"/>
                    <a:pt x="7780" y="2849"/>
                    <a:pt x="7780" y="2827"/>
                  </a:cubicBezTo>
                  <a:cubicBezTo>
                    <a:pt x="7759" y="2785"/>
                    <a:pt x="7759" y="2763"/>
                    <a:pt x="7738" y="2721"/>
                  </a:cubicBezTo>
                  <a:cubicBezTo>
                    <a:pt x="7738" y="2678"/>
                    <a:pt x="7716" y="2656"/>
                    <a:pt x="7716" y="2614"/>
                  </a:cubicBezTo>
                  <a:cubicBezTo>
                    <a:pt x="7695" y="2592"/>
                    <a:pt x="7695" y="2550"/>
                    <a:pt x="7674" y="2528"/>
                  </a:cubicBezTo>
                  <a:lnTo>
                    <a:pt x="7631" y="2421"/>
                  </a:lnTo>
                  <a:cubicBezTo>
                    <a:pt x="7609" y="2379"/>
                    <a:pt x="7588" y="2357"/>
                    <a:pt x="7588" y="2314"/>
                  </a:cubicBezTo>
                  <a:lnTo>
                    <a:pt x="7524" y="2208"/>
                  </a:lnTo>
                  <a:cubicBezTo>
                    <a:pt x="7524" y="2186"/>
                    <a:pt x="7503" y="2143"/>
                    <a:pt x="7481" y="2101"/>
                  </a:cubicBezTo>
                  <a:lnTo>
                    <a:pt x="7417" y="1994"/>
                  </a:lnTo>
                  <a:cubicBezTo>
                    <a:pt x="7396" y="1972"/>
                    <a:pt x="7374" y="1930"/>
                    <a:pt x="7353" y="1908"/>
                  </a:cubicBezTo>
                  <a:cubicBezTo>
                    <a:pt x="7332" y="1866"/>
                    <a:pt x="7332" y="1823"/>
                    <a:pt x="7289" y="1802"/>
                  </a:cubicBezTo>
                  <a:lnTo>
                    <a:pt x="7225" y="1695"/>
                  </a:lnTo>
                  <a:cubicBezTo>
                    <a:pt x="7203" y="1652"/>
                    <a:pt x="7182" y="1631"/>
                    <a:pt x="7161" y="1588"/>
                  </a:cubicBezTo>
                  <a:lnTo>
                    <a:pt x="7075" y="1481"/>
                  </a:lnTo>
                  <a:lnTo>
                    <a:pt x="6990" y="1395"/>
                  </a:lnTo>
                  <a:lnTo>
                    <a:pt x="6904" y="1289"/>
                  </a:lnTo>
                  <a:cubicBezTo>
                    <a:pt x="6861" y="1246"/>
                    <a:pt x="6840" y="1224"/>
                    <a:pt x="6797" y="1182"/>
                  </a:cubicBezTo>
                  <a:lnTo>
                    <a:pt x="6690" y="1075"/>
                  </a:lnTo>
                  <a:lnTo>
                    <a:pt x="6584" y="968"/>
                  </a:lnTo>
                  <a:cubicBezTo>
                    <a:pt x="6541" y="947"/>
                    <a:pt x="6498" y="904"/>
                    <a:pt x="6455" y="882"/>
                  </a:cubicBezTo>
                  <a:cubicBezTo>
                    <a:pt x="6413" y="840"/>
                    <a:pt x="6370" y="797"/>
                    <a:pt x="6327" y="776"/>
                  </a:cubicBezTo>
                  <a:cubicBezTo>
                    <a:pt x="6284" y="733"/>
                    <a:pt x="6242" y="711"/>
                    <a:pt x="6177" y="669"/>
                  </a:cubicBezTo>
                  <a:cubicBezTo>
                    <a:pt x="6135" y="647"/>
                    <a:pt x="6071" y="605"/>
                    <a:pt x="6006" y="562"/>
                  </a:cubicBezTo>
                  <a:lnTo>
                    <a:pt x="5835" y="455"/>
                  </a:lnTo>
                  <a:cubicBezTo>
                    <a:pt x="5771" y="434"/>
                    <a:pt x="5707" y="391"/>
                    <a:pt x="5622" y="369"/>
                  </a:cubicBezTo>
                  <a:cubicBezTo>
                    <a:pt x="5558" y="327"/>
                    <a:pt x="5472" y="284"/>
                    <a:pt x="5387" y="263"/>
                  </a:cubicBezTo>
                  <a:cubicBezTo>
                    <a:pt x="5301" y="220"/>
                    <a:pt x="5173" y="177"/>
                    <a:pt x="5087" y="156"/>
                  </a:cubicBezTo>
                  <a:cubicBezTo>
                    <a:pt x="4916" y="113"/>
                    <a:pt x="4767" y="70"/>
                    <a:pt x="4617" y="49"/>
                  </a:cubicBezTo>
                  <a:cubicBezTo>
                    <a:pt x="4403" y="17"/>
                    <a:pt x="4184" y="1"/>
                    <a:pt x="39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19"/>
            <p:cNvSpPr/>
            <p:nvPr/>
          </p:nvSpPr>
          <p:spPr>
            <a:xfrm>
              <a:off x="4153425" y="2993052"/>
              <a:ext cx="546958" cy="40362"/>
            </a:xfrm>
            <a:custGeom>
              <a:rect b="b" l="l" r="r" t="t"/>
              <a:pathLst>
                <a:path extrusionOk="0" h="1355" w="18362">
                  <a:moveTo>
                    <a:pt x="684" y="1"/>
                  </a:moveTo>
                  <a:cubicBezTo>
                    <a:pt x="343" y="1"/>
                    <a:pt x="1" y="240"/>
                    <a:pt x="1" y="678"/>
                  </a:cubicBezTo>
                  <a:cubicBezTo>
                    <a:pt x="1" y="1116"/>
                    <a:pt x="343" y="1355"/>
                    <a:pt x="684" y="1355"/>
                  </a:cubicBezTo>
                  <a:cubicBezTo>
                    <a:pt x="977" y="1355"/>
                    <a:pt x="1269" y="1180"/>
                    <a:pt x="1347" y="806"/>
                  </a:cubicBezTo>
                  <a:lnTo>
                    <a:pt x="18361" y="806"/>
                  </a:lnTo>
                  <a:lnTo>
                    <a:pt x="18361" y="549"/>
                  </a:lnTo>
                  <a:lnTo>
                    <a:pt x="1347" y="549"/>
                  </a:lnTo>
                  <a:cubicBezTo>
                    <a:pt x="1269" y="175"/>
                    <a:pt x="977" y="1"/>
                    <a:pt x="6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19"/>
            <p:cNvSpPr/>
            <p:nvPr/>
          </p:nvSpPr>
          <p:spPr>
            <a:xfrm>
              <a:off x="4701584" y="3364191"/>
              <a:ext cx="236245" cy="237347"/>
            </a:xfrm>
            <a:custGeom>
              <a:rect b="b" l="l" r="r" t="t"/>
              <a:pathLst>
                <a:path extrusionOk="0" h="7968" w="7931">
                  <a:moveTo>
                    <a:pt x="3977" y="0"/>
                  </a:moveTo>
                  <a:cubicBezTo>
                    <a:pt x="3832" y="0"/>
                    <a:pt x="3688" y="5"/>
                    <a:pt x="3549" y="16"/>
                  </a:cubicBezTo>
                  <a:cubicBezTo>
                    <a:pt x="3335" y="59"/>
                    <a:pt x="3100" y="102"/>
                    <a:pt x="2886" y="144"/>
                  </a:cubicBezTo>
                  <a:cubicBezTo>
                    <a:pt x="2758" y="187"/>
                    <a:pt x="2630" y="230"/>
                    <a:pt x="2502" y="273"/>
                  </a:cubicBezTo>
                  <a:cubicBezTo>
                    <a:pt x="2416" y="315"/>
                    <a:pt x="2309" y="358"/>
                    <a:pt x="2224" y="422"/>
                  </a:cubicBezTo>
                  <a:cubicBezTo>
                    <a:pt x="2117" y="465"/>
                    <a:pt x="2053" y="486"/>
                    <a:pt x="1967" y="550"/>
                  </a:cubicBezTo>
                  <a:cubicBezTo>
                    <a:pt x="1903" y="593"/>
                    <a:pt x="1818" y="636"/>
                    <a:pt x="1754" y="679"/>
                  </a:cubicBezTo>
                  <a:cubicBezTo>
                    <a:pt x="1689" y="721"/>
                    <a:pt x="1647" y="764"/>
                    <a:pt x="1583" y="807"/>
                  </a:cubicBezTo>
                  <a:cubicBezTo>
                    <a:pt x="1518" y="850"/>
                    <a:pt x="1476" y="892"/>
                    <a:pt x="1412" y="935"/>
                  </a:cubicBezTo>
                  <a:cubicBezTo>
                    <a:pt x="1369" y="978"/>
                    <a:pt x="1326" y="1021"/>
                    <a:pt x="1262" y="1063"/>
                  </a:cubicBezTo>
                  <a:cubicBezTo>
                    <a:pt x="1219" y="1106"/>
                    <a:pt x="1177" y="1149"/>
                    <a:pt x="1134" y="1192"/>
                  </a:cubicBezTo>
                  <a:cubicBezTo>
                    <a:pt x="1091" y="1234"/>
                    <a:pt x="1048" y="1277"/>
                    <a:pt x="1027" y="1320"/>
                  </a:cubicBezTo>
                  <a:cubicBezTo>
                    <a:pt x="984" y="1363"/>
                    <a:pt x="941" y="1405"/>
                    <a:pt x="899" y="1448"/>
                  </a:cubicBezTo>
                  <a:cubicBezTo>
                    <a:pt x="856" y="1491"/>
                    <a:pt x="835" y="1534"/>
                    <a:pt x="792" y="1576"/>
                  </a:cubicBezTo>
                  <a:cubicBezTo>
                    <a:pt x="770" y="1619"/>
                    <a:pt x="728" y="1662"/>
                    <a:pt x="706" y="1705"/>
                  </a:cubicBezTo>
                  <a:lnTo>
                    <a:pt x="621" y="1854"/>
                  </a:lnTo>
                  <a:lnTo>
                    <a:pt x="535" y="1982"/>
                  </a:lnTo>
                  <a:lnTo>
                    <a:pt x="471" y="2111"/>
                  </a:lnTo>
                  <a:cubicBezTo>
                    <a:pt x="428" y="2153"/>
                    <a:pt x="428" y="2196"/>
                    <a:pt x="407" y="2239"/>
                  </a:cubicBezTo>
                  <a:cubicBezTo>
                    <a:pt x="386" y="2282"/>
                    <a:pt x="364" y="2324"/>
                    <a:pt x="343" y="2367"/>
                  </a:cubicBezTo>
                  <a:lnTo>
                    <a:pt x="279" y="2495"/>
                  </a:lnTo>
                  <a:cubicBezTo>
                    <a:pt x="257" y="2538"/>
                    <a:pt x="257" y="2581"/>
                    <a:pt x="236" y="2624"/>
                  </a:cubicBezTo>
                  <a:lnTo>
                    <a:pt x="193" y="2752"/>
                  </a:lnTo>
                  <a:cubicBezTo>
                    <a:pt x="172" y="2795"/>
                    <a:pt x="151" y="2837"/>
                    <a:pt x="151" y="2880"/>
                  </a:cubicBezTo>
                  <a:cubicBezTo>
                    <a:pt x="129" y="2944"/>
                    <a:pt x="129" y="2966"/>
                    <a:pt x="108" y="3008"/>
                  </a:cubicBezTo>
                  <a:cubicBezTo>
                    <a:pt x="108" y="3051"/>
                    <a:pt x="86" y="3115"/>
                    <a:pt x="86" y="3137"/>
                  </a:cubicBezTo>
                  <a:cubicBezTo>
                    <a:pt x="65" y="3179"/>
                    <a:pt x="65" y="3244"/>
                    <a:pt x="65" y="3286"/>
                  </a:cubicBezTo>
                  <a:cubicBezTo>
                    <a:pt x="44" y="3329"/>
                    <a:pt x="65" y="3372"/>
                    <a:pt x="44" y="3415"/>
                  </a:cubicBezTo>
                  <a:cubicBezTo>
                    <a:pt x="22" y="3457"/>
                    <a:pt x="22" y="3500"/>
                    <a:pt x="22" y="3543"/>
                  </a:cubicBezTo>
                  <a:cubicBezTo>
                    <a:pt x="1" y="3586"/>
                    <a:pt x="22" y="3628"/>
                    <a:pt x="22" y="3671"/>
                  </a:cubicBezTo>
                  <a:lnTo>
                    <a:pt x="22" y="3799"/>
                  </a:lnTo>
                  <a:lnTo>
                    <a:pt x="22" y="3927"/>
                  </a:lnTo>
                  <a:lnTo>
                    <a:pt x="22" y="3992"/>
                  </a:lnTo>
                  <a:lnTo>
                    <a:pt x="22" y="4056"/>
                  </a:lnTo>
                  <a:lnTo>
                    <a:pt x="22" y="4184"/>
                  </a:lnTo>
                  <a:lnTo>
                    <a:pt x="22" y="4312"/>
                  </a:lnTo>
                  <a:lnTo>
                    <a:pt x="22" y="4440"/>
                  </a:lnTo>
                  <a:cubicBezTo>
                    <a:pt x="22" y="4483"/>
                    <a:pt x="22" y="4547"/>
                    <a:pt x="44" y="4590"/>
                  </a:cubicBezTo>
                  <a:cubicBezTo>
                    <a:pt x="65" y="4633"/>
                    <a:pt x="44" y="4676"/>
                    <a:pt x="65" y="4718"/>
                  </a:cubicBezTo>
                  <a:cubicBezTo>
                    <a:pt x="86" y="4761"/>
                    <a:pt x="65" y="4804"/>
                    <a:pt x="86" y="4847"/>
                  </a:cubicBezTo>
                  <a:cubicBezTo>
                    <a:pt x="86" y="4889"/>
                    <a:pt x="108" y="4932"/>
                    <a:pt x="108" y="4975"/>
                  </a:cubicBezTo>
                  <a:cubicBezTo>
                    <a:pt x="129" y="5018"/>
                    <a:pt x="129" y="5060"/>
                    <a:pt x="151" y="5103"/>
                  </a:cubicBezTo>
                  <a:cubicBezTo>
                    <a:pt x="172" y="5146"/>
                    <a:pt x="172" y="5189"/>
                    <a:pt x="193" y="5231"/>
                  </a:cubicBezTo>
                  <a:cubicBezTo>
                    <a:pt x="215" y="5274"/>
                    <a:pt x="215" y="5317"/>
                    <a:pt x="236" y="5360"/>
                  </a:cubicBezTo>
                  <a:lnTo>
                    <a:pt x="279" y="5488"/>
                  </a:lnTo>
                  <a:lnTo>
                    <a:pt x="343" y="5616"/>
                  </a:lnTo>
                  <a:cubicBezTo>
                    <a:pt x="364" y="5659"/>
                    <a:pt x="386" y="5702"/>
                    <a:pt x="407" y="5744"/>
                  </a:cubicBezTo>
                  <a:cubicBezTo>
                    <a:pt x="428" y="5787"/>
                    <a:pt x="450" y="5830"/>
                    <a:pt x="471" y="5873"/>
                  </a:cubicBezTo>
                  <a:cubicBezTo>
                    <a:pt x="493" y="5915"/>
                    <a:pt x="514" y="5958"/>
                    <a:pt x="535" y="6022"/>
                  </a:cubicBezTo>
                  <a:cubicBezTo>
                    <a:pt x="578" y="6065"/>
                    <a:pt x="599" y="6108"/>
                    <a:pt x="621" y="6150"/>
                  </a:cubicBezTo>
                  <a:cubicBezTo>
                    <a:pt x="664" y="6193"/>
                    <a:pt x="685" y="6236"/>
                    <a:pt x="706" y="6279"/>
                  </a:cubicBezTo>
                  <a:cubicBezTo>
                    <a:pt x="749" y="6321"/>
                    <a:pt x="770" y="6364"/>
                    <a:pt x="813" y="6407"/>
                  </a:cubicBezTo>
                  <a:cubicBezTo>
                    <a:pt x="835" y="6450"/>
                    <a:pt x="877" y="6492"/>
                    <a:pt x="899" y="6535"/>
                  </a:cubicBezTo>
                  <a:cubicBezTo>
                    <a:pt x="941" y="6578"/>
                    <a:pt x="984" y="6621"/>
                    <a:pt x="1027" y="6663"/>
                  </a:cubicBezTo>
                  <a:cubicBezTo>
                    <a:pt x="1070" y="6706"/>
                    <a:pt x="1112" y="6749"/>
                    <a:pt x="1155" y="6792"/>
                  </a:cubicBezTo>
                  <a:lnTo>
                    <a:pt x="1283" y="6920"/>
                  </a:lnTo>
                  <a:cubicBezTo>
                    <a:pt x="1326" y="6963"/>
                    <a:pt x="1390" y="7005"/>
                    <a:pt x="1433" y="7048"/>
                  </a:cubicBezTo>
                  <a:cubicBezTo>
                    <a:pt x="1476" y="7091"/>
                    <a:pt x="1540" y="7134"/>
                    <a:pt x="1604" y="7176"/>
                  </a:cubicBezTo>
                  <a:cubicBezTo>
                    <a:pt x="1668" y="7219"/>
                    <a:pt x="1732" y="7283"/>
                    <a:pt x="1775" y="7305"/>
                  </a:cubicBezTo>
                  <a:cubicBezTo>
                    <a:pt x="1839" y="7347"/>
                    <a:pt x="1925" y="7411"/>
                    <a:pt x="1989" y="7454"/>
                  </a:cubicBezTo>
                  <a:cubicBezTo>
                    <a:pt x="2074" y="7497"/>
                    <a:pt x="2160" y="7540"/>
                    <a:pt x="2245" y="7582"/>
                  </a:cubicBezTo>
                  <a:cubicBezTo>
                    <a:pt x="2331" y="7604"/>
                    <a:pt x="2438" y="7668"/>
                    <a:pt x="2544" y="7711"/>
                  </a:cubicBezTo>
                  <a:cubicBezTo>
                    <a:pt x="2972" y="7860"/>
                    <a:pt x="3421" y="7946"/>
                    <a:pt x="3870" y="7967"/>
                  </a:cubicBezTo>
                  <a:lnTo>
                    <a:pt x="4083" y="7967"/>
                  </a:lnTo>
                  <a:cubicBezTo>
                    <a:pt x="4532" y="7946"/>
                    <a:pt x="4981" y="7860"/>
                    <a:pt x="5387" y="7711"/>
                  </a:cubicBezTo>
                  <a:cubicBezTo>
                    <a:pt x="5494" y="7668"/>
                    <a:pt x="5601" y="7625"/>
                    <a:pt x="5686" y="7582"/>
                  </a:cubicBezTo>
                  <a:cubicBezTo>
                    <a:pt x="5793" y="7518"/>
                    <a:pt x="5857" y="7497"/>
                    <a:pt x="5943" y="7454"/>
                  </a:cubicBezTo>
                  <a:cubicBezTo>
                    <a:pt x="6028" y="7390"/>
                    <a:pt x="6093" y="7369"/>
                    <a:pt x="6157" y="7305"/>
                  </a:cubicBezTo>
                  <a:cubicBezTo>
                    <a:pt x="6221" y="7262"/>
                    <a:pt x="6285" y="7219"/>
                    <a:pt x="6349" y="7176"/>
                  </a:cubicBezTo>
                  <a:cubicBezTo>
                    <a:pt x="6392" y="7134"/>
                    <a:pt x="6456" y="7091"/>
                    <a:pt x="6520" y="7048"/>
                  </a:cubicBezTo>
                  <a:lnTo>
                    <a:pt x="6648" y="6920"/>
                  </a:lnTo>
                  <a:cubicBezTo>
                    <a:pt x="6712" y="6877"/>
                    <a:pt x="6755" y="6834"/>
                    <a:pt x="6798" y="6792"/>
                  </a:cubicBezTo>
                  <a:cubicBezTo>
                    <a:pt x="6841" y="6749"/>
                    <a:pt x="6883" y="6706"/>
                    <a:pt x="6926" y="6663"/>
                  </a:cubicBezTo>
                  <a:cubicBezTo>
                    <a:pt x="6948" y="6621"/>
                    <a:pt x="6990" y="6578"/>
                    <a:pt x="7033" y="6535"/>
                  </a:cubicBezTo>
                  <a:cubicBezTo>
                    <a:pt x="7076" y="6492"/>
                    <a:pt x="7097" y="6450"/>
                    <a:pt x="7140" y="6407"/>
                  </a:cubicBezTo>
                  <a:cubicBezTo>
                    <a:pt x="7161" y="6364"/>
                    <a:pt x="7204" y="6321"/>
                    <a:pt x="7225" y="6279"/>
                  </a:cubicBezTo>
                  <a:cubicBezTo>
                    <a:pt x="7268" y="6236"/>
                    <a:pt x="7289" y="6193"/>
                    <a:pt x="7311" y="6150"/>
                  </a:cubicBezTo>
                  <a:lnTo>
                    <a:pt x="7396" y="6022"/>
                  </a:lnTo>
                  <a:cubicBezTo>
                    <a:pt x="7418" y="5958"/>
                    <a:pt x="7460" y="5937"/>
                    <a:pt x="7482" y="5873"/>
                  </a:cubicBezTo>
                  <a:cubicBezTo>
                    <a:pt x="7503" y="5830"/>
                    <a:pt x="7525" y="5787"/>
                    <a:pt x="7546" y="5744"/>
                  </a:cubicBezTo>
                  <a:cubicBezTo>
                    <a:pt x="7567" y="5702"/>
                    <a:pt x="7589" y="5659"/>
                    <a:pt x="7610" y="5616"/>
                  </a:cubicBezTo>
                  <a:cubicBezTo>
                    <a:pt x="7610" y="5573"/>
                    <a:pt x="7631" y="5531"/>
                    <a:pt x="7653" y="5488"/>
                  </a:cubicBezTo>
                  <a:lnTo>
                    <a:pt x="7717" y="5360"/>
                  </a:lnTo>
                  <a:cubicBezTo>
                    <a:pt x="7717" y="5317"/>
                    <a:pt x="7738" y="5274"/>
                    <a:pt x="7760" y="5231"/>
                  </a:cubicBezTo>
                  <a:cubicBezTo>
                    <a:pt x="7760" y="5189"/>
                    <a:pt x="7781" y="5146"/>
                    <a:pt x="7802" y="5103"/>
                  </a:cubicBezTo>
                  <a:cubicBezTo>
                    <a:pt x="7802" y="5060"/>
                    <a:pt x="7824" y="5018"/>
                    <a:pt x="7824" y="4975"/>
                  </a:cubicBezTo>
                  <a:cubicBezTo>
                    <a:pt x="7845" y="4932"/>
                    <a:pt x="7845" y="4889"/>
                    <a:pt x="7867" y="4847"/>
                  </a:cubicBezTo>
                  <a:cubicBezTo>
                    <a:pt x="7867" y="4804"/>
                    <a:pt x="7888" y="4761"/>
                    <a:pt x="7888" y="4718"/>
                  </a:cubicBezTo>
                  <a:cubicBezTo>
                    <a:pt x="7888" y="4676"/>
                    <a:pt x="7888" y="4633"/>
                    <a:pt x="7909" y="4590"/>
                  </a:cubicBezTo>
                  <a:cubicBezTo>
                    <a:pt x="7931" y="4547"/>
                    <a:pt x="7931" y="4505"/>
                    <a:pt x="7931" y="4440"/>
                  </a:cubicBezTo>
                  <a:cubicBezTo>
                    <a:pt x="7931" y="4398"/>
                    <a:pt x="7931" y="4355"/>
                    <a:pt x="7931" y="4312"/>
                  </a:cubicBezTo>
                  <a:lnTo>
                    <a:pt x="7931" y="4184"/>
                  </a:lnTo>
                  <a:lnTo>
                    <a:pt x="7931" y="4056"/>
                  </a:lnTo>
                  <a:lnTo>
                    <a:pt x="7931" y="3992"/>
                  </a:lnTo>
                  <a:cubicBezTo>
                    <a:pt x="7931" y="3949"/>
                    <a:pt x="7931" y="3949"/>
                    <a:pt x="7931" y="3927"/>
                  </a:cubicBezTo>
                  <a:lnTo>
                    <a:pt x="7931" y="3799"/>
                  </a:lnTo>
                  <a:lnTo>
                    <a:pt x="7931" y="3671"/>
                  </a:lnTo>
                  <a:lnTo>
                    <a:pt x="7931" y="3543"/>
                  </a:lnTo>
                  <a:cubicBezTo>
                    <a:pt x="7931" y="3500"/>
                    <a:pt x="7931" y="3457"/>
                    <a:pt x="7909" y="3415"/>
                  </a:cubicBezTo>
                  <a:cubicBezTo>
                    <a:pt x="7909" y="3350"/>
                    <a:pt x="7909" y="3329"/>
                    <a:pt x="7888" y="3286"/>
                  </a:cubicBezTo>
                  <a:lnTo>
                    <a:pt x="7867" y="3137"/>
                  </a:lnTo>
                  <a:lnTo>
                    <a:pt x="7845" y="3008"/>
                  </a:lnTo>
                  <a:cubicBezTo>
                    <a:pt x="7845" y="2966"/>
                    <a:pt x="7824" y="2923"/>
                    <a:pt x="7802" y="2880"/>
                  </a:cubicBezTo>
                  <a:cubicBezTo>
                    <a:pt x="7781" y="2837"/>
                    <a:pt x="7781" y="2795"/>
                    <a:pt x="7760" y="2752"/>
                  </a:cubicBezTo>
                  <a:lnTo>
                    <a:pt x="7717" y="2624"/>
                  </a:lnTo>
                  <a:lnTo>
                    <a:pt x="7674" y="2495"/>
                  </a:lnTo>
                  <a:lnTo>
                    <a:pt x="7610" y="2367"/>
                  </a:lnTo>
                  <a:cubicBezTo>
                    <a:pt x="7589" y="2324"/>
                    <a:pt x="7567" y="2282"/>
                    <a:pt x="7546" y="2239"/>
                  </a:cubicBezTo>
                  <a:cubicBezTo>
                    <a:pt x="7525" y="2196"/>
                    <a:pt x="7503" y="2153"/>
                    <a:pt x="7482" y="2111"/>
                  </a:cubicBezTo>
                  <a:lnTo>
                    <a:pt x="7418" y="1982"/>
                  </a:lnTo>
                  <a:lnTo>
                    <a:pt x="7332" y="1854"/>
                  </a:lnTo>
                  <a:lnTo>
                    <a:pt x="7247" y="1705"/>
                  </a:lnTo>
                  <a:cubicBezTo>
                    <a:pt x="7225" y="1662"/>
                    <a:pt x="7183" y="1619"/>
                    <a:pt x="7161" y="1576"/>
                  </a:cubicBezTo>
                  <a:cubicBezTo>
                    <a:pt x="7119" y="1534"/>
                    <a:pt x="7097" y="1491"/>
                    <a:pt x="7054" y="1448"/>
                  </a:cubicBezTo>
                  <a:cubicBezTo>
                    <a:pt x="7012" y="1405"/>
                    <a:pt x="6969" y="1363"/>
                    <a:pt x="6926" y="1320"/>
                  </a:cubicBezTo>
                  <a:cubicBezTo>
                    <a:pt x="6883" y="1277"/>
                    <a:pt x="6862" y="1234"/>
                    <a:pt x="6819" y="1192"/>
                  </a:cubicBezTo>
                  <a:cubicBezTo>
                    <a:pt x="6777" y="1149"/>
                    <a:pt x="6734" y="1106"/>
                    <a:pt x="6670" y="1063"/>
                  </a:cubicBezTo>
                  <a:cubicBezTo>
                    <a:pt x="6627" y="1021"/>
                    <a:pt x="6584" y="978"/>
                    <a:pt x="6541" y="935"/>
                  </a:cubicBezTo>
                  <a:cubicBezTo>
                    <a:pt x="6499" y="892"/>
                    <a:pt x="6435" y="850"/>
                    <a:pt x="6370" y="807"/>
                  </a:cubicBezTo>
                  <a:cubicBezTo>
                    <a:pt x="6306" y="764"/>
                    <a:pt x="6264" y="721"/>
                    <a:pt x="6199" y="679"/>
                  </a:cubicBezTo>
                  <a:cubicBezTo>
                    <a:pt x="6135" y="636"/>
                    <a:pt x="6050" y="593"/>
                    <a:pt x="5986" y="550"/>
                  </a:cubicBezTo>
                  <a:cubicBezTo>
                    <a:pt x="5900" y="508"/>
                    <a:pt x="5815" y="444"/>
                    <a:pt x="5729" y="422"/>
                  </a:cubicBezTo>
                  <a:cubicBezTo>
                    <a:pt x="5644" y="379"/>
                    <a:pt x="5537" y="315"/>
                    <a:pt x="5451" y="273"/>
                  </a:cubicBezTo>
                  <a:cubicBezTo>
                    <a:pt x="5323" y="230"/>
                    <a:pt x="5195" y="187"/>
                    <a:pt x="5067" y="144"/>
                  </a:cubicBezTo>
                  <a:cubicBezTo>
                    <a:pt x="4831" y="102"/>
                    <a:pt x="4618" y="59"/>
                    <a:pt x="4404" y="16"/>
                  </a:cubicBezTo>
                  <a:cubicBezTo>
                    <a:pt x="4265" y="5"/>
                    <a:pt x="4121" y="0"/>
                    <a:pt x="3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19"/>
            <p:cNvSpPr/>
            <p:nvPr/>
          </p:nvSpPr>
          <p:spPr>
            <a:xfrm>
              <a:off x="4153425" y="3462903"/>
              <a:ext cx="546958" cy="40362"/>
            </a:xfrm>
            <a:custGeom>
              <a:rect b="b" l="l" r="r" t="t"/>
              <a:pathLst>
                <a:path extrusionOk="0" h="1355" w="18362">
                  <a:moveTo>
                    <a:pt x="684" y="1"/>
                  </a:moveTo>
                  <a:cubicBezTo>
                    <a:pt x="343" y="1"/>
                    <a:pt x="1" y="240"/>
                    <a:pt x="1" y="678"/>
                  </a:cubicBezTo>
                  <a:cubicBezTo>
                    <a:pt x="1" y="1116"/>
                    <a:pt x="343" y="1355"/>
                    <a:pt x="684" y="1355"/>
                  </a:cubicBezTo>
                  <a:cubicBezTo>
                    <a:pt x="977" y="1355"/>
                    <a:pt x="1269" y="1180"/>
                    <a:pt x="1347" y="806"/>
                  </a:cubicBezTo>
                  <a:lnTo>
                    <a:pt x="18361" y="806"/>
                  </a:lnTo>
                  <a:lnTo>
                    <a:pt x="18361" y="549"/>
                  </a:lnTo>
                  <a:lnTo>
                    <a:pt x="1347" y="549"/>
                  </a:lnTo>
                  <a:cubicBezTo>
                    <a:pt x="1269" y="175"/>
                    <a:pt x="977" y="1"/>
                    <a:pt x="6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19"/>
            <p:cNvSpPr/>
            <p:nvPr/>
          </p:nvSpPr>
          <p:spPr>
            <a:xfrm>
              <a:off x="4700958" y="3834011"/>
              <a:ext cx="236870" cy="236721"/>
            </a:xfrm>
            <a:custGeom>
              <a:rect b="b" l="l" r="r" t="t"/>
              <a:pathLst>
                <a:path extrusionOk="0" h="7947" w="7952">
                  <a:moveTo>
                    <a:pt x="3987" y="1"/>
                  </a:moveTo>
                  <a:cubicBezTo>
                    <a:pt x="3832" y="1"/>
                    <a:pt x="3677" y="6"/>
                    <a:pt x="3527" y="17"/>
                  </a:cubicBezTo>
                  <a:cubicBezTo>
                    <a:pt x="3314" y="60"/>
                    <a:pt x="3078" y="103"/>
                    <a:pt x="2865" y="167"/>
                  </a:cubicBezTo>
                  <a:cubicBezTo>
                    <a:pt x="2736" y="188"/>
                    <a:pt x="2608" y="231"/>
                    <a:pt x="2501" y="295"/>
                  </a:cubicBezTo>
                  <a:cubicBezTo>
                    <a:pt x="2394" y="338"/>
                    <a:pt x="2288" y="380"/>
                    <a:pt x="2202" y="423"/>
                  </a:cubicBezTo>
                  <a:cubicBezTo>
                    <a:pt x="2117" y="466"/>
                    <a:pt x="2031" y="509"/>
                    <a:pt x="1967" y="551"/>
                  </a:cubicBezTo>
                  <a:cubicBezTo>
                    <a:pt x="1881" y="594"/>
                    <a:pt x="1817" y="637"/>
                    <a:pt x="1753" y="680"/>
                  </a:cubicBezTo>
                  <a:cubicBezTo>
                    <a:pt x="1668" y="744"/>
                    <a:pt x="1625" y="765"/>
                    <a:pt x="1561" y="808"/>
                  </a:cubicBezTo>
                  <a:lnTo>
                    <a:pt x="1411" y="957"/>
                  </a:lnTo>
                  <a:lnTo>
                    <a:pt x="1262" y="1086"/>
                  </a:lnTo>
                  <a:lnTo>
                    <a:pt x="1112" y="1214"/>
                  </a:lnTo>
                  <a:lnTo>
                    <a:pt x="1005" y="1342"/>
                  </a:lnTo>
                  <a:cubicBezTo>
                    <a:pt x="962" y="1385"/>
                    <a:pt x="920" y="1428"/>
                    <a:pt x="898" y="1470"/>
                  </a:cubicBezTo>
                  <a:cubicBezTo>
                    <a:pt x="856" y="1535"/>
                    <a:pt x="813" y="1577"/>
                    <a:pt x="791" y="1620"/>
                  </a:cubicBezTo>
                  <a:cubicBezTo>
                    <a:pt x="749" y="1663"/>
                    <a:pt x="727" y="1706"/>
                    <a:pt x="685" y="1748"/>
                  </a:cubicBezTo>
                  <a:lnTo>
                    <a:pt x="599" y="1877"/>
                  </a:lnTo>
                  <a:cubicBezTo>
                    <a:pt x="578" y="1919"/>
                    <a:pt x="556" y="1962"/>
                    <a:pt x="535" y="2005"/>
                  </a:cubicBezTo>
                  <a:cubicBezTo>
                    <a:pt x="514" y="2048"/>
                    <a:pt x="471" y="2090"/>
                    <a:pt x="449" y="2133"/>
                  </a:cubicBezTo>
                  <a:cubicBezTo>
                    <a:pt x="428" y="2176"/>
                    <a:pt x="407" y="2219"/>
                    <a:pt x="385" y="2283"/>
                  </a:cubicBezTo>
                  <a:cubicBezTo>
                    <a:pt x="364" y="2325"/>
                    <a:pt x="343" y="2368"/>
                    <a:pt x="321" y="2411"/>
                  </a:cubicBezTo>
                  <a:cubicBezTo>
                    <a:pt x="300" y="2454"/>
                    <a:pt x="300" y="2496"/>
                    <a:pt x="278" y="2539"/>
                  </a:cubicBezTo>
                  <a:cubicBezTo>
                    <a:pt x="257" y="2582"/>
                    <a:pt x="236" y="2625"/>
                    <a:pt x="236" y="2667"/>
                  </a:cubicBezTo>
                  <a:cubicBezTo>
                    <a:pt x="214" y="2710"/>
                    <a:pt x="193" y="2753"/>
                    <a:pt x="172" y="2796"/>
                  </a:cubicBezTo>
                  <a:cubicBezTo>
                    <a:pt x="172" y="2838"/>
                    <a:pt x="150" y="2881"/>
                    <a:pt x="150" y="2924"/>
                  </a:cubicBezTo>
                  <a:cubicBezTo>
                    <a:pt x="129" y="2988"/>
                    <a:pt x="129" y="3031"/>
                    <a:pt x="107" y="3073"/>
                  </a:cubicBezTo>
                  <a:lnTo>
                    <a:pt x="86" y="3202"/>
                  </a:lnTo>
                  <a:cubicBezTo>
                    <a:pt x="86" y="3244"/>
                    <a:pt x="86" y="3287"/>
                    <a:pt x="65" y="3330"/>
                  </a:cubicBezTo>
                  <a:cubicBezTo>
                    <a:pt x="43" y="3373"/>
                    <a:pt x="43" y="3415"/>
                    <a:pt x="43" y="3458"/>
                  </a:cubicBezTo>
                  <a:cubicBezTo>
                    <a:pt x="43" y="3501"/>
                    <a:pt x="43" y="3544"/>
                    <a:pt x="22" y="3586"/>
                  </a:cubicBezTo>
                  <a:cubicBezTo>
                    <a:pt x="1" y="3651"/>
                    <a:pt x="22" y="3693"/>
                    <a:pt x="22" y="3736"/>
                  </a:cubicBezTo>
                  <a:lnTo>
                    <a:pt x="22" y="3864"/>
                  </a:lnTo>
                  <a:lnTo>
                    <a:pt x="22" y="3971"/>
                  </a:lnTo>
                  <a:lnTo>
                    <a:pt x="22" y="4121"/>
                  </a:lnTo>
                  <a:lnTo>
                    <a:pt x="22" y="4249"/>
                  </a:lnTo>
                  <a:lnTo>
                    <a:pt x="22" y="4377"/>
                  </a:lnTo>
                  <a:cubicBezTo>
                    <a:pt x="22" y="4420"/>
                    <a:pt x="22" y="4463"/>
                    <a:pt x="43" y="4506"/>
                  </a:cubicBezTo>
                  <a:cubicBezTo>
                    <a:pt x="65" y="4548"/>
                    <a:pt x="43" y="4591"/>
                    <a:pt x="65" y="4655"/>
                  </a:cubicBezTo>
                  <a:cubicBezTo>
                    <a:pt x="86" y="4698"/>
                    <a:pt x="65" y="4741"/>
                    <a:pt x="86" y="4783"/>
                  </a:cubicBezTo>
                  <a:cubicBezTo>
                    <a:pt x="107" y="4826"/>
                    <a:pt x="107" y="4869"/>
                    <a:pt x="129" y="4912"/>
                  </a:cubicBezTo>
                  <a:lnTo>
                    <a:pt x="150" y="5040"/>
                  </a:lnTo>
                  <a:lnTo>
                    <a:pt x="193" y="5168"/>
                  </a:lnTo>
                  <a:cubicBezTo>
                    <a:pt x="193" y="5211"/>
                    <a:pt x="214" y="5254"/>
                    <a:pt x="236" y="5296"/>
                  </a:cubicBezTo>
                  <a:cubicBezTo>
                    <a:pt x="257" y="5361"/>
                    <a:pt x="257" y="5403"/>
                    <a:pt x="278" y="5446"/>
                  </a:cubicBezTo>
                  <a:cubicBezTo>
                    <a:pt x="300" y="5489"/>
                    <a:pt x="321" y="5531"/>
                    <a:pt x="343" y="5574"/>
                  </a:cubicBezTo>
                  <a:cubicBezTo>
                    <a:pt x="364" y="5617"/>
                    <a:pt x="385" y="5660"/>
                    <a:pt x="407" y="5702"/>
                  </a:cubicBezTo>
                  <a:cubicBezTo>
                    <a:pt x="428" y="5745"/>
                    <a:pt x="449" y="5788"/>
                    <a:pt x="471" y="5831"/>
                  </a:cubicBezTo>
                  <a:lnTo>
                    <a:pt x="535" y="5959"/>
                  </a:lnTo>
                  <a:lnTo>
                    <a:pt x="620" y="6109"/>
                  </a:lnTo>
                  <a:lnTo>
                    <a:pt x="706" y="6237"/>
                  </a:lnTo>
                  <a:lnTo>
                    <a:pt x="813" y="6365"/>
                  </a:lnTo>
                  <a:cubicBezTo>
                    <a:pt x="834" y="6408"/>
                    <a:pt x="877" y="6451"/>
                    <a:pt x="898" y="6493"/>
                  </a:cubicBezTo>
                  <a:cubicBezTo>
                    <a:pt x="941" y="6536"/>
                    <a:pt x="984" y="6579"/>
                    <a:pt x="1027" y="6622"/>
                  </a:cubicBezTo>
                  <a:cubicBezTo>
                    <a:pt x="1069" y="6664"/>
                    <a:pt x="1112" y="6728"/>
                    <a:pt x="1133" y="6750"/>
                  </a:cubicBezTo>
                  <a:cubicBezTo>
                    <a:pt x="1176" y="6793"/>
                    <a:pt x="1240" y="6857"/>
                    <a:pt x="1283" y="6899"/>
                  </a:cubicBezTo>
                  <a:cubicBezTo>
                    <a:pt x="1326" y="6942"/>
                    <a:pt x="1369" y="6985"/>
                    <a:pt x="1433" y="7028"/>
                  </a:cubicBezTo>
                  <a:cubicBezTo>
                    <a:pt x="1475" y="7070"/>
                    <a:pt x="1539" y="7113"/>
                    <a:pt x="1604" y="7156"/>
                  </a:cubicBezTo>
                  <a:cubicBezTo>
                    <a:pt x="1646" y="7199"/>
                    <a:pt x="1710" y="7241"/>
                    <a:pt x="1775" y="7284"/>
                  </a:cubicBezTo>
                  <a:cubicBezTo>
                    <a:pt x="1839" y="7327"/>
                    <a:pt x="1924" y="7370"/>
                    <a:pt x="2010" y="7412"/>
                  </a:cubicBezTo>
                  <a:cubicBezTo>
                    <a:pt x="2074" y="7477"/>
                    <a:pt x="2159" y="7519"/>
                    <a:pt x="2245" y="7562"/>
                  </a:cubicBezTo>
                  <a:cubicBezTo>
                    <a:pt x="2352" y="7605"/>
                    <a:pt x="2459" y="7648"/>
                    <a:pt x="2544" y="7690"/>
                  </a:cubicBezTo>
                  <a:cubicBezTo>
                    <a:pt x="2694" y="7733"/>
                    <a:pt x="2822" y="7776"/>
                    <a:pt x="2972" y="7819"/>
                  </a:cubicBezTo>
                  <a:cubicBezTo>
                    <a:pt x="3249" y="7904"/>
                    <a:pt x="3570" y="7947"/>
                    <a:pt x="3869" y="7947"/>
                  </a:cubicBezTo>
                  <a:lnTo>
                    <a:pt x="4104" y="7947"/>
                  </a:lnTo>
                  <a:cubicBezTo>
                    <a:pt x="4404" y="7947"/>
                    <a:pt x="4703" y="7904"/>
                    <a:pt x="5002" y="7819"/>
                  </a:cubicBezTo>
                  <a:cubicBezTo>
                    <a:pt x="5152" y="7776"/>
                    <a:pt x="5280" y="7733"/>
                    <a:pt x="5430" y="7690"/>
                  </a:cubicBezTo>
                  <a:cubicBezTo>
                    <a:pt x="5515" y="7648"/>
                    <a:pt x="5622" y="7605"/>
                    <a:pt x="5729" y="7562"/>
                  </a:cubicBezTo>
                  <a:cubicBezTo>
                    <a:pt x="5814" y="7519"/>
                    <a:pt x="5900" y="7477"/>
                    <a:pt x="5964" y="7412"/>
                  </a:cubicBezTo>
                  <a:cubicBezTo>
                    <a:pt x="6049" y="7370"/>
                    <a:pt x="6114" y="7327"/>
                    <a:pt x="6199" y="7284"/>
                  </a:cubicBezTo>
                  <a:cubicBezTo>
                    <a:pt x="6263" y="7241"/>
                    <a:pt x="6306" y="7199"/>
                    <a:pt x="6370" y="7156"/>
                  </a:cubicBezTo>
                  <a:cubicBezTo>
                    <a:pt x="6434" y="7113"/>
                    <a:pt x="6498" y="7070"/>
                    <a:pt x="6541" y="7028"/>
                  </a:cubicBezTo>
                  <a:cubicBezTo>
                    <a:pt x="6605" y="6985"/>
                    <a:pt x="6648" y="6942"/>
                    <a:pt x="6691" y="6899"/>
                  </a:cubicBezTo>
                  <a:cubicBezTo>
                    <a:pt x="6733" y="6857"/>
                    <a:pt x="6776" y="6814"/>
                    <a:pt x="6840" y="6750"/>
                  </a:cubicBezTo>
                  <a:cubicBezTo>
                    <a:pt x="6883" y="6707"/>
                    <a:pt x="6904" y="6664"/>
                    <a:pt x="6947" y="6622"/>
                  </a:cubicBezTo>
                  <a:cubicBezTo>
                    <a:pt x="6990" y="6579"/>
                    <a:pt x="7033" y="6536"/>
                    <a:pt x="7075" y="6493"/>
                  </a:cubicBezTo>
                  <a:cubicBezTo>
                    <a:pt x="7097" y="6451"/>
                    <a:pt x="7140" y="6408"/>
                    <a:pt x="7161" y="6365"/>
                  </a:cubicBezTo>
                  <a:lnTo>
                    <a:pt x="7268" y="6237"/>
                  </a:lnTo>
                  <a:lnTo>
                    <a:pt x="7353" y="6109"/>
                  </a:lnTo>
                  <a:lnTo>
                    <a:pt x="7439" y="5959"/>
                  </a:lnTo>
                  <a:lnTo>
                    <a:pt x="7503" y="5831"/>
                  </a:lnTo>
                  <a:cubicBezTo>
                    <a:pt x="7524" y="5788"/>
                    <a:pt x="7546" y="5745"/>
                    <a:pt x="7567" y="5702"/>
                  </a:cubicBezTo>
                  <a:cubicBezTo>
                    <a:pt x="7588" y="5660"/>
                    <a:pt x="7610" y="5617"/>
                    <a:pt x="7631" y="5574"/>
                  </a:cubicBezTo>
                  <a:cubicBezTo>
                    <a:pt x="7652" y="5531"/>
                    <a:pt x="7674" y="5489"/>
                    <a:pt x="7695" y="5446"/>
                  </a:cubicBezTo>
                  <a:cubicBezTo>
                    <a:pt x="7695" y="5403"/>
                    <a:pt x="7717" y="5361"/>
                    <a:pt x="7738" y="5296"/>
                  </a:cubicBezTo>
                  <a:cubicBezTo>
                    <a:pt x="7759" y="5254"/>
                    <a:pt x="7781" y="5211"/>
                    <a:pt x="7781" y="5168"/>
                  </a:cubicBezTo>
                  <a:lnTo>
                    <a:pt x="7823" y="5040"/>
                  </a:lnTo>
                  <a:lnTo>
                    <a:pt x="7845" y="4912"/>
                  </a:lnTo>
                  <a:cubicBezTo>
                    <a:pt x="7845" y="4869"/>
                    <a:pt x="7888" y="4826"/>
                    <a:pt x="7888" y="4783"/>
                  </a:cubicBezTo>
                  <a:cubicBezTo>
                    <a:pt x="7888" y="4741"/>
                    <a:pt x="7909" y="4698"/>
                    <a:pt x="7909" y="4655"/>
                  </a:cubicBezTo>
                  <a:cubicBezTo>
                    <a:pt x="7909" y="4591"/>
                    <a:pt x="7909" y="4548"/>
                    <a:pt x="7930" y="4506"/>
                  </a:cubicBezTo>
                  <a:cubicBezTo>
                    <a:pt x="7952" y="4463"/>
                    <a:pt x="7952" y="4420"/>
                    <a:pt x="7952" y="4377"/>
                  </a:cubicBezTo>
                  <a:cubicBezTo>
                    <a:pt x="7952" y="4335"/>
                    <a:pt x="7952" y="4292"/>
                    <a:pt x="7952" y="4249"/>
                  </a:cubicBezTo>
                  <a:lnTo>
                    <a:pt x="7952" y="4121"/>
                  </a:lnTo>
                  <a:lnTo>
                    <a:pt x="7952" y="3971"/>
                  </a:lnTo>
                  <a:cubicBezTo>
                    <a:pt x="7952" y="3971"/>
                    <a:pt x="7952" y="3907"/>
                    <a:pt x="7952" y="3864"/>
                  </a:cubicBezTo>
                  <a:lnTo>
                    <a:pt x="7952" y="3736"/>
                  </a:lnTo>
                  <a:lnTo>
                    <a:pt x="7952" y="3586"/>
                  </a:lnTo>
                  <a:cubicBezTo>
                    <a:pt x="7952" y="3544"/>
                    <a:pt x="7952" y="3501"/>
                    <a:pt x="7930" y="3458"/>
                  </a:cubicBezTo>
                  <a:cubicBezTo>
                    <a:pt x="7909" y="3415"/>
                    <a:pt x="7930" y="3373"/>
                    <a:pt x="7909" y="3330"/>
                  </a:cubicBezTo>
                  <a:cubicBezTo>
                    <a:pt x="7888" y="3287"/>
                    <a:pt x="7909" y="3244"/>
                    <a:pt x="7888" y="3202"/>
                  </a:cubicBezTo>
                  <a:lnTo>
                    <a:pt x="7866" y="3073"/>
                  </a:lnTo>
                  <a:cubicBezTo>
                    <a:pt x="7866" y="3031"/>
                    <a:pt x="7845" y="2988"/>
                    <a:pt x="7823" y="2924"/>
                  </a:cubicBezTo>
                  <a:cubicBezTo>
                    <a:pt x="7823" y="2881"/>
                    <a:pt x="7802" y="2838"/>
                    <a:pt x="7802" y="2796"/>
                  </a:cubicBezTo>
                  <a:cubicBezTo>
                    <a:pt x="7781" y="2753"/>
                    <a:pt x="7759" y="2710"/>
                    <a:pt x="7738" y="2667"/>
                  </a:cubicBezTo>
                  <a:cubicBezTo>
                    <a:pt x="7738" y="2625"/>
                    <a:pt x="7717" y="2582"/>
                    <a:pt x="7695" y="2539"/>
                  </a:cubicBezTo>
                  <a:cubicBezTo>
                    <a:pt x="7674" y="2496"/>
                    <a:pt x="7674" y="2454"/>
                    <a:pt x="7652" y="2411"/>
                  </a:cubicBezTo>
                  <a:cubicBezTo>
                    <a:pt x="7631" y="2368"/>
                    <a:pt x="7610" y="2325"/>
                    <a:pt x="7588" y="2283"/>
                  </a:cubicBezTo>
                  <a:cubicBezTo>
                    <a:pt x="7567" y="2240"/>
                    <a:pt x="7546" y="2176"/>
                    <a:pt x="7524" y="2133"/>
                  </a:cubicBezTo>
                  <a:cubicBezTo>
                    <a:pt x="7481" y="2090"/>
                    <a:pt x="7460" y="2048"/>
                    <a:pt x="7439" y="2005"/>
                  </a:cubicBezTo>
                  <a:lnTo>
                    <a:pt x="7375" y="1877"/>
                  </a:lnTo>
                  <a:cubicBezTo>
                    <a:pt x="7332" y="1834"/>
                    <a:pt x="7310" y="1791"/>
                    <a:pt x="7289" y="1748"/>
                  </a:cubicBezTo>
                  <a:cubicBezTo>
                    <a:pt x="7246" y="1706"/>
                    <a:pt x="7225" y="1663"/>
                    <a:pt x="7182" y="1620"/>
                  </a:cubicBezTo>
                  <a:cubicBezTo>
                    <a:pt x="7140" y="1556"/>
                    <a:pt x="7118" y="1513"/>
                    <a:pt x="7075" y="1470"/>
                  </a:cubicBezTo>
                  <a:cubicBezTo>
                    <a:pt x="7054" y="1428"/>
                    <a:pt x="7011" y="1385"/>
                    <a:pt x="6969" y="1342"/>
                  </a:cubicBezTo>
                  <a:cubicBezTo>
                    <a:pt x="6926" y="1299"/>
                    <a:pt x="6883" y="1257"/>
                    <a:pt x="6840" y="1214"/>
                  </a:cubicBezTo>
                  <a:lnTo>
                    <a:pt x="6712" y="1086"/>
                  </a:lnTo>
                  <a:lnTo>
                    <a:pt x="6562" y="957"/>
                  </a:lnTo>
                  <a:lnTo>
                    <a:pt x="6413" y="808"/>
                  </a:lnTo>
                  <a:cubicBezTo>
                    <a:pt x="6349" y="765"/>
                    <a:pt x="6285" y="722"/>
                    <a:pt x="6220" y="680"/>
                  </a:cubicBezTo>
                  <a:cubicBezTo>
                    <a:pt x="6156" y="637"/>
                    <a:pt x="6092" y="594"/>
                    <a:pt x="6007" y="551"/>
                  </a:cubicBezTo>
                  <a:cubicBezTo>
                    <a:pt x="5943" y="509"/>
                    <a:pt x="5857" y="466"/>
                    <a:pt x="5772" y="423"/>
                  </a:cubicBezTo>
                  <a:cubicBezTo>
                    <a:pt x="5686" y="380"/>
                    <a:pt x="5579" y="338"/>
                    <a:pt x="5472" y="295"/>
                  </a:cubicBezTo>
                  <a:cubicBezTo>
                    <a:pt x="5365" y="231"/>
                    <a:pt x="5237" y="188"/>
                    <a:pt x="5109" y="167"/>
                  </a:cubicBezTo>
                  <a:cubicBezTo>
                    <a:pt x="4874" y="103"/>
                    <a:pt x="4660" y="60"/>
                    <a:pt x="4446" y="17"/>
                  </a:cubicBezTo>
                  <a:cubicBezTo>
                    <a:pt x="4297" y="6"/>
                    <a:pt x="4142" y="1"/>
                    <a:pt x="39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19"/>
            <p:cNvSpPr/>
            <p:nvPr/>
          </p:nvSpPr>
          <p:spPr>
            <a:xfrm>
              <a:off x="4153425" y="3932366"/>
              <a:ext cx="546958" cy="40422"/>
            </a:xfrm>
            <a:custGeom>
              <a:rect b="b" l="l" r="r" t="t"/>
              <a:pathLst>
                <a:path extrusionOk="0" h="1357" w="18362">
                  <a:moveTo>
                    <a:pt x="679" y="1"/>
                  </a:moveTo>
                  <a:cubicBezTo>
                    <a:pt x="339" y="1"/>
                    <a:pt x="1" y="233"/>
                    <a:pt x="1" y="669"/>
                  </a:cubicBezTo>
                  <a:cubicBezTo>
                    <a:pt x="1" y="1119"/>
                    <a:pt x="343" y="1357"/>
                    <a:pt x="685" y="1357"/>
                  </a:cubicBezTo>
                  <a:cubicBezTo>
                    <a:pt x="977" y="1357"/>
                    <a:pt x="1269" y="1183"/>
                    <a:pt x="1347" y="819"/>
                  </a:cubicBezTo>
                  <a:lnTo>
                    <a:pt x="18361" y="819"/>
                  </a:lnTo>
                  <a:lnTo>
                    <a:pt x="18361" y="541"/>
                  </a:lnTo>
                  <a:lnTo>
                    <a:pt x="1347" y="541"/>
                  </a:lnTo>
                  <a:cubicBezTo>
                    <a:pt x="1268" y="174"/>
                    <a:pt x="973" y="1"/>
                    <a:pt x="6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19"/>
            <p:cNvSpPr/>
            <p:nvPr/>
          </p:nvSpPr>
          <p:spPr>
            <a:xfrm>
              <a:off x="5033940" y="2178574"/>
              <a:ext cx="357212" cy="206308"/>
            </a:xfrm>
            <a:custGeom>
              <a:rect b="b" l="l" r="r" t="t"/>
              <a:pathLst>
                <a:path extrusionOk="0" h="6926" w="11992">
                  <a:moveTo>
                    <a:pt x="6006" y="0"/>
                  </a:moveTo>
                  <a:lnTo>
                    <a:pt x="0" y="3463"/>
                  </a:lnTo>
                  <a:lnTo>
                    <a:pt x="6006" y="6926"/>
                  </a:lnTo>
                  <a:lnTo>
                    <a:pt x="11991" y="3463"/>
                  </a:lnTo>
                  <a:lnTo>
                    <a:pt x="6006" y="0"/>
                  </a:lnTo>
                  <a:close/>
                </a:path>
              </a:pathLst>
            </a:custGeom>
            <a:solidFill>
              <a:srgbClr val="A6EEF2"/>
            </a:solidFill>
            <a:ln cap="flat" cmpd="sng" w="9525">
              <a:solidFill>
                <a:srgbClr val="A6EE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19"/>
            <p:cNvSpPr/>
            <p:nvPr/>
          </p:nvSpPr>
          <p:spPr>
            <a:xfrm>
              <a:off x="5212837" y="1920088"/>
              <a:ext cx="178308" cy="385212"/>
            </a:xfrm>
            <a:custGeom>
              <a:rect b="b" l="l" r="r" t="t"/>
              <a:pathLst>
                <a:path extrusionOk="0" h="12932" w="5986">
                  <a:moveTo>
                    <a:pt x="0" y="1"/>
                  </a:moveTo>
                  <a:lnTo>
                    <a:pt x="0" y="12932"/>
                  </a:lnTo>
                  <a:lnTo>
                    <a:pt x="171" y="12846"/>
                  </a:lnTo>
                  <a:lnTo>
                    <a:pt x="535" y="12611"/>
                  </a:lnTo>
                  <a:lnTo>
                    <a:pt x="919" y="12397"/>
                  </a:lnTo>
                  <a:lnTo>
                    <a:pt x="1283" y="12184"/>
                  </a:lnTo>
                  <a:lnTo>
                    <a:pt x="1668" y="11970"/>
                  </a:lnTo>
                  <a:lnTo>
                    <a:pt x="2031" y="11756"/>
                  </a:lnTo>
                  <a:lnTo>
                    <a:pt x="2416" y="11543"/>
                  </a:lnTo>
                  <a:lnTo>
                    <a:pt x="2800" y="11329"/>
                  </a:lnTo>
                  <a:lnTo>
                    <a:pt x="3164" y="11094"/>
                  </a:lnTo>
                  <a:lnTo>
                    <a:pt x="3548" y="10880"/>
                  </a:lnTo>
                  <a:lnTo>
                    <a:pt x="3912" y="10666"/>
                  </a:lnTo>
                  <a:lnTo>
                    <a:pt x="4297" y="10452"/>
                  </a:lnTo>
                  <a:lnTo>
                    <a:pt x="4660" y="10239"/>
                  </a:lnTo>
                  <a:lnTo>
                    <a:pt x="5045" y="10025"/>
                  </a:lnTo>
                  <a:lnTo>
                    <a:pt x="5408" y="9811"/>
                  </a:lnTo>
                  <a:lnTo>
                    <a:pt x="5793" y="9576"/>
                  </a:lnTo>
                  <a:lnTo>
                    <a:pt x="5985" y="9469"/>
                  </a:lnTo>
                  <a:lnTo>
                    <a:pt x="5793" y="9149"/>
                  </a:lnTo>
                  <a:lnTo>
                    <a:pt x="5408" y="8572"/>
                  </a:lnTo>
                  <a:lnTo>
                    <a:pt x="5045" y="7973"/>
                  </a:lnTo>
                  <a:lnTo>
                    <a:pt x="4660" y="7375"/>
                  </a:lnTo>
                  <a:lnTo>
                    <a:pt x="4297" y="6798"/>
                  </a:lnTo>
                  <a:lnTo>
                    <a:pt x="3912" y="6199"/>
                  </a:lnTo>
                  <a:lnTo>
                    <a:pt x="3548" y="5601"/>
                  </a:lnTo>
                  <a:lnTo>
                    <a:pt x="3164" y="5002"/>
                  </a:lnTo>
                  <a:lnTo>
                    <a:pt x="2800" y="4425"/>
                  </a:lnTo>
                  <a:lnTo>
                    <a:pt x="2416" y="3827"/>
                  </a:lnTo>
                  <a:lnTo>
                    <a:pt x="2031" y="3228"/>
                  </a:lnTo>
                  <a:lnTo>
                    <a:pt x="1668" y="2630"/>
                  </a:lnTo>
                  <a:lnTo>
                    <a:pt x="1283" y="2053"/>
                  </a:lnTo>
                  <a:lnTo>
                    <a:pt x="919" y="1454"/>
                  </a:lnTo>
                  <a:lnTo>
                    <a:pt x="535" y="856"/>
                  </a:lnTo>
                  <a:lnTo>
                    <a:pt x="171" y="27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19"/>
            <p:cNvSpPr/>
            <p:nvPr/>
          </p:nvSpPr>
          <p:spPr>
            <a:xfrm>
              <a:off x="5033940" y="1920088"/>
              <a:ext cx="178934" cy="385212"/>
            </a:xfrm>
            <a:custGeom>
              <a:rect b="b" l="l" r="r" t="t"/>
              <a:pathLst>
                <a:path extrusionOk="0" h="12932" w="6007">
                  <a:moveTo>
                    <a:pt x="6006" y="1"/>
                  </a:moveTo>
                  <a:lnTo>
                    <a:pt x="5835" y="257"/>
                  </a:lnTo>
                  <a:lnTo>
                    <a:pt x="5386" y="984"/>
                  </a:lnTo>
                  <a:lnTo>
                    <a:pt x="4916" y="1711"/>
                  </a:lnTo>
                  <a:lnTo>
                    <a:pt x="4446" y="2459"/>
                  </a:lnTo>
                  <a:lnTo>
                    <a:pt x="3976" y="3185"/>
                  </a:lnTo>
                  <a:lnTo>
                    <a:pt x="3527" y="3912"/>
                  </a:lnTo>
                  <a:lnTo>
                    <a:pt x="3057" y="4660"/>
                  </a:lnTo>
                  <a:lnTo>
                    <a:pt x="2586" y="5387"/>
                  </a:lnTo>
                  <a:lnTo>
                    <a:pt x="2116" y="6114"/>
                  </a:lnTo>
                  <a:lnTo>
                    <a:pt x="1667" y="6862"/>
                  </a:lnTo>
                  <a:lnTo>
                    <a:pt x="1197" y="7588"/>
                  </a:lnTo>
                  <a:lnTo>
                    <a:pt x="727" y="8336"/>
                  </a:lnTo>
                  <a:lnTo>
                    <a:pt x="257" y="9063"/>
                  </a:lnTo>
                  <a:lnTo>
                    <a:pt x="0" y="9469"/>
                  </a:lnTo>
                  <a:lnTo>
                    <a:pt x="257" y="9619"/>
                  </a:lnTo>
                  <a:lnTo>
                    <a:pt x="727" y="9897"/>
                  </a:lnTo>
                  <a:lnTo>
                    <a:pt x="1197" y="10153"/>
                  </a:lnTo>
                  <a:lnTo>
                    <a:pt x="1667" y="10431"/>
                  </a:lnTo>
                  <a:lnTo>
                    <a:pt x="2116" y="10688"/>
                  </a:lnTo>
                  <a:lnTo>
                    <a:pt x="2586" y="10965"/>
                  </a:lnTo>
                  <a:lnTo>
                    <a:pt x="3057" y="11222"/>
                  </a:lnTo>
                  <a:lnTo>
                    <a:pt x="3527" y="11500"/>
                  </a:lnTo>
                  <a:lnTo>
                    <a:pt x="3976" y="11778"/>
                  </a:lnTo>
                  <a:lnTo>
                    <a:pt x="4446" y="12034"/>
                  </a:lnTo>
                  <a:lnTo>
                    <a:pt x="4916" y="12312"/>
                  </a:lnTo>
                  <a:lnTo>
                    <a:pt x="5386" y="12568"/>
                  </a:lnTo>
                  <a:lnTo>
                    <a:pt x="5835" y="12846"/>
                  </a:lnTo>
                  <a:lnTo>
                    <a:pt x="6006" y="12932"/>
                  </a:lnTo>
                  <a:lnTo>
                    <a:pt x="6006" y="1"/>
                  </a:lnTo>
                  <a:close/>
                </a:path>
              </a:pathLst>
            </a:cu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119"/>
          <p:cNvGrpSpPr/>
          <p:nvPr/>
        </p:nvGrpSpPr>
        <p:grpSpPr>
          <a:xfrm>
            <a:off x="6136814" y="1977409"/>
            <a:ext cx="2448201" cy="2129605"/>
            <a:chOff x="2760800" y="2064525"/>
            <a:chExt cx="2110700" cy="1836025"/>
          </a:xfrm>
        </p:grpSpPr>
        <p:sp>
          <p:nvSpPr>
            <p:cNvPr id="2199" name="Google Shape;2199;p119"/>
            <p:cNvSpPr/>
            <p:nvPr/>
          </p:nvSpPr>
          <p:spPr>
            <a:xfrm>
              <a:off x="2760800" y="3651525"/>
              <a:ext cx="2110700" cy="249025"/>
            </a:xfrm>
            <a:custGeom>
              <a:rect b="b" l="l" r="r" t="t"/>
              <a:pathLst>
                <a:path extrusionOk="0" h="9961" w="84428">
                  <a:moveTo>
                    <a:pt x="0" y="1"/>
                  </a:moveTo>
                  <a:lnTo>
                    <a:pt x="0" y="9961"/>
                  </a:lnTo>
                  <a:lnTo>
                    <a:pt x="84428" y="9961"/>
                  </a:lnTo>
                  <a:lnTo>
                    <a:pt x="844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19"/>
            <p:cNvSpPr/>
            <p:nvPr/>
          </p:nvSpPr>
          <p:spPr>
            <a:xfrm>
              <a:off x="2761850" y="3398250"/>
              <a:ext cx="2109125" cy="253300"/>
            </a:xfrm>
            <a:custGeom>
              <a:rect b="b" l="l" r="r" t="t"/>
              <a:pathLst>
                <a:path extrusionOk="0" h="10132" w="84365">
                  <a:moveTo>
                    <a:pt x="12291" y="0"/>
                  </a:moveTo>
                  <a:lnTo>
                    <a:pt x="1" y="10132"/>
                  </a:lnTo>
                  <a:lnTo>
                    <a:pt x="84364" y="10132"/>
                  </a:lnTo>
                  <a:lnTo>
                    <a:pt x="72053" y="0"/>
                  </a:lnTo>
                  <a:close/>
                </a:path>
              </a:pathLst>
            </a:custGeom>
            <a:solidFill>
              <a:srgbClr val="51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19"/>
            <p:cNvSpPr/>
            <p:nvPr/>
          </p:nvSpPr>
          <p:spPr>
            <a:xfrm>
              <a:off x="2761850" y="3398250"/>
              <a:ext cx="2109125" cy="253300"/>
            </a:xfrm>
            <a:custGeom>
              <a:rect b="b" l="l" r="r" t="t"/>
              <a:pathLst>
                <a:path extrusionOk="0" h="10132" w="84365">
                  <a:moveTo>
                    <a:pt x="12291" y="0"/>
                  </a:moveTo>
                  <a:lnTo>
                    <a:pt x="1" y="10132"/>
                  </a:lnTo>
                  <a:lnTo>
                    <a:pt x="84364" y="10132"/>
                  </a:lnTo>
                  <a:lnTo>
                    <a:pt x="720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19"/>
            <p:cNvSpPr/>
            <p:nvPr/>
          </p:nvSpPr>
          <p:spPr>
            <a:xfrm>
              <a:off x="2916825" y="3280150"/>
              <a:ext cx="1798650" cy="249050"/>
            </a:xfrm>
            <a:custGeom>
              <a:rect b="b" l="l" r="r" t="t"/>
              <a:pathLst>
                <a:path extrusionOk="0" h="9962" w="71946">
                  <a:moveTo>
                    <a:pt x="0" y="1"/>
                  </a:moveTo>
                  <a:lnTo>
                    <a:pt x="0" y="9961"/>
                  </a:lnTo>
                  <a:lnTo>
                    <a:pt x="71945" y="9961"/>
                  </a:lnTo>
                  <a:lnTo>
                    <a:pt x="719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19"/>
            <p:cNvSpPr/>
            <p:nvPr/>
          </p:nvSpPr>
          <p:spPr>
            <a:xfrm>
              <a:off x="2916825" y="3022600"/>
              <a:ext cx="1800250" cy="257575"/>
            </a:xfrm>
            <a:custGeom>
              <a:rect b="b" l="l" r="r" t="t"/>
              <a:pathLst>
                <a:path extrusionOk="0" h="10303" w="72010">
                  <a:moveTo>
                    <a:pt x="12248" y="1"/>
                  </a:moveTo>
                  <a:lnTo>
                    <a:pt x="0" y="10303"/>
                  </a:lnTo>
                  <a:lnTo>
                    <a:pt x="72009" y="10303"/>
                  </a:lnTo>
                  <a:lnTo>
                    <a:pt x="59698" y="1"/>
                  </a:lnTo>
                  <a:close/>
                </a:path>
              </a:pathLst>
            </a:custGeom>
            <a:solidFill>
              <a:srgbClr val="997C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19"/>
            <p:cNvSpPr/>
            <p:nvPr/>
          </p:nvSpPr>
          <p:spPr>
            <a:xfrm>
              <a:off x="2916825" y="3022600"/>
              <a:ext cx="1800250" cy="257575"/>
            </a:xfrm>
            <a:custGeom>
              <a:rect b="b" l="l" r="r" t="t"/>
              <a:pathLst>
                <a:path extrusionOk="0" h="10303" w="72010">
                  <a:moveTo>
                    <a:pt x="12248" y="1"/>
                  </a:moveTo>
                  <a:lnTo>
                    <a:pt x="0" y="10303"/>
                  </a:lnTo>
                  <a:lnTo>
                    <a:pt x="72009" y="10303"/>
                  </a:lnTo>
                  <a:lnTo>
                    <a:pt x="59698" y="1"/>
                  </a:lnTo>
                  <a:close/>
                </a:path>
              </a:pathLst>
            </a:custGeom>
            <a:solidFill>
              <a:srgbClr val="5AA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19"/>
            <p:cNvSpPr/>
            <p:nvPr/>
          </p:nvSpPr>
          <p:spPr>
            <a:xfrm>
              <a:off x="3069100" y="2895950"/>
              <a:ext cx="1494625" cy="253325"/>
            </a:xfrm>
            <a:custGeom>
              <a:rect b="b" l="l" r="r" t="t"/>
              <a:pathLst>
                <a:path extrusionOk="0" h="10133" w="59785">
                  <a:moveTo>
                    <a:pt x="1" y="1"/>
                  </a:moveTo>
                  <a:lnTo>
                    <a:pt x="1" y="10132"/>
                  </a:lnTo>
                  <a:lnTo>
                    <a:pt x="59784" y="10132"/>
                  </a:lnTo>
                  <a:lnTo>
                    <a:pt x="59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19"/>
            <p:cNvSpPr/>
            <p:nvPr/>
          </p:nvSpPr>
          <p:spPr>
            <a:xfrm>
              <a:off x="3069100" y="2646950"/>
              <a:ext cx="1494075" cy="249025"/>
            </a:xfrm>
            <a:custGeom>
              <a:rect b="b" l="l" r="r" t="t"/>
              <a:pathLst>
                <a:path extrusionOk="0" h="9961" w="59763">
                  <a:moveTo>
                    <a:pt x="12312" y="1"/>
                  </a:moveTo>
                  <a:lnTo>
                    <a:pt x="1" y="9961"/>
                  </a:lnTo>
                  <a:lnTo>
                    <a:pt x="59763" y="9961"/>
                  </a:lnTo>
                  <a:lnTo>
                    <a:pt x="47473" y="1"/>
                  </a:lnTo>
                  <a:close/>
                </a:path>
              </a:pathLst>
            </a:custGeom>
            <a:solidFill>
              <a:srgbClr val="7D3F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19"/>
            <p:cNvSpPr/>
            <p:nvPr/>
          </p:nvSpPr>
          <p:spPr>
            <a:xfrm>
              <a:off x="3069100" y="2646950"/>
              <a:ext cx="1494075" cy="249025"/>
            </a:xfrm>
            <a:custGeom>
              <a:rect b="b" l="l" r="r" t="t"/>
              <a:pathLst>
                <a:path extrusionOk="0" h="9961" w="59763">
                  <a:moveTo>
                    <a:pt x="12312" y="1"/>
                  </a:moveTo>
                  <a:lnTo>
                    <a:pt x="1" y="9961"/>
                  </a:lnTo>
                  <a:lnTo>
                    <a:pt x="59763" y="9961"/>
                  </a:lnTo>
                  <a:lnTo>
                    <a:pt x="47473" y="1"/>
                  </a:lnTo>
                  <a:close/>
                </a:path>
              </a:pathLst>
            </a:custGeom>
            <a:solidFill>
              <a:srgbClr val="6D00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19"/>
            <p:cNvSpPr/>
            <p:nvPr/>
          </p:nvSpPr>
          <p:spPr>
            <a:xfrm>
              <a:off x="3220875" y="2520325"/>
              <a:ext cx="1190550" cy="253300"/>
            </a:xfrm>
            <a:custGeom>
              <a:rect b="b" l="l" r="r" t="t"/>
              <a:pathLst>
                <a:path extrusionOk="0" h="10132" w="47622">
                  <a:moveTo>
                    <a:pt x="0" y="0"/>
                  </a:moveTo>
                  <a:lnTo>
                    <a:pt x="0" y="10131"/>
                  </a:lnTo>
                  <a:lnTo>
                    <a:pt x="47622" y="10131"/>
                  </a:lnTo>
                  <a:lnTo>
                    <a:pt x="476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19"/>
            <p:cNvSpPr/>
            <p:nvPr/>
          </p:nvSpPr>
          <p:spPr>
            <a:xfrm>
              <a:off x="3223000" y="2267025"/>
              <a:ext cx="1186300" cy="253325"/>
            </a:xfrm>
            <a:custGeom>
              <a:rect b="b" l="l" r="r" t="t"/>
              <a:pathLst>
                <a:path extrusionOk="0" h="10133" w="47452">
                  <a:moveTo>
                    <a:pt x="12312" y="1"/>
                  </a:moveTo>
                  <a:lnTo>
                    <a:pt x="1" y="10132"/>
                  </a:lnTo>
                  <a:lnTo>
                    <a:pt x="47451" y="10132"/>
                  </a:lnTo>
                  <a:lnTo>
                    <a:pt x="35161" y="1"/>
                  </a:lnTo>
                  <a:close/>
                </a:path>
              </a:pathLst>
            </a:custGeom>
            <a:solidFill>
              <a:srgbClr val="457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19"/>
            <p:cNvSpPr/>
            <p:nvPr/>
          </p:nvSpPr>
          <p:spPr>
            <a:xfrm>
              <a:off x="3223000" y="2267025"/>
              <a:ext cx="1186300" cy="253325"/>
            </a:xfrm>
            <a:custGeom>
              <a:rect b="b" l="l" r="r" t="t"/>
              <a:pathLst>
                <a:path extrusionOk="0" h="10133" w="47452">
                  <a:moveTo>
                    <a:pt x="12312" y="1"/>
                  </a:moveTo>
                  <a:lnTo>
                    <a:pt x="1" y="10132"/>
                  </a:lnTo>
                  <a:lnTo>
                    <a:pt x="47451" y="10132"/>
                  </a:lnTo>
                  <a:lnTo>
                    <a:pt x="35161" y="1"/>
                  </a:lnTo>
                  <a:close/>
                </a:path>
              </a:pathLst>
            </a:custGeom>
            <a:solidFill>
              <a:srgbClr val="B58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19"/>
            <p:cNvSpPr/>
            <p:nvPr/>
          </p:nvSpPr>
          <p:spPr>
            <a:xfrm>
              <a:off x="3376900" y="2140400"/>
              <a:ext cx="878500" cy="253300"/>
            </a:xfrm>
            <a:custGeom>
              <a:rect b="b" l="l" r="r" t="t"/>
              <a:pathLst>
                <a:path extrusionOk="0" h="10132" w="35140">
                  <a:moveTo>
                    <a:pt x="0" y="0"/>
                  </a:moveTo>
                  <a:lnTo>
                    <a:pt x="0" y="10131"/>
                  </a:lnTo>
                  <a:lnTo>
                    <a:pt x="35139" y="10131"/>
                  </a:lnTo>
                  <a:lnTo>
                    <a:pt x="351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19"/>
            <p:cNvSpPr/>
            <p:nvPr/>
          </p:nvSpPr>
          <p:spPr>
            <a:xfrm>
              <a:off x="3376900" y="2064525"/>
              <a:ext cx="879025" cy="75900"/>
            </a:xfrm>
            <a:custGeom>
              <a:rect b="b" l="l" r="r" t="t"/>
              <a:pathLst>
                <a:path extrusionOk="0" h="3036" w="35161">
                  <a:moveTo>
                    <a:pt x="10538" y="0"/>
                  </a:moveTo>
                  <a:lnTo>
                    <a:pt x="0" y="3035"/>
                  </a:lnTo>
                  <a:lnTo>
                    <a:pt x="35161" y="3035"/>
                  </a:lnTo>
                  <a:lnTo>
                    <a:pt x="24602" y="0"/>
                  </a:lnTo>
                  <a:close/>
                </a:path>
              </a:pathLst>
            </a:custGeom>
            <a:solidFill>
              <a:srgbClr val="5E9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19"/>
            <p:cNvSpPr/>
            <p:nvPr/>
          </p:nvSpPr>
          <p:spPr>
            <a:xfrm>
              <a:off x="3376900" y="2064525"/>
              <a:ext cx="879025" cy="75900"/>
            </a:xfrm>
            <a:custGeom>
              <a:rect b="b" l="l" r="r" t="t"/>
              <a:pathLst>
                <a:path extrusionOk="0" h="3036" w="35161">
                  <a:moveTo>
                    <a:pt x="10538" y="0"/>
                  </a:moveTo>
                  <a:lnTo>
                    <a:pt x="0" y="3035"/>
                  </a:lnTo>
                  <a:lnTo>
                    <a:pt x="35161" y="3035"/>
                  </a:lnTo>
                  <a:lnTo>
                    <a:pt x="24602" y="0"/>
                  </a:lnTo>
                  <a:close/>
                </a:path>
              </a:pathLst>
            </a:custGeom>
            <a:solidFill>
              <a:srgbClr val="AD3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20"/>
          <p:cNvSpPr txBox="1"/>
          <p:nvPr>
            <p:ph type="title"/>
          </p:nvPr>
        </p:nvSpPr>
        <p:spPr>
          <a:xfrm>
            <a:off x="1082850" y="667350"/>
            <a:ext cx="69783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2219" name="Google Shape;2219;p120"/>
          <p:cNvGrpSpPr/>
          <p:nvPr/>
        </p:nvGrpSpPr>
        <p:grpSpPr>
          <a:xfrm>
            <a:off x="901797" y="1532952"/>
            <a:ext cx="1705439" cy="2989827"/>
            <a:chOff x="2249275" y="767650"/>
            <a:chExt cx="2276650" cy="3991225"/>
          </a:xfrm>
        </p:grpSpPr>
        <p:sp>
          <p:nvSpPr>
            <p:cNvPr id="2220" name="Google Shape;2220;p120"/>
            <p:cNvSpPr/>
            <p:nvPr/>
          </p:nvSpPr>
          <p:spPr>
            <a:xfrm>
              <a:off x="2249275" y="4289350"/>
              <a:ext cx="650500" cy="469525"/>
            </a:xfrm>
            <a:custGeom>
              <a:rect b="b" l="l" r="r" t="t"/>
              <a:pathLst>
                <a:path extrusionOk="0" h="18781" w="26020">
                  <a:moveTo>
                    <a:pt x="1" y="0"/>
                  </a:moveTo>
                  <a:lnTo>
                    <a:pt x="1" y="3736"/>
                  </a:lnTo>
                  <a:lnTo>
                    <a:pt x="26019" y="18780"/>
                  </a:lnTo>
                  <a:lnTo>
                    <a:pt x="26019" y="15011"/>
                  </a:lnTo>
                  <a:lnTo>
                    <a:pt x="1" y="0"/>
                  </a:lnTo>
                  <a:close/>
                </a:path>
              </a:pathLst>
            </a:custGeom>
            <a:solidFill>
              <a:srgbClr val="C63D5B"/>
            </a:solidFill>
            <a:ln cap="flat" cmpd="sng" w="9525">
              <a:solidFill>
                <a:srgbClr val="C63D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20"/>
            <p:cNvSpPr/>
            <p:nvPr/>
          </p:nvSpPr>
          <p:spPr>
            <a:xfrm>
              <a:off x="3184100" y="815200"/>
              <a:ext cx="1260925" cy="1361000"/>
            </a:xfrm>
            <a:custGeom>
              <a:rect b="b" l="l" r="r" t="t"/>
              <a:pathLst>
                <a:path extrusionOk="0" h="54440" w="50437">
                  <a:moveTo>
                    <a:pt x="24385" y="0"/>
                  </a:moveTo>
                  <a:lnTo>
                    <a:pt x="1" y="25352"/>
                  </a:lnTo>
                  <a:lnTo>
                    <a:pt x="50437" y="54439"/>
                  </a:lnTo>
                  <a:lnTo>
                    <a:pt x="243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20"/>
            <p:cNvSpPr/>
            <p:nvPr/>
          </p:nvSpPr>
          <p:spPr>
            <a:xfrm>
              <a:off x="3793725" y="767650"/>
              <a:ext cx="732200" cy="1408550"/>
            </a:xfrm>
            <a:custGeom>
              <a:rect b="b" l="l" r="r" t="t"/>
              <a:pathLst>
                <a:path extrusionOk="0" h="56342" w="29288">
                  <a:moveTo>
                    <a:pt x="3269" y="1"/>
                  </a:moveTo>
                  <a:lnTo>
                    <a:pt x="0" y="1902"/>
                  </a:lnTo>
                  <a:lnTo>
                    <a:pt x="26052" y="56341"/>
                  </a:lnTo>
                  <a:lnTo>
                    <a:pt x="29288" y="54473"/>
                  </a:lnTo>
                  <a:lnTo>
                    <a:pt x="3269" y="1"/>
                  </a:lnTo>
                  <a:close/>
                </a:path>
              </a:pathLst>
            </a:custGeom>
            <a:solidFill>
              <a:srgbClr val="ED7A94"/>
            </a:solidFill>
            <a:ln cap="flat" cmpd="sng" w="9525">
              <a:solidFill>
                <a:srgbClr val="ED7A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20"/>
            <p:cNvSpPr/>
            <p:nvPr/>
          </p:nvSpPr>
          <p:spPr>
            <a:xfrm>
              <a:off x="2899760" y="1991917"/>
              <a:ext cx="1300950" cy="2766096"/>
            </a:xfrm>
            <a:custGeom>
              <a:rect b="b" l="l" r="r" t="t"/>
              <a:pathLst>
                <a:path extrusionOk="0" h="112649" w="52038">
                  <a:moveTo>
                    <a:pt x="48802" y="1"/>
                  </a:moveTo>
                  <a:lnTo>
                    <a:pt x="48802" y="61945"/>
                  </a:lnTo>
                  <a:cubicBezTo>
                    <a:pt x="48802" y="73620"/>
                    <a:pt x="43898" y="83527"/>
                    <a:pt x="32523" y="90132"/>
                  </a:cubicBezTo>
                  <a:lnTo>
                    <a:pt x="0" y="108879"/>
                  </a:lnTo>
                  <a:lnTo>
                    <a:pt x="0" y="112648"/>
                  </a:lnTo>
                  <a:lnTo>
                    <a:pt x="35792" y="91967"/>
                  </a:lnTo>
                  <a:cubicBezTo>
                    <a:pt x="48802" y="84461"/>
                    <a:pt x="52037" y="73620"/>
                    <a:pt x="52037" y="61912"/>
                  </a:cubicBezTo>
                  <a:lnTo>
                    <a:pt x="52037" y="2202"/>
                  </a:lnTo>
                  <a:lnTo>
                    <a:pt x="48802" y="1"/>
                  </a:lnTo>
                  <a:close/>
                </a:path>
              </a:pathLst>
            </a:custGeom>
            <a:solidFill>
              <a:srgbClr val="ED7A94"/>
            </a:solidFill>
            <a:ln cap="flat" cmpd="sng" w="9525">
              <a:solidFill>
                <a:srgbClr val="ED7A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20"/>
            <p:cNvSpPr/>
            <p:nvPr/>
          </p:nvSpPr>
          <p:spPr>
            <a:xfrm>
              <a:off x="2249275" y="1565725"/>
              <a:ext cx="1870525" cy="3098925"/>
            </a:xfrm>
            <a:custGeom>
              <a:rect b="b" l="l" r="r" t="t"/>
              <a:pathLst>
                <a:path extrusionOk="0" h="123957" w="74821">
                  <a:moveTo>
                    <a:pt x="48769" y="1"/>
                  </a:moveTo>
                  <a:lnTo>
                    <a:pt x="48769" y="65247"/>
                  </a:lnTo>
                  <a:cubicBezTo>
                    <a:pt x="48769" y="74854"/>
                    <a:pt x="43665" y="83727"/>
                    <a:pt x="35326" y="88531"/>
                  </a:cubicBezTo>
                  <a:lnTo>
                    <a:pt x="1" y="108945"/>
                  </a:lnTo>
                  <a:lnTo>
                    <a:pt x="26019" y="123956"/>
                  </a:lnTo>
                  <a:lnTo>
                    <a:pt x="61344" y="103541"/>
                  </a:lnTo>
                  <a:cubicBezTo>
                    <a:pt x="69684" y="98738"/>
                    <a:pt x="74787" y="89865"/>
                    <a:pt x="74821" y="80258"/>
                  </a:cubicBezTo>
                  <a:lnTo>
                    <a:pt x="74821" y="15045"/>
                  </a:lnTo>
                  <a:lnTo>
                    <a:pt x="4876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120"/>
          <p:cNvGrpSpPr/>
          <p:nvPr/>
        </p:nvGrpSpPr>
        <p:grpSpPr>
          <a:xfrm>
            <a:off x="4218497" y="1477702"/>
            <a:ext cx="1200120" cy="1556108"/>
            <a:chOff x="3016400" y="3805500"/>
            <a:chExt cx="1285200" cy="1666425"/>
          </a:xfrm>
        </p:grpSpPr>
        <p:sp>
          <p:nvSpPr>
            <p:cNvPr id="2226" name="Google Shape;2226;p120"/>
            <p:cNvSpPr/>
            <p:nvPr/>
          </p:nvSpPr>
          <p:spPr>
            <a:xfrm>
              <a:off x="3016400" y="4236225"/>
              <a:ext cx="579050" cy="709100"/>
            </a:xfrm>
            <a:custGeom>
              <a:rect b="b" l="l" r="r" t="t"/>
              <a:pathLst>
                <a:path extrusionOk="0" h="28364" w="23162">
                  <a:moveTo>
                    <a:pt x="20020" y="1"/>
                  </a:moveTo>
                  <a:lnTo>
                    <a:pt x="12852" y="4140"/>
                  </a:lnTo>
                  <a:cubicBezTo>
                    <a:pt x="12852" y="5942"/>
                    <a:pt x="11585" y="8140"/>
                    <a:pt x="10020" y="9051"/>
                  </a:cubicBezTo>
                  <a:lnTo>
                    <a:pt x="10000" y="9051"/>
                  </a:lnTo>
                  <a:cubicBezTo>
                    <a:pt x="9549" y="9308"/>
                    <a:pt x="9122" y="9430"/>
                    <a:pt x="8743" y="9430"/>
                  </a:cubicBezTo>
                  <a:cubicBezTo>
                    <a:pt x="7810" y="9430"/>
                    <a:pt x="7169" y="8689"/>
                    <a:pt x="7169" y="7407"/>
                  </a:cubicBezTo>
                  <a:lnTo>
                    <a:pt x="0" y="11566"/>
                  </a:lnTo>
                  <a:lnTo>
                    <a:pt x="0" y="26893"/>
                  </a:lnTo>
                  <a:cubicBezTo>
                    <a:pt x="0" y="27831"/>
                    <a:pt x="466" y="28363"/>
                    <a:pt x="1138" y="28363"/>
                  </a:cubicBezTo>
                  <a:cubicBezTo>
                    <a:pt x="1416" y="28363"/>
                    <a:pt x="1729" y="28272"/>
                    <a:pt x="2060" y="28081"/>
                  </a:cubicBezTo>
                  <a:lnTo>
                    <a:pt x="20020" y="17724"/>
                  </a:lnTo>
                  <a:lnTo>
                    <a:pt x="20020" y="12615"/>
                  </a:lnTo>
                  <a:cubicBezTo>
                    <a:pt x="21248" y="11902"/>
                    <a:pt x="22357" y="10377"/>
                    <a:pt x="22714" y="8813"/>
                  </a:cubicBezTo>
                  <a:cubicBezTo>
                    <a:pt x="23162" y="6870"/>
                    <a:pt x="22460" y="5694"/>
                    <a:pt x="21288" y="5694"/>
                  </a:cubicBezTo>
                  <a:cubicBezTo>
                    <a:pt x="20907" y="5694"/>
                    <a:pt x="20477" y="5818"/>
                    <a:pt x="20020" y="6080"/>
                  </a:cubicBezTo>
                  <a:lnTo>
                    <a:pt x="20020" y="1"/>
                  </a:lnTo>
                  <a:close/>
                </a:path>
              </a:pathLst>
            </a:custGeom>
            <a:solidFill>
              <a:srgbClr val="AD3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20"/>
            <p:cNvSpPr/>
            <p:nvPr/>
          </p:nvSpPr>
          <p:spPr>
            <a:xfrm>
              <a:off x="3033725" y="4903575"/>
              <a:ext cx="80225" cy="83700"/>
            </a:xfrm>
            <a:custGeom>
              <a:rect b="b" l="l" r="r" t="t"/>
              <a:pathLst>
                <a:path extrusionOk="0" h="3348" w="3209">
                  <a:moveTo>
                    <a:pt x="3070" y="1"/>
                  </a:moveTo>
                  <a:lnTo>
                    <a:pt x="0" y="1565"/>
                  </a:lnTo>
                  <a:lnTo>
                    <a:pt x="3208" y="3347"/>
                  </a:lnTo>
                  <a:lnTo>
                    <a:pt x="3070" y="1"/>
                  </a:lnTo>
                  <a:close/>
                </a:path>
              </a:pathLst>
            </a:custGeom>
            <a:solidFill>
              <a:srgbClr val="AD3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20"/>
            <p:cNvSpPr/>
            <p:nvPr/>
          </p:nvSpPr>
          <p:spPr>
            <a:xfrm>
              <a:off x="3567900" y="4383275"/>
              <a:ext cx="82200" cy="55950"/>
            </a:xfrm>
            <a:custGeom>
              <a:rect b="b" l="l" r="r" t="t"/>
              <a:pathLst>
                <a:path extrusionOk="0" h="2238" w="3288">
                  <a:moveTo>
                    <a:pt x="0" y="0"/>
                  </a:moveTo>
                  <a:lnTo>
                    <a:pt x="0" y="2238"/>
                  </a:lnTo>
                  <a:lnTo>
                    <a:pt x="3287" y="1822"/>
                  </a:lnTo>
                  <a:lnTo>
                    <a:pt x="0" y="0"/>
                  </a:lnTo>
                  <a:close/>
                </a:path>
              </a:pathLst>
            </a:custGeom>
            <a:solidFill>
              <a:srgbClr val="AD3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20"/>
            <p:cNvSpPr/>
            <p:nvPr/>
          </p:nvSpPr>
          <p:spPr>
            <a:xfrm>
              <a:off x="3098575" y="4281775"/>
              <a:ext cx="579550" cy="709000"/>
            </a:xfrm>
            <a:custGeom>
              <a:rect b="b" l="l" r="r" t="t"/>
              <a:pathLst>
                <a:path extrusionOk="0" h="28360" w="23182">
                  <a:moveTo>
                    <a:pt x="20040" y="1"/>
                  </a:moveTo>
                  <a:lnTo>
                    <a:pt x="12852" y="4159"/>
                  </a:lnTo>
                  <a:cubicBezTo>
                    <a:pt x="12852" y="5961"/>
                    <a:pt x="11585" y="8140"/>
                    <a:pt x="10020" y="9051"/>
                  </a:cubicBezTo>
                  <a:cubicBezTo>
                    <a:pt x="9569" y="9308"/>
                    <a:pt x="9142" y="9430"/>
                    <a:pt x="8763" y="9430"/>
                  </a:cubicBezTo>
                  <a:cubicBezTo>
                    <a:pt x="7830" y="9430"/>
                    <a:pt x="7189" y="8689"/>
                    <a:pt x="7189" y="7407"/>
                  </a:cubicBezTo>
                  <a:lnTo>
                    <a:pt x="0" y="11565"/>
                  </a:lnTo>
                  <a:lnTo>
                    <a:pt x="0" y="26893"/>
                  </a:lnTo>
                  <a:cubicBezTo>
                    <a:pt x="0" y="27821"/>
                    <a:pt x="470" y="28360"/>
                    <a:pt x="1154" y="28360"/>
                  </a:cubicBezTo>
                  <a:cubicBezTo>
                    <a:pt x="1432" y="28360"/>
                    <a:pt x="1747" y="28270"/>
                    <a:pt x="2080" y="28081"/>
                  </a:cubicBezTo>
                  <a:lnTo>
                    <a:pt x="20040" y="17724"/>
                  </a:lnTo>
                  <a:lnTo>
                    <a:pt x="20040" y="12615"/>
                  </a:lnTo>
                  <a:cubicBezTo>
                    <a:pt x="21248" y="11902"/>
                    <a:pt x="22377" y="10377"/>
                    <a:pt x="22734" y="8813"/>
                  </a:cubicBezTo>
                  <a:cubicBezTo>
                    <a:pt x="23182" y="6870"/>
                    <a:pt x="22468" y="5694"/>
                    <a:pt x="21299" y="5694"/>
                  </a:cubicBezTo>
                  <a:cubicBezTo>
                    <a:pt x="20920" y="5694"/>
                    <a:pt x="20492" y="5818"/>
                    <a:pt x="20040" y="6080"/>
                  </a:cubicBezTo>
                  <a:lnTo>
                    <a:pt x="20040" y="1"/>
                  </a:lnTo>
                  <a:close/>
                </a:path>
              </a:pathLst>
            </a:custGeom>
            <a:solidFill>
              <a:srgbClr val="977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20"/>
            <p:cNvSpPr/>
            <p:nvPr/>
          </p:nvSpPr>
          <p:spPr>
            <a:xfrm>
              <a:off x="3098575" y="4281775"/>
              <a:ext cx="579550" cy="709000"/>
            </a:xfrm>
            <a:custGeom>
              <a:rect b="b" l="l" r="r" t="t"/>
              <a:pathLst>
                <a:path extrusionOk="0" h="28360" w="23182">
                  <a:moveTo>
                    <a:pt x="20040" y="1"/>
                  </a:moveTo>
                  <a:lnTo>
                    <a:pt x="12852" y="4159"/>
                  </a:lnTo>
                  <a:cubicBezTo>
                    <a:pt x="12852" y="5961"/>
                    <a:pt x="11585" y="8140"/>
                    <a:pt x="10020" y="9051"/>
                  </a:cubicBezTo>
                  <a:cubicBezTo>
                    <a:pt x="9569" y="9308"/>
                    <a:pt x="9142" y="9430"/>
                    <a:pt x="8763" y="9430"/>
                  </a:cubicBezTo>
                  <a:cubicBezTo>
                    <a:pt x="7830" y="9430"/>
                    <a:pt x="7189" y="8689"/>
                    <a:pt x="7189" y="7407"/>
                  </a:cubicBezTo>
                  <a:lnTo>
                    <a:pt x="0" y="11565"/>
                  </a:lnTo>
                  <a:lnTo>
                    <a:pt x="0" y="26893"/>
                  </a:lnTo>
                  <a:cubicBezTo>
                    <a:pt x="0" y="27821"/>
                    <a:pt x="470" y="28360"/>
                    <a:pt x="1154" y="28360"/>
                  </a:cubicBezTo>
                  <a:cubicBezTo>
                    <a:pt x="1432" y="28360"/>
                    <a:pt x="1747" y="28270"/>
                    <a:pt x="2080" y="28081"/>
                  </a:cubicBezTo>
                  <a:lnTo>
                    <a:pt x="20040" y="17724"/>
                  </a:lnTo>
                  <a:lnTo>
                    <a:pt x="20040" y="12615"/>
                  </a:lnTo>
                  <a:cubicBezTo>
                    <a:pt x="21248" y="11902"/>
                    <a:pt x="22377" y="10377"/>
                    <a:pt x="22734" y="8813"/>
                  </a:cubicBezTo>
                  <a:cubicBezTo>
                    <a:pt x="23182" y="6870"/>
                    <a:pt x="22468" y="5694"/>
                    <a:pt x="21299" y="5694"/>
                  </a:cubicBezTo>
                  <a:cubicBezTo>
                    <a:pt x="20920" y="5694"/>
                    <a:pt x="20492" y="5818"/>
                    <a:pt x="20040" y="6080"/>
                  </a:cubicBezTo>
                  <a:lnTo>
                    <a:pt x="20040" y="1"/>
                  </a:lnTo>
                  <a:close/>
                </a:path>
              </a:pathLst>
            </a:custGeom>
            <a:solidFill>
              <a:srgbClr val="AD3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20"/>
            <p:cNvSpPr/>
            <p:nvPr/>
          </p:nvSpPr>
          <p:spPr>
            <a:xfrm>
              <a:off x="3411950" y="4281775"/>
              <a:ext cx="187650" cy="146075"/>
            </a:xfrm>
            <a:custGeom>
              <a:rect b="b" l="l" r="r" t="t"/>
              <a:pathLst>
                <a:path extrusionOk="0" h="5843" w="7506">
                  <a:moveTo>
                    <a:pt x="7505" y="1"/>
                  </a:moveTo>
                  <a:lnTo>
                    <a:pt x="4218" y="1902"/>
                  </a:lnTo>
                  <a:lnTo>
                    <a:pt x="317" y="4140"/>
                  </a:lnTo>
                  <a:cubicBezTo>
                    <a:pt x="317" y="4734"/>
                    <a:pt x="198" y="5308"/>
                    <a:pt x="0" y="5843"/>
                  </a:cubicBezTo>
                  <a:lnTo>
                    <a:pt x="7505" y="278"/>
                  </a:lnTo>
                  <a:lnTo>
                    <a:pt x="75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20"/>
            <p:cNvSpPr/>
            <p:nvPr/>
          </p:nvSpPr>
          <p:spPr>
            <a:xfrm>
              <a:off x="3099075" y="4466925"/>
              <a:ext cx="199525" cy="193100"/>
            </a:xfrm>
            <a:custGeom>
              <a:rect b="b" l="l" r="r" t="t"/>
              <a:pathLst>
                <a:path extrusionOk="0" h="7724" w="7981">
                  <a:moveTo>
                    <a:pt x="7188" y="1"/>
                  </a:moveTo>
                  <a:lnTo>
                    <a:pt x="0" y="4159"/>
                  </a:lnTo>
                  <a:lnTo>
                    <a:pt x="0" y="7724"/>
                  </a:lnTo>
                  <a:lnTo>
                    <a:pt x="7981" y="1803"/>
                  </a:lnTo>
                  <a:cubicBezTo>
                    <a:pt x="7485" y="1506"/>
                    <a:pt x="7188" y="872"/>
                    <a:pt x="7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20"/>
            <p:cNvSpPr/>
            <p:nvPr/>
          </p:nvSpPr>
          <p:spPr>
            <a:xfrm>
              <a:off x="3099075" y="4289200"/>
              <a:ext cx="571325" cy="702025"/>
            </a:xfrm>
            <a:custGeom>
              <a:rect b="b" l="l" r="r" t="t"/>
              <a:pathLst>
                <a:path extrusionOk="0" h="28081" w="22853">
                  <a:moveTo>
                    <a:pt x="20020" y="1"/>
                  </a:moveTo>
                  <a:lnTo>
                    <a:pt x="12515" y="5546"/>
                  </a:lnTo>
                  <a:cubicBezTo>
                    <a:pt x="12040" y="6872"/>
                    <a:pt x="11090" y="8120"/>
                    <a:pt x="10000" y="8754"/>
                  </a:cubicBezTo>
                  <a:cubicBezTo>
                    <a:pt x="9624" y="8971"/>
                    <a:pt x="9188" y="9110"/>
                    <a:pt x="8733" y="9130"/>
                  </a:cubicBezTo>
                  <a:cubicBezTo>
                    <a:pt x="8476" y="9130"/>
                    <a:pt x="8198" y="9070"/>
                    <a:pt x="7961" y="8912"/>
                  </a:cubicBezTo>
                  <a:lnTo>
                    <a:pt x="0" y="14833"/>
                  </a:lnTo>
                  <a:lnTo>
                    <a:pt x="0" y="26596"/>
                  </a:lnTo>
                  <a:cubicBezTo>
                    <a:pt x="0" y="27526"/>
                    <a:pt x="456" y="28081"/>
                    <a:pt x="1129" y="28081"/>
                  </a:cubicBezTo>
                  <a:cubicBezTo>
                    <a:pt x="1466" y="28061"/>
                    <a:pt x="1782" y="27962"/>
                    <a:pt x="2060" y="27784"/>
                  </a:cubicBezTo>
                  <a:lnTo>
                    <a:pt x="20020" y="17427"/>
                  </a:lnTo>
                  <a:lnTo>
                    <a:pt x="20020" y="12318"/>
                  </a:lnTo>
                  <a:cubicBezTo>
                    <a:pt x="21248" y="11605"/>
                    <a:pt x="22357" y="10080"/>
                    <a:pt x="22714" y="8516"/>
                  </a:cubicBezTo>
                  <a:cubicBezTo>
                    <a:pt x="22793" y="8159"/>
                    <a:pt x="22852" y="7783"/>
                    <a:pt x="22852" y="7407"/>
                  </a:cubicBezTo>
                  <a:cubicBezTo>
                    <a:pt x="22852" y="6140"/>
                    <a:pt x="22219" y="5387"/>
                    <a:pt x="21288" y="5387"/>
                  </a:cubicBezTo>
                  <a:cubicBezTo>
                    <a:pt x="20832" y="5407"/>
                    <a:pt x="20397" y="5546"/>
                    <a:pt x="20020" y="5783"/>
                  </a:cubicBezTo>
                  <a:lnTo>
                    <a:pt x="200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0"/>
            <p:cNvSpPr/>
            <p:nvPr/>
          </p:nvSpPr>
          <p:spPr>
            <a:xfrm>
              <a:off x="3337675" y="4236225"/>
              <a:ext cx="261925" cy="149050"/>
            </a:xfrm>
            <a:custGeom>
              <a:rect b="b" l="l" r="r" t="t"/>
              <a:pathLst>
                <a:path extrusionOk="0" h="5962" w="10477">
                  <a:moveTo>
                    <a:pt x="7189" y="1"/>
                  </a:moveTo>
                  <a:lnTo>
                    <a:pt x="1" y="4140"/>
                  </a:lnTo>
                  <a:lnTo>
                    <a:pt x="3288" y="5962"/>
                  </a:lnTo>
                  <a:lnTo>
                    <a:pt x="10476" y="1823"/>
                  </a:lnTo>
                  <a:lnTo>
                    <a:pt x="7189" y="1"/>
                  </a:lnTo>
                  <a:close/>
                </a:path>
              </a:pathLst>
            </a:custGeom>
            <a:solidFill>
              <a:srgbClr val="EC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20"/>
            <p:cNvSpPr/>
            <p:nvPr/>
          </p:nvSpPr>
          <p:spPr>
            <a:xfrm>
              <a:off x="3016400" y="4421400"/>
              <a:ext cx="262400" cy="149525"/>
            </a:xfrm>
            <a:custGeom>
              <a:rect b="b" l="l" r="r" t="t"/>
              <a:pathLst>
                <a:path extrusionOk="0" h="5981" w="10496">
                  <a:moveTo>
                    <a:pt x="7188" y="0"/>
                  </a:moveTo>
                  <a:lnTo>
                    <a:pt x="0" y="4159"/>
                  </a:lnTo>
                  <a:lnTo>
                    <a:pt x="3307" y="5980"/>
                  </a:lnTo>
                  <a:lnTo>
                    <a:pt x="10495" y="1822"/>
                  </a:lnTo>
                  <a:lnTo>
                    <a:pt x="7188" y="0"/>
                  </a:lnTo>
                  <a:close/>
                </a:path>
              </a:pathLst>
            </a:custGeom>
            <a:solidFill>
              <a:srgbClr val="EC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20"/>
            <p:cNvSpPr/>
            <p:nvPr/>
          </p:nvSpPr>
          <p:spPr>
            <a:xfrm>
              <a:off x="3718400" y="4225850"/>
              <a:ext cx="500525" cy="731725"/>
            </a:xfrm>
            <a:custGeom>
              <a:rect b="b" l="l" r="r" t="t"/>
              <a:pathLst>
                <a:path extrusionOk="0" h="29269" w="20021">
                  <a:moveTo>
                    <a:pt x="20020" y="0"/>
                  </a:moveTo>
                  <a:lnTo>
                    <a:pt x="12832" y="4139"/>
                  </a:lnTo>
                  <a:cubicBezTo>
                    <a:pt x="12832" y="2861"/>
                    <a:pt x="12202" y="2120"/>
                    <a:pt x="11281" y="2120"/>
                  </a:cubicBezTo>
                  <a:cubicBezTo>
                    <a:pt x="10662" y="2120"/>
                    <a:pt x="9910" y="2455"/>
                    <a:pt x="9129" y="3188"/>
                  </a:cubicBezTo>
                  <a:cubicBezTo>
                    <a:pt x="7961" y="4277"/>
                    <a:pt x="7188" y="6000"/>
                    <a:pt x="7188" y="7406"/>
                  </a:cubicBezTo>
                  <a:lnTo>
                    <a:pt x="0" y="11565"/>
                  </a:lnTo>
                  <a:lnTo>
                    <a:pt x="0" y="17624"/>
                  </a:lnTo>
                  <a:cubicBezTo>
                    <a:pt x="459" y="17365"/>
                    <a:pt x="901" y="17236"/>
                    <a:pt x="1294" y="17236"/>
                  </a:cubicBezTo>
                  <a:cubicBezTo>
                    <a:pt x="1952" y="17236"/>
                    <a:pt x="2470" y="17598"/>
                    <a:pt x="2693" y="18317"/>
                  </a:cubicBezTo>
                  <a:cubicBezTo>
                    <a:pt x="3287" y="20199"/>
                    <a:pt x="1861" y="23090"/>
                    <a:pt x="0" y="24159"/>
                  </a:cubicBezTo>
                  <a:lnTo>
                    <a:pt x="0" y="29268"/>
                  </a:lnTo>
                  <a:lnTo>
                    <a:pt x="17941" y="18911"/>
                  </a:lnTo>
                  <a:cubicBezTo>
                    <a:pt x="19090" y="18238"/>
                    <a:pt x="20020" y="16654"/>
                    <a:pt x="20020" y="15327"/>
                  </a:cubicBezTo>
                  <a:lnTo>
                    <a:pt x="20020" y="0"/>
                  </a:lnTo>
                  <a:close/>
                </a:path>
              </a:pathLst>
            </a:custGeom>
            <a:solidFill>
              <a:srgbClr val="6D00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20"/>
            <p:cNvSpPr/>
            <p:nvPr/>
          </p:nvSpPr>
          <p:spPr>
            <a:xfrm>
              <a:off x="3648100" y="3805500"/>
              <a:ext cx="571325" cy="709475"/>
            </a:xfrm>
            <a:custGeom>
              <a:rect b="b" l="l" r="r" t="t"/>
              <a:pathLst>
                <a:path extrusionOk="0" h="28379" w="22853">
                  <a:moveTo>
                    <a:pt x="21697" y="1"/>
                  </a:moveTo>
                  <a:cubicBezTo>
                    <a:pt x="21418" y="1"/>
                    <a:pt x="21105" y="90"/>
                    <a:pt x="20773" y="279"/>
                  </a:cubicBezTo>
                  <a:lnTo>
                    <a:pt x="2812" y="10656"/>
                  </a:lnTo>
                  <a:lnTo>
                    <a:pt x="2812" y="16240"/>
                  </a:lnTo>
                  <a:cubicBezTo>
                    <a:pt x="1267" y="17151"/>
                    <a:pt x="0" y="19349"/>
                    <a:pt x="0" y="21151"/>
                  </a:cubicBezTo>
                  <a:cubicBezTo>
                    <a:pt x="0" y="22427"/>
                    <a:pt x="635" y="23166"/>
                    <a:pt x="1562" y="23166"/>
                  </a:cubicBezTo>
                  <a:cubicBezTo>
                    <a:pt x="1944" y="23166"/>
                    <a:pt x="2375" y="23041"/>
                    <a:pt x="2832" y="22775"/>
                  </a:cubicBezTo>
                  <a:lnTo>
                    <a:pt x="2832" y="28379"/>
                  </a:lnTo>
                  <a:lnTo>
                    <a:pt x="10000" y="24220"/>
                  </a:lnTo>
                  <a:cubicBezTo>
                    <a:pt x="10000" y="22418"/>
                    <a:pt x="11268" y="20220"/>
                    <a:pt x="12832" y="19329"/>
                  </a:cubicBezTo>
                  <a:cubicBezTo>
                    <a:pt x="13289" y="19063"/>
                    <a:pt x="13720" y="18937"/>
                    <a:pt x="14102" y="18937"/>
                  </a:cubicBezTo>
                  <a:cubicBezTo>
                    <a:pt x="15029" y="18937"/>
                    <a:pt x="15664" y="19677"/>
                    <a:pt x="15664" y="20953"/>
                  </a:cubicBezTo>
                  <a:lnTo>
                    <a:pt x="22852" y="16814"/>
                  </a:lnTo>
                  <a:lnTo>
                    <a:pt x="22852" y="1487"/>
                  </a:lnTo>
                  <a:cubicBezTo>
                    <a:pt x="22852" y="544"/>
                    <a:pt x="22382" y="1"/>
                    <a:pt x="21697" y="1"/>
                  </a:cubicBezTo>
                  <a:close/>
                </a:path>
              </a:pathLst>
            </a:custGeom>
            <a:solidFill>
              <a:srgbClr val="F4C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20"/>
            <p:cNvSpPr/>
            <p:nvPr/>
          </p:nvSpPr>
          <p:spPr>
            <a:xfrm>
              <a:off x="3718400" y="4374850"/>
              <a:ext cx="82700" cy="185175"/>
            </a:xfrm>
            <a:custGeom>
              <a:rect b="b" l="l" r="r" t="t"/>
              <a:pathLst>
                <a:path extrusionOk="0" h="7407" w="3308">
                  <a:moveTo>
                    <a:pt x="0" y="1"/>
                  </a:moveTo>
                  <a:lnTo>
                    <a:pt x="0" y="5605"/>
                  </a:lnTo>
                  <a:lnTo>
                    <a:pt x="3307" y="7407"/>
                  </a:lnTo>
                  <a:lnTo>
                    <a:pt x="3307" y="1822"/>
                  </a:lnTo>
                  <a:lnTo>
                    <a:pt x="0" y="1"/>
                  </a:lnTo>
                  <a:close/>
                </a:path>
              </a:pathLst>
            </a:custGeom>
            <a:solidFill>
              <a:srgbClr val="B58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20"/>
            <p:cNvSpPr/>
            <p:nvPr/>
          </p:nvSpPr>
          <p:spPr>
            <a:xfrm>
              <a:off x="3669375" y="4211475"/>
              <a:ext cx="131725" cy="214900"/>
            </a:xfrm>
            <a:custGeom>
              <a:rect b="b" l="l" r="r" t="t"/>
              <a:pathLst>
                <a:path extrusionOk="0" h="8596" w="5269">
                  <a:moveTo>
                    <a:pt x="1961" y="1"/>
                  </a:moveTo>
                  <a:lnTo>
                    <a:pt x="1" y="6753"/>
                  </a:lnTo>
                  <a:lnTo>
                    <a:pt x="3327" y="8595"/>
                  </a:lnTo>
                  <a:lnTo>
                    <a:pt x="5268" y="1823"/>
                  </a:lnTo>
                  <a:lnTo>
                    <a:pt x="1961" y="1"/>
                  </a:lnTo>
                  <a:close/>
                </a:path>
              </a:pathLst>
            </a:custGeom>
            <a:solidFill>
              <a:srgbClr val="F4C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20"/>
            <p:cNvSpPr/>
            <p:nvPr/>
          </p:nvSpPr>
          <p:spPr>
            <a:xfrm>
              <a:off x="3801075" y="4271375"/>
              <a:ext cx="500025" cy="731750"/>
            </a:xfrm>
            <a:custGeom>
              <a:rect b="b" l="l" r="r" t="t"/>
              <a:pathLst>
                <a:path extrusionOk="0" h="29270" w="20001">
                  <a:moveTo>
                    <a:pt x="20001" y="1"/>
                  </a:moveTo>
                  <a:lnTo>
                    <a:pt x="12832" y="4140"/>
                  </a:lnTo>
                  <a:cubicBezTo>
                    <a:pt x="12832" y="2861"/>
                    <a:pt x="12195" y="2121"/>
                    <a:pt x="11269" y="2121"/>
                  </a:cubicBezTo>
                  <a:cubicBezTo>
                    <a:pt x="10645" y="2121"/>
                    <a:pt x="9890" y="2456"/>
                    <a:pt x="9109" y="3189"/>
                  </a:cubicBezTo>
                  <a:cubicBezTo>
                    <a:pt x="7941" y="4278"/>
                    <a:pt x="7169" y="6001"/>
                    <a:pt x="7169" y="7407"/>
                  </a:cubicBezTo>
                  <a:lnTo>
                    <a:pt x="0" y="11546"/>
                  </a:lnTo>
                  <a:lnTo>
                    <a:pt x="0" y="17625"/>
                  </a:lnTo>
                  <a:cubicBezTo>
                    <a:pt x="459" y="17366"/>
                    <a:pt x="901" y="17237"/>
                    <a:pt x="1294" y="17237"/>
                  </a:cubicBezTo>
                  <a:cubicBezTo>
                    <a:pt x="1952" y="17237"/>
                    <a:pt x="2470" y="17599"/>
                    <a:pt x="2693" y="18318"/>
                  </a:cubicBezTo>
                  <a:cubicBezTo>
                    <a:pt x="3287" y="20199"/>
                    <a:pt x="1842" y="23091"/>
                    <a:pt x="0" y="24160"/>
                  </a:cubicBezTo>
                  <a:lnTo>
                    <a:pt x="0" y="29269"/>
                  </a:lnTo>
                  <a:lnTo>
                    <a:pt x="17941" y="18912"/>
                  </a:lnTo>
                  <a:cubicBezTo>
                    <a:pt x="19070" y="18239"/>
                    <a:pt x="20001" y="16635"/>
                    <a:pt x="20001" y="15328"/>
                  </a:cubicBezTo>
                  <a:lnTo>
                    <a:pt x="200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20"/>
            <p:cNvSpPr/>
            <p:nvPr/>
          </p:nvSpPr>
          <p:spPr>
            <a:xfrm>
              <a:off x="4204550" y="3809000"/>
              <a:ext cx="78725" cy="81700"/>
            </a:xfrm>
            <a:custGeom>
              <a:rect b="b" l="l" r="r" t="t"/>
              <a:pathLst>
                <a:path extrusionOk="0" h="3268" w="3149">
                  <a:moveTo>
                    <a:pt x="0" y="0"/>
                  </a:moveTo>
                  <a:lnTo>
                    <a:pt x="594" y="3268"/>
                  </a:lnTo>
                  <a:lnTo>
                    <a:pt x="3149" y="1763"/>
                  </a:lnTo>
                  <a:lnTo>
                    <a:pt x="0" y="0"/>
                  </a:lnTo>
                  <a:close/>
                </a:path>
              </a:pathLst>
            </a:custGeom>
            <a:solidFill>
              <a:srgbClr val="F4C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20"/>
            <p:cNvSpPr/>
            <p:nvPr/>
          </p:nvSpPr>
          <p:spPr>
            <a:xfrm>
              <a:off x="3730775" y="3851225"/>
              <a:ext cx="570825" cy="709300"/>
            </a:xfrm>
            <a:custGeom>
              <a:rect b="b" l="l" r="r" t="t"/>
              <a:pathLst>
                <a:path extrusionOk="0" h="28372" w="22833">
                  <a:moveTo>
                    <a:pt x="21697" y="0"/>
                  </a:moveTo>
                  <a:cubicBezTo>
                    <a:pt x="21418" y="0"/>
                    <a:pt x="21104" y="94"/>
                    <a:pt x="20773" y="292"/>
                  </a:cubicBezTo>
                  <a:lnTo>
                    <a:pt x="2812" y="10648"/>
                  </a:lnTo>
                  <a:lnTo>
                    <a:pt x="2812" y="16233"/>
                  </a:lnTo>
                  <a:cubicBezTo>
                    <a:pt x="1248" y="17144"/>
                    <a:pt x="0" y="19322"/>
                    <a:pt x="0" y="21144"/>
                  </a:cubicBezTo>
                  <a:cubicBezTo>
                    <a:pt x="0" y="22420"/>
                    <a:pt x="635" y="23159"/>
                    <a:pt x="1555" y="23159"/>
                  </a:cubicBezTo>
                  <a:cubicBezTo>
                    <a:pt x="1934" y="23159"/>
                    <a:pt x="2361" y="23033"/>
                    <a:pt x="2812" y="22767"/>
                  </a:cubicBezTo>
                  <a:lnTo>
                    <a:pt x="2812" y="28372"/>
                  </a:lnTo>
                  <a:lnTo>
                    <a:pt x="10000" y="24213"/>
                  </a:lnTo>
                  <a:cubicBezTo>
                    <a:pt x="10000" y="22411"/>
                    <a:pt x="11268" y="20213"/>
                    <a:pt x="12832" y="19322"/>
                  </a:cubicBezTo>
                  <a:cubicBezTo>
                    <a:pt x="13289" y="19056"/>
                    <a:pt x="13720" y="18930"/>
                    <a:pt x="14102" y="18930"/>
                  </a:cubicBezTo>
                  <a:cubicBezTo>
                    <a:pt x="15029" y="18930"/>
                    <a:pt x="15664" y="19670"/>
                    <a:pt x="15664" y="20946"/>
                  </a:cubicBezTo>
                  <a:lnTo>
                    <a:pt x="22832" y="16807"/>
                  </a:lnTo>
                  <a:lnTo>
                    <a:pt x="22832" y="1480"/>
                  </a:lnTo>
                  <a:cubicBezTo>
                    <a:pt x="22832" y="542"/>
                    <a:pt x="2236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20"/>
            <p:cNvSpPr/>
            <p:nvPr/>
          </p:nvSpPr>
          <p:spPr>
            <a:xfrm>
              <a:off x="3718400" y="4830300"/>
              <a:ext cx="82700" cy="172825"/>
            </a:xfrm>
            <a:custGeom>
              <a:rect b="b" l="l" r="r" t="t"/>
              <a:pathLst>
                <a:path extrusionOk="0" h="6913" w="3308">
                  <a:moveTo>
                    <a:pt x="0" y="1"/>
                  </a:moveTo>
                  <a:lnTo>
                    <a:pt x="0" y="5090"/>
                  </a:lnTo>
                  <a:lnTo>
                    <a:pt x="3307" y="6912"/>
                  </a:lnTo>
                  <a:lnTo>
                    <a:pt x="3307" y="1803"/>
                  </a:lnTo>
                  <a:lnTo>
                    <a:pt x="0" y="1"/>
                  </a:lnTo>
                  <a:close/>
                </a:path>
              </a:pathLst>
            </a:custGeom>
            <a:solidFill>
              <a:srgbClr val="BD6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20"/>
            <p:cNvSpPr/>
            <p:nvPr/>
          </p:nvSpPr>
          <p:spPr>
            <a:xfrm>
              <a:off x="3718400" y="4514950"/>
              <a:ext cx="82700" cy="197075"/>
            </a:xfrm>
            <a:custGeom>
              <a:rect b="b" l="l" r="r" t="t"/>
              <a:pathLst>
                <a:path extrusionOk="0" h="7883" w="3308">
                  <a:moveTo>
                    <a:pt x="0" y="1"/>
                  </a:moveTo>
                  <a:lnTo>
                    <a:pt x="20" y="6080"/>
                  </a:lnTo>
                  <a:lnTo>
                    <a:pt x="3307" y="7882"/>
                  </a:lnTo>
                  <a:lnTo>
                    <a:pt x="3307" y="1803"/>
                  </a:lnTo>
                  <a:lnTo>
                    <a:pt x="0" y="1"/>
                  </a:lnTo>
                  <a:close/>
                </a:path>
              </a:pathLst>
            </a:custGeom>
            <a:solidFill>
              <a:srgbClr val="BD6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20"/>
            <p:cNvSpPr/>
            <p:nvPr/>
          </p:nvSpPr>
          <p:spPr>
            <a:xfrm>
              <a:off x="3718400" y="4071875"/>
              <a:ext cx="82700" cy="185175"/>
            </a:xfrm>
            <a:custGeom>
              <a:rect b="b" l="l" r="r" t="t"/>
              <a:pathLst>
                <a:path extrusionOk="0" h="7407" w="3308">
                  <a:moveTo>
                    <a:pt x="0" y="1"/>
                  </a:moveTo>
                  <a:lnTo>
                    <a:pt x="0" y="5585"/>
                  </a:lnTo>
                  <a:lnTo>
                    <a:pt x="3307" y="7407"/>
                  </a:lnTo>
                  <a:lnTo>
                    <a:pt x="3307" y="1822"/>
                  </a:lnTo>
                  <a:lnTo>
                    <a:pt x="0" y="1"/>
                  </a:lnTo>
                  <a:close/>
                </a:path>
              </a:pathLst>
            </a:custGeom>
            <a:solidFill>
              <a:srgbClr val="B58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20"/>
            <p:cNvSpPr/>
            <p:nvPr/>
          </p:nvSpPr>
          <p:spPr>
            <a:xfrm>
              <a:off x="3039650" y="4960025"/>
              <a:ext cx="860950" cy="511900"/>
            </a:xfrm>
            <a:custGeom>
              <a:rect b="b" l="l" r="r" t="t"/>
              <a:pathLst>
                <a:path extrusionOk="0" h="20476" w="34438">
                  <a:moveTo>
                    <a:pt x="19031" y="0"/>
                  </a:moveTo>
                  <a:lnTo>
                    <a:pt x="1149" y="10515"/>
                  </a:lnTo>
                  <a:cubicBezTo>
                    <a:pt x="1" y="11169"/>
                    <a:pt x="1" y="12258"/>
                    <a:pt x="1149" y="12911"/>
                  </a:cubicBezTo>
                  <a:lnTo>
                    <a:pt x="14496" y="20476"/>
                  </a:lnTo>
                  <a:lnTo>
                    <a:pt x="21645" y="16278"/>
                  </a:lnTo>
                  <a:cubicBezTo>
                    <a:pt x="22414" y="16716"/>
                    <a:pt x="23418" y="16934"/>
                    <a:pt x="24426" y="16934"/>
                  </a:cubicBezTo>
                  <a:cubicBezTo>
                    <a:pt x="25468" y="16934"/>
                    <a:pt x="26513" y="16701"/>
                    <a:pt x="27308" y="16238"/>
                  </a:cubicBezTo>
                  <a:cubicBezTo>
                    <a:pt x="28853" y="15308"/>
                    <a:pt x="28853" y="13862"/>
                    <a:pt x="27269" y="12971"/>
                  </a:cubicBezTo>
                  <a:lnTo>
                    <a:pt x="34437" y="8753"/>
                  </a:lnTo>
                  <a:lnTo>
                    <a:pt x="29566" y="6000"/>
                  </a:lnTo>
                  <a:cubicBezTo>
                    <a:pt x="28781" y="6463"/>
                    <a:pt x="27740" y="6696"/>
                    <a:pt x="26698" y="6696"/>
                  </a:cubicBezTo>
                  <a:cubicBezTo>
                    <a:pt x="25690" y="6696"/>
                    <a:pt x="24681" y="6478"/>
                    <a:pt x="23902" y="6040"/>
                  </a:cubicBezTo>
                  <a:cubicBezTo>
                    <a:pt x="22338" y="5149"/>
                    <a:pt x="22338" y="3683"/>
                    <a:pt x="23883" y="2773"/>
                  </a:cubicBezTo>
                  <a:lnTo>
                    <a:pt x="19031" y="0"/>
                  </a:lnTo>
                  <a:close/>
                </a:path>
              </a:pathLst>
            </a:custGeom>
            <a:solidFill>
              <a:srgbClr val="5AA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20"/>
            <p:cNvSpPr/>
            <p:nvPr/>
          </p:nvSpPr>
          <p:spPr>
            <a:xfrm>
              <a:off x="3046600" y="5153575"/>
              <a:ext cx="73275" cy="98550"/>
            </a:xfrm>
            <a:custGeom>
              <a:rect b="b" l="l" r="r" t="t"/>
              <a:pathLst>
                <a:path extrusionOk="0" h="3942" w="2931">
                  <a:moveTo>
                    <a:pt x="0" y="1"/>
                  </a:moveTo>
                  <a:lnTo>
                    <a:pt x="0" y="3942"/>
                  </a:lnTo>
                  <a:lnTo>
                    <a:pt x="2931" y="3942"/>
                  </a:lnTo>
                  <a:lnTo>
                    <a:pt x="2931" y="1"/>
                  </a:lnTo>
                  <a:close/>
                </a:path>
              </a:pathLst>
            </a:custGeom>
            <a:solidFill>
              <a:srgbClr val="5AA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20"/>
            <p:cNvSpPr/>
            <p:nvPr/>
          </p:nvSpPr>
          <p:spPr>
            <a:xfrm>
              <a:off x="3721350" y="5079325"/>
              <a:ext cx="179250" cy="204500"/>
            </a:xfrm>
            <a:custGeom>
              <a:rect b="b" l="l" r="r" t="t"/>
              <a:pathLst>
                <a:path extrusionOk="0" h="8180" w="7170">
                  <a:moveTo>
                    <a:pt x="7169" y="1"/>
                  </a:moveTo>
                  <a:lnTo>
                    <a:pt x="1" y="4199"/>
                  </a:lnTo>
                  <a:lnTo>
                    <a:pt x="1" y="8179"/>
                  </a:lnTo>
                  <a:lnTo>
                    <a:pt x="7169" y="3981"/>
                  </a:lnTo>
                  <a:lnTo>
                    <a:pt x="7169" y="1"/>
                  </a:lnTo>
                  <a:close/>
                </a:path>
              </a:pathLst>
            </a:custGeom>
            <a:solidFill>
              <a:srgbClr val="3C73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20"/>
            <p:cNvSpPr/>
            <p:nvPr/>
          </p:nvSpPr>
          <p:spPr>
            <a:xfrm>
              <a:off x="3696600" y="5224875"/>
              <a:ext cx="54475" cy="102500"/>
            </a:xfrm>
            <a:custGeom>
              <a:rect b="b" l="l" r="r" t="t"/>
              <a:pathLst>
                <a:path extrusionOk="0" h="4100" w="2179">
                  <a:moveTo>
                    <a:pt x="1" y="1"/>
                  </a:moveTo>
                  <a:lnTo>
                    <a:pt x="1" y="4100"/>
                  </a:lnTo>
                  <a:lnTo>
                    <a:pt x="2179" y="4100"/>
                  </a:lnTo>
                  <a:lnTo>
                    <a:pt x="2179" y="1"/>
                  </a:lnTo>
                  <a:close/>
                </a:path>
              </a:pathLst>
            </a:custGeom>
            <a:solidFill>
              <a:srgbClr val="5AA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20"/>
            <p:cNvSpPr/>
            <p:nvPr/>
          </p:nvSpPr>
          <p:spPr>
            <a:xfrm>
              <a:off x="3580750" y="4929825"/>
              <a:ext cx="55975" cy="99525"/>
            </a:xfrm>
            <a:custGeom>
              <a:rect b="b" l="l" r="r" t="t"/>
              <a:pathLst>
                <a:path extrusionOk="0" h="3981" w="2239">
                  <a:moveTo>
                    <a:pt x="1" y="0"/>
                  </a:moveTo>
                  <a:lnTo>
                    <a:pt x="1" y="3981"/>
                  </a:lnTo>
                  <a:lnTo>
                    <a:pt x="2239" y="3981"/>
                  </a:lnTo>
                  <a:lnTo>
                    <a:pt x="2239" y="0"/>
                  </a:lnTo>
                  <a:close/>
                </a:path>
              </a:pathLst>
            </a:custGeom>
            <a:solidFill>
              <a:srgbClr val="5AA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20"/>
            <p:cNvSpPr/>
            <p:nvPr/>
          </p:nvSpPr>
          <p:spPr>
            <a:xfrm>
              <a:off x="3039650" y="4861000"/>
              <a:ext cx="860950" cy="511425"/>
            </a:xfrm>
            <a:custGeom>
              <a:rect b="b" l="l" r="r" t="t"/>
              <a:pathLst>
                <a:path extrusionOk="0" h="20457" w="34438">
                  <a:moveTo>
                    <a:pt x="19031" y="1"/>
                  </a:moveTo>
                  <a:lnTo>
                    <a:pt x="1130" y="10476"/>
                  </a:lnTo>
                  <a:cubicBezTo>
                    <a:pt x="1" y="11150"/>
                    <a:pt x="1" y="12219"/>
                    <a:pt x="1149" y="12872"/>
                  </a:cubicBezTo>
                  <a:lnTo>
                    <a:pt x="14496" y="20457"/>
                  </a:lnTo>
                  <a:lnTo>
                    <a:pt x="21645" y="16259"/>
                  </a:lnTo>
                  <a:cubicBezTo>
                    <a:pt x="22414" y="16697"/>
                    <a:pt x="23418" y="16915"/>
                    <a:pt x="24426" y="16915"/>
                  </a:cubicBezTo>
                  <a:cubicBezTo>
                    <a:pt x="25468" y="16915"/>
                    <a:pt x="26513" y="16682"/>
                    <a:pt x="27308" y="16219"/>
                  </a:cubicBezTo>
                  <a:cubicBezTo>
                    <a:pt x="28853" y="15308"/>
                    <a:pt x="28853" y="13843"/>
                    <a:pt x="27269" y="12952"/>
                  </a:cubicBezTo>
                  <a:lnTo>
                    <a:pt x="34437" y="8734"/>
                  </a:lnTo>
                  <a:lnTo>
                    <a:pt x="29566" y="5981"/>
                  </a:lnTo>
                  <a:cubicBezTo>
                    <a:pt x="28781" y="6444"/>
                    <a:pt x="27740" y="6677"/>
                    <a:pt x="26698" y="6677"/>
                  </a:cubicBezTo>
                  <a:cubicBezTo>
                    <a:pt x="25690" y="6677"/>
                    <a:pt x="24681" y="6459"/>
                    <a:pt x="23902" y="6021"/>
                  </a:cubicBezTo>
                  <a:cubicBezTo>
                    <a:pt x="22338" y="5130"/>
                    <a:pt x="22338" y="3664"/>
                    <a:pt x="23883" y="2753"/>
                  </a:cubicBezTo>
                  <a:lnTo>
                    <a:pt x="190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20"/>
            <p:cNvSpPr/>
            <p:nvPr/>
          </p:nvSpPr>
          <p:spPr>
            <a:xfrm>
              <a:off x="3402050" y="5266950"/>
              <a:ext cx="178725" cy="204500"/>
            </a:xfrm>
            <a:custGeom>
              <a:rect b="b" l="l" r="r" t="t"/>
              <a:pathLst>
                <a:path extrusionOk="0" h="8180" w="7149">
                  <a:moveTo>
                    <a:pt x="7149" y="1"/>
                  </a:moveTo>
                  <a:lnTo>
                    <a:pt x="0" y="4199"/>
                  </a:lnTo>
                  <a:lnTo>
                    <a:pt x="0" y="8179"/>
                  </a:lnTo>
                  <a:lnTo>
                    <a:pt x="7149" y="3981"/>
                  </a:lnTo>
                  <a:lnTo>
                    <a:pt x="7149" y="1"/>
                  </a:lnTo>
                  <a:close/>
                </a:path>
              </a:pathLst>
            </a:custGeom>
            <a:solidFill>
              <a:srgbClr val="3C73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120"/>
          <p:cNvGrpSpPr/>
          <p:nvPr/>
        </p:nvGrpSpPr>
        <p:grpSpPr>
          <a:xfrm>
            <a:off x="2861706" y="1477737"/>
            <a:ext cx="958833" cy="1266702"/>
            <a:chOff x="7014450" y="3284275"/>
            <a:chExt cx="666875" cy="881000"/>
          </a:xfrm>
        </p:grpSpPr>
        <p:sp>
          <p:nvSpPr>
            <p:cNvPr id="2254" name="Google Shape;2254;p120"/>
            <p:cNvSpPr/>
            <p:nvPr/>
          </p:nvSpPr>
          <p:spPr>
            <a:xfrm>
              <a:off x="7014450" y="3284275"/>
              <a:ext cx="648050" cy="881000"/>
            </a:xfrm>
            <a:custGeom>
              <a:rect b="b" l="l" r="r" t="t"/>
              <a:pathLst>
                <a:path extrusionOk="0" h="35240" w="25922">
                  <a:moveTo>
                    <a:pt x="22603" y="0"/>
                  </a:moveTo>
                  <a:cubicBezTo>
                    <a:pt x="22263" y="0"/>
                    <a:pt x="21884" y="109"/>
                    <a:pt x="21486" y="348"/>
                  </a:cubicBezTo>
                  <a:lnTo>
                    <a:pt x="2515" y="11298"/>
                  </a:lnTo>
                  <a:cubicBezTo>
                    <a:pt x="1129" y="12110"/>
                    <a:pt x="0" y="14051"/>
                    <a:pt x="20" y="15635"/>
                  </a:cubicBezTo>
                  <a:lnTo>
                    <a:pt x="60" y="29932"/>
                  </a:lnTo>
                  <a:lnTo>
                    <a:pt x="60" y="33715"/>
                  </a:lnTo>
                  <a:lnTo>
                    <a:pt x="2693" y="35240"/>
                  </a:lnTo>
                  <a:lnTo>
                    <a:pt x="2693" y="31457"/>
                  </a:lnTo>
                  <a:lnTo>
                    <a:pt x="2654" y="17160"/>
                  </a:lnTo>
                  <a:cubicBezTo>
                    <a:pt x="2654" y="15576"/>
                    <a:pt x="3763" y="13635"/>
                    <a:pt x="5149" y="12823"/>
                  </a:cubicBezTo>
                  <a:lnTo>
                    <a:pt x="24120" y="1872"/>
                  </a:lnTo>
                  <a:cubicBezTo>
                    <a:pt x="24536" y="1641"/>
                    <a:pt x="24925" y="1531"/>
                    <a:pt x="25268" y="1531"/>
                  </a:cubicBezTo>
                  <a:cubicBezTo>
                    <a:pt x="25512" y="1531"/>
                    <a:pt x="25732" y="1587"/>
                    <a:pt x="25922" y="1694"/>
                  </a:cubicBezTo>
                  <a:lnTo>
                    <a:pt x="23288" y="169"/>
                  </a:lnTo>
                  <a:cubicBezTo>
                    <a:pt x="23086" y="60"/>
                    <a:pt x="22855" y="0"/>
                    <a:pt x="2260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20"/>
            <p:cNvSpPr/>
            <p:nvPr/>
          </p:nvSpPr>
          <p:spPr>
            <a:xfrm>
              <a:off x="7080775" y="3322550"/>
              <a:ext cx="600550" cy="842725"/>
            </a:xfrm>
            <a:custGeom>
              <a:rect b="b" l="l" r="r" t="t"/>
              <a:pathLst>
                <a:path extrusionOk="0" h="33709" w="24022">
                  <a:moveTo>
                    <a:pt x="22591" y="1"/>
                  </a:moveTo>
                  <a:cubicBezTo>
                    <a:pt x="22252" y="1"/>
                    <a:pt x="21870" y="111"/>
                    <a:pt x="21467" y="341"/>
                  </a:cubicBezTo>
                  <a:lnTo>
                    <a:pt x="2496" y="11292"/>
                  </a:lnTo>
                  <a:cubicBezTo>
                    <a:pt x="1110" y="12104"/>
                    <a:pt x="1" y="14045"/>
                    <a:pt x="1" y="15649"/>
                  </a:cubicBezTo>
                  <a:lnTo>
                    <a:pt x="40" y="29926"/>
                  </a:lnTo>
                  <a:lnTo>
                    <a:pt x="40" y="33709"/>
                  </a:lnTo>
                  <a:lnTo>
                    <a:pt x="3149" y="28124"/>
                  </a:lnTo>
                  <a:lnTo>
                    <a:pt x="21506" y="17530"/>
                  </a:lnTo>
                  <a:cubicBezTo>
                    <a:pt x="22912" y="16718"/>
                    <a:pt x="24021" y="14777"/>
                    <a:pt x="24021" y="13173"/>
                  </a:cubicBezTo>
                  <a:lnTo>
                    <a:pt x="23981" y="1787"/>
                  </a:lnTo>
                  <a:cubicBezTo>
                    <a:pt x="23981" y="650"/>
                    <a:pt x="23415" y="1"/>
                    <a:pt x="22591" y="1"/>
                  </a:cubicBezTo>
                  <a:close/>
                </a:path>
              </a:pathLst>
            </a:custGeom>
            <a:solidFill>
              <a:srgbClr val="BA5EC8"/>
            </a:solidFill>
            <a:ln cap="flat" cmpd="sng" w="9525">
              <a:solidFill>
                <a:srgbClr val="BA5EC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120"/>
          <p:cNvGrpSpPr/>
          <p:nvPr/>
        </p:nvGrpSpPr>
        <p:grpSpPr>
          <a:xfrm>
            <a:off x="5664609" y="2639083"/>
            <a:ext cx="501615" cy="777912"/>
            <a:chOff x="7594650" y="2811975"/>
            <a:chExt cx="351025" cy="544375"/>
          </a:xfrm>
        </p:grpSpPr>
        <p:sp>
          <p:nvSpPr>
            <p:cNvPr id="2257" name="Google Shape;2257;p120"/>
            <p:cNvSpPr/>
            <p:nvPr/>
          </p:nvSpPr>
          <p:spPr>
            <a:xfrm>
              <a:off x="7668425" y="2857800"/>
              <a:ext cx="228250" cy="262200"/>
            </a:xfrm>
            <a:custGeom>
              <a:rect b="b" l="l" r="r" t="t"/>
              <a:pathLst>
                <a:path extrusionOk="0" h="10488" w="9130">
                  <a:moveTo>
                    <a:pt x="4852" y="0"/>
                  </a:moveTo>
                  <a:lnTo>
                    <a:pt x="4867" y="9"/>
                  </a:lnTo>
                  <a:lnTo>
                    <a:pt x="4867" y="9"/>
                  </a:lnTo>
                  <a:cubicBezTo>
                    <a:pt x="4862" y="6"/>
                    <a:pt x="4857" y="3"/>
                    <a:pt x="4852" y="0"/>
                  </a:cubicBezTo>
                  <a:close/>
                  <a:moveTo>
                    <a:pt x="4867" y="9"/>
                  </a:moveTo>
                  <a:lnTo>
                    <a:pt x="4867" y="9"/>
                  </a:lnTo>
                  <a:cubicBezTo>
                    <a:pt x="5472" y="369"/>
                    <a:pt x="5842" y="1137"/>
                    <a:pt x="5842" y="2198"/>
                  </a:cubicBezTo>
                  <a:cubicBezTo>
                    <a:pt x="5842" y="4376"/>
                    <a:pt x="4317" y="7010"/>
                    <a:pt x="2436" y="8099"/>
                  </a:cubicBezTo>
                  <a:cubicBezTo>
                    <a:pt x="1866" y="8425"/>
                    <a:pt x="1337" y="8580"/>
                    <a:pt x="873" y="8580"/>
                  </a:cubicBezTo>
                  <a:cubicBezTo>
                    <a:pt x="547" y="8580"/>
                    <a:pt x="253" y="8504"/>
                    <a:pt x="0" y="8357"/>
                  </a:cubicBezTo>
                  <a:lnTo>
                    <a:pt x="0" y="8357"/>
                  </a:lnTo>
                  <a:lnTo>
                    <a:pt x="3268" y="10258"/>
                  </a:lnTo>
                  <a:cubicBezTo>
                    <a:pt x="3533" y="10407"/>
                    <a:pt x="3837" y="10487"/>
                    <a:pt x="4171" y="10487"/>
                  </a:cubicBezTo>
                  <a:cubicBezTo>
                    <a:pt x="4633" y="10487"/>
                    <a:pt x="5151" y="10334"/>
                    <a:pt x="5703" y="10000"/>
                  </a:cubicBezTo>
                  <a:cubicBezTo>
                    <a:pt x="7585" y="8911"/>
                    <a:pt x="9129" y="6278"/>
                    <a:pt x="9109" y="4099"/>
                  </a:cubicBezTo>
                  <a:cubicBezTo>
                    <a:pt x="9109" y="3030"/>
                    <a:pt x="8733" y="2258"/>
                    <a:pt x="8119" y="1921"/>
                  </a:cubicBezTo>
                  <a:lnTo>
                    <a:pt x="4867" y="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20"/>
            <p:cNvSpPr/>
            <p:nvPr/>
          </p:nvSpPr>
          <p:spPr>
            <a:xfrm>
              <a:off x="7679300" y="2897925"/>
              <a:ext cx="166875" cy="172275"/>
            </a:xfrm>
            <a:custGeom>
              <a:rect b="b" l="l" r="r" t="t"/>
              <a:pathLst>
                <a:path extrusionOk="0" h="6891" w="6675">
                  <a:moveTo>
                    <a:pt x="6638" y="2018"/>
                  </a:moveTo>
                  <a:lnTo>
                    <a:pt x="6674" y="2039"/>
                  </a:lnTo>
                  <a:cubicBezTo>
                    <a:pt x="6662" y="2031"/>
                    <a:pt x="6650" y="2024"/>
                    <a:pt x="6638" y="2018"/>
                  </a:cubicBezTo>
                  <a:close/>
                  <a:moveTo>
                    <a:pt x="2875" y="1"/>
                  </a:moveTo>
                  <a:cubicBezTo>
                    <a:pt x="2608" y="1"/>
                    <a:pt x="2305" y="91"/>
                    <a:pt x="1981" y="276"/>
                  </a:cubicBezTo>
                  <a:cubicBezTo>
                    <a:pt x="872" y="910"/>
                    <a:pt x="1" y="2455"/>
                    <a:pt x="1" y="3722"/>
                  </a:cubicBezTo>
                  <a:cubicBezTo>
                    <a:pt x="1" y="4336"/>
                    <a:pt x="219" y="4791"/>
                    <a:pt x="575" y="4989"/>
                  </a:cubicBezTo>
                  <a:lnTo>
                    <a:pt x="3836" y="6875"/>
                  </a:lnTo>
                  <a:lnTo>
                    <a:pt x="3836" y="6875"/>
                  </a:lnTo>
                  <a:cubicBezTo>
                    <a:pt x="3494" y="6670"/>
                    <a:pt x="3268" y="6222"/>
                    <a:pt x="3268" y="5623"/>
                  </a:cubicBezTo>
                  <a:cubicBezTo>
                    <a:pt x="3268" y="4356"/>
                    <a:pt x="4159" y="2811"/>
                    <a:pt x="5249" y="2177"/>
                  </a:cubicBezTo>
                  <a:cubicBezTo>
                    <a:pt x="5572" y="1993"/>
                    <a:pt x="5882" y="1902"/>
                    <a:pt x="6155" y="1902"/>
                  </a:cubicBezTo>
                  <a:cubicBezTo>
                    <a:pt x="6334" y="1902"/>
                    <a:pt x="6497" y="1941"/>
                    <a:pt x="6638" y="2018"/>
                  </a:cubicBezTo>
                  <a:lnTo>
                    <a:pt x="6638" y="2018"/>
                  </a:lnTo>
                  <a:lnTo>
                    <a:pt x="3387" y="138"/>
                  </a:lnTo>
                  <a:cubicBezTo>
                    <a:pt x="3239" y="47"/>
                    <a:pt x="3066" y="1"/>
                    <a:pt x="2875" y="1"/>
                  </a:cubicBezTo>
                  <a:close/>
                  <a:moveTo>
                    <a:pt x="3836" y="6875"/>
                  </a:moveTo>
                  <a:lnTo>
                    <a:pt x="3836" y="6875"/>
                  </a:lnTo>
                  <a:cubicBezTo>
                    <a:pt x="3845" y="6880"/>
                    <a:pt x="3853" y="6885"/>
                    <a:pt x="3862" y="6890"/>
                  </a:cubicBezTo>
                  <a:lnTo>
                    <a:pt x="3836" y="6875"/>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20"/>
            <p:cNvSpPr/>
            <p:nvPr/>
          </p:nvSpPr>
          <p:spPr>
            <a:xfrm>
              <a:off x="7761000" y="2945575"/>
              <a:ext cx="100025" cy="128050"/>
            </a:xfrm>
            <a:custGeom>
              <a:rect b="b" l="l" r="r" t="t"/>
              <a:pathLst>
                <a:path extrusionOk="0" h="5122" w="4001">
                  <a:moveTo>
                    <a:pt x="2883" y="0"/>
                  </a:moveTo>
                  <a:cubicBezTo>
                    <a:pt x="2616" y="0"/>
                    <a:pt x="2317" y="87"/>
                    <a:pt x="2000" y="271"/>
                  </a:cubicBezTo>
                  <a:cubicBezTo>
                    <a:pt x="891" y="905"/>
                    <a:pt x="0" y="2450"/>
                    <a:pt x="20" y="3717"/>
                  </a:cubicBezTo>
                  <a:cubicBezTo>
                    <a:pt x="20" y="4611"/>
                    <a:pt x="464" y="5121"/>
                    <a:pt x="1115" y="5121"/>
                  </a:cubicBezTo>
                  <a:cubicBezTo>
                    <a:pt x="1386" y="5121"/>
                    <a:pt x="1694" y="5032"/>
                    <a:pt x="2020" y="4846"/>
                  </a:cubicBezTo>
                  <a:cubicBezTo>
                    <a:pt x="3109" y="4212"/>
                    <a:pt x="4000" y="2668"/>
                    <a:pt x="4000" y="1420"/>
                  </a:cubicBezTo>
                  <a:cubicBezTo>
                    <a:pt x="3986" y="521"/>
                    <a:pt x="3534" y="0"/>
                    <a:pt x="2883" y="0"/>
                  </a:cubicBezTo>
                  <a:close/>
                </a:path>
              </a:pathLst>
            </a:custGeom>
            <a:solidFill>
              <a:srgbClr val="F7D883"/>
            </a:solidFill>
            <a:ln cap="flat" cmpd="sng" w="9525">
              <a:solidFill>
                <a:srgbClr val="F7D8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20"/>
            <p:cNvSpPr/>
            <p:nvPr/>
          </p:nvSpPr>
          <p:spPr>
            <a:xfrm>
              <a:off x="7676350" y="2859550"/>
              <a:ext cx="269325" cy="496800"/>
            </a:xfrm>
            <a:custGeom>
              <a:rect b="b" l="l" r="r" t="t"/>
              <a:pathLst>
                <a:path extrusionOk="0" h="19872" w="10773">
                  <a:moveTo>
                    <a:pt x="6907" y="1600"/>
                  </a:moveTo>
                  <a:cubicBezTo>
                    <a:pt x="8030" y="1600"/>
                    <a:pt x="8798" y="2487"/>
                    <a:pt x="8812" y="4029"/>
                  </a:cubicBezTo>
                  <a:cubicBezTo>
                    <a:pt x="8812" y="6208"/>
                    <a:pt x="7287" y="8841"/>
                    <a:pt x="5386" y="9930"/>
                  </a:cubicBezTo>
                  <a:cubicBezTo>
                    <a:pt x="4837" y="10248"/>
                    <a:pt x="4316" y="10399"/>
                    <a:pt x="3855" y="10399"/>
                  </a:cubicBezTo>
                  <a:cubicBezTo>
                    <a:pt x="2735" y="10399"/>
                    <a:pt x="1961" y="9512"/>
                    <a:pt x="1961" y="7970"/>
                  </a:cubicBezTo>
                  <a:cubicBezTo>
                    <a:pt x="1961" y="5811"/>
                    <a:pt x="3485" y="3158"/>
                    <a:pt x="5367" y="2069"/>
                  </a:cubicBezTo>
                  <a:cubicBezTo>
                    <a:pt x="5922" y="1751"/>
                    <a:pt x="6445" y="1600"/>
                    <a:pt x="6907" y="1600"/>
                  </a:cubicBezTo>
                  <a:close/>
                  <a:moveTo>
                    <a:pt x="7780" y="1"/>
                  </a:moveTo>
                  <a:cubicBezTo>
                    <a:pt x="7054" y="1"/>
                    <a:pt x="6234" y="239"/>
                    <a:pt x="5367" y="742"/>
                  </a:cubicBezTo>
                  <a:cubicBezTo>
                    <a:pt x="2396" y="2445"/>
                    <a:pt x="0" y="6604"/>
                    <a:pt x="20" y="10010"/>
                  </a:cubicBezTo>
                  <a:cubicBezTo>
                    <a:pt x="20" y="13416"/>
                    <a:pt x="5149" y="19554"/>
                    <a:pt x="5426" y="19871"/>
                  </a:cubicBezTo>
                  <a:cubicBezTo>
                    <a:pt x="5683" y="19238"/>
                    <a:pt x="10773" y="7217"/>
                    <a:pt x="10753" y="3811"/>
                  </a:cubicBezTo>
                  <a:cubicBezTo>
                    <a:pt x="10753" y="1400"/>
                    <a:pt x="9542" y="1"/>
                    <a:pt x="7780" y="1"/>
                  </a:cubicBezTo>
                  <a:close/>
                </a:path>
              </a:pathLst>
            </a:custGeom>
            <a:solidFill>
              <a:srgbClr val="A6EEF2"/>
            </a:solidFill>
            <a:ln cap="flat" cmpd="sng" w="9525">
              <a:solidFill>
                <a:srgbClr val="A6EE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20"/>
            <p:cNvSpPr/>
            <p:nvPr/>
          </p:nvSpPr>
          <p:spPr>
            <a:xfrm>
              <a:off x="7594650" y="2811975"/>
              <a:ext cx="311425" cy="544375"/>
            </a:xfrm>
            <a:custGeom>
              <a:rect b="b" l="l" r="r" t="t"/>
              <a:pathLst>
                <a:path extrusionOk="0" h="21775" w="12457">
                  <a:moveTo>
                    <a:pt x="12413" y="2244"/>
                  </a:moveTo>
                  <a:lnTo>
                    <a:pt x="12456" y="2269"/>
                  </a:lnTo>
                  <a:cubicBezTo>
                    <a:pt x="12442" y="2260"/>
                    <a:pt x="12427" y="2252"/>
                    <a:pt x="12413" y="2244"/>
                  </a:cubicBezTo>
                  <a:close/>
                  <a:moveTo>
                    <a:pt x="7763" y="0"/>
                  </a:moveTo>
                  <a:cubicBezTo>
                    <a:pt x="7042" y="0"/>
                    <a:pt x="6228" y="239"/>
                    <a:pt x="5367" y="744"/>
                  </a:cubicBezTo>
                  <a:cubicBezTo>
                    <a:pt x="2397" y="2447"/>
                    <a:pt x="1" y="6606"/>
                    <a:pt x="1" y="10012"/>
                  </a:cubicBezTo>
                  <a:cubicBezTo>
                    <a:pt x="20" y="13418"/>
                    <a:pt x="5149" y="19556"/>
                    <a:pt x="5407" y="19873"/>
                  </a:cubicBezTo>
                  <a:lnTo>
                    <a:pt x="8694" y="21774"/>
                  </a:lnTo>
                  <a:cubicBezTo>
                    <a:pt x="8417" y="21457"/>
                    <a:pt x="3288" y="15319"/>
                    <a:pt x="3288" y="11913"/>
                  </a:cubicBezTo>
                  <a:cubicBezTo>
                    <a:pt x="3268" y="8507"/>
                    <a:pt x="5664" y="4348"/>
                    <a:pt x="8635" y="2645"/>
                  </a:cubicBezTo>
                  <a:cubicBezTo>
                    <a:pt x="9495" y="2140"/>
                    <a:pt x="10316" y="1901"/>
                    <a:pt x="11042" y="1901"/>
                  </a:cubicBezTo>
                  <a:cubicBezTo>
                    <a:pt x="11551" y="1901"/>
                    <a:pt x="12014" y="2018"/>
                    <a:pt x="12413" y="2244"/>
                  </a:cubicBezTo>
                  <a:lnTo>
                    <a:pt x="12413" y="2244"/>
                  </a:lnTo>
                  <a:lnTo>
                    <a:pt x="9169" y="368"/>
                  </a:lnTo>
                  <a:cubicBezTo>
                    <a:pt x="8761" y="126"/>
                    <a:pt x="8286" y="0"/>
                    <a:pt x="7763" y="0"/>
                  </a:cubicBezTo>
                  <a:close/>
                </a:path>
              </a:pathLst>
            </a:cu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2" name="Google Shape;2262;p120"/>
          <p:cNvGrpSpPr/>
          <p:nvPr/>
        </p:nvGrpSpPr>
        <p:grpSpPr>
          <a:xfrm>
            <a:off x="7147972" y="3925109"/>
            <a:ext cx="958802" cy="597679"/>
            <a:chOff x="6848100" y="2377175"/>
            <a:chExt cx="1026775" cy="640050"/>
          </a:xfrm>
        </p:grpSpPr>
        <p:sp>
          <p:nvSpPr>
            <p:cNvPr id="2263" name="Google Shape;2263;p120"/>
            <p:cNvSpPr/>
            <p:nvPr/>
          </p:nvSpPr>
          <p:spPr>
            <a:xfrm>
              <a:off x="7336225" y="2656300"/>
              <a:ext cx="64400" cy="122800"/>
            </a:xfrm>
            <a:custGeom>
              <a:rect b="b" l="l" r="r" t="t"/>
              <a:pathLst>
                <a:path extrusionOk="0" h="4912" w="2576">
                  <a:moveTo>
                    <a:pt x="2575" y="1"/>
                  </a:moveTo>
                  <a:lnTo>
                    <a:pt x="21" y="1486"/>
                  </a:lnTo>
                  <a:lnTo>
                    <a:pt x="1" y="4912"/>
                  </a:lnTo>
                  <a:lnTo>
                    <a:pt x="2555" y="3426"/>
                  </a:lnTo>
                  <a:lnTo>
                    <a:pt x="2575" y="1"/>
                  </a:lnTo>
                  <a:close/>
                </a:path>
              </a:pathLst>
            </a:cu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20"/>
            <p:cNvSpPr/>
            <p:nvPr/>
          </p:nvSpPr>
          <p:spPr>
            <a:xfrm>
              <a:off x="6896625" y="2656300"/>
              <a:ext cx="64375" cy="122800"/>
            </a:xfrm>
            <a:custGeom>
              <a:rect b="b" l="l" r="r" t="t"/>
              <a:pathLst>
                <a:path extrusionOk="0" h="4912" w="2575">
                  <a:moveTo>
                    <a:pt x="20" y="1"/>
                  </a:moveTo>
                  <a:lnTo>
                    <a:pt x="0" y="3426"/>
                  </a:lnTo>
                  <a:lnTo>
                    <a:pt x="2574" y="4912"/>
                  </a:lnTo>
                  <a:lnTo>
                    <a:pt x="2574" y="1486"/>
                  </a:lnTo>
                  <a:lnTo>
                    <a:pt x="20" y="1"/>
                  </a:lnTo>
                  <a:close/>
                </a:path>
              </a:pathLst>
            </a:cu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20"/>
            <p:cNvSpPr/>
            <p:nvPr/>
          </p:nvSpPr>
          <p:spPr>
            <a:xfrm>
              <a:off x="7077325" y="2715700"/>
              <a:ext cx="143075" cy="127275"/>
            </a:xfrm>
            <a:custGeom>
              <a:rect b="b" l="l" r="r" t="t"/>
              <a:pathLst>
                <a:path extrusionOk="0" h="5091" w="5723">
                  <a:moveTo>
                    <a:pt x="2854" y="1"/>
                  </a:moveTo>
                  <a:cubicBezTo>
                    <a:pt x="2119" y="1"/>
                    <a:pt x="1386" y="159"/>
                    <a:pt x="832" y="476"/>
                  </a:cubicBezTo>
                  <a:cubicBezTo>
                    <a:pt x="277" y="813"/>
                    <a:pt x="0" y="1229"/>
                    <a:pt x="0" y="1644"/>
                  </a:cubicBezTo>
                  <a:lnTo>
                    <a:pt x="0" y="5070"/>
                  </a:lnTo>
                  <a:cubicBezTo>
                    <a:pt x="0" y="4654"/>
                    <a:pt x="277" y="4239"/>
                    <a:pt x="832" y="3902"/>
                  </a:cubicBezTo>
                  <a:cubicBezTo>
                    <a:pt x="1386" y="3585"/>
                    <a:pt x="2119" y="3427"/>
                    <a:pt x="2854" y="3427"/>
                  </a:cubicBezTo>
                  <a:cubicBezTo>
                    <a:pt x="3589" y="3427"/>
                    <a:pt x="4327" y="3585"/>
                    <a:pt x="4891" y="3902"/>
                  </a:cubicBezTo>
                  <a:cubicBezTo>
                    <a:pt x="5446" y="4239"/>
                    <a:pt x="5723" y="4654"/>
                    <a:pt x="5723" y="5090"/>
                  </a:cubicBezTo>
                  <a:lnTo>
                    <a:pt x="5723" y="1664"/>
                  </a:lnTo>
                  <a:cubicBezTo>
                    <a:pt x="5723" y="1229"/>
                    <a:pt x="5446" y="813"/>
                    <a:pt x="4891" y="476"/>
                  </a:cubicBezTo>
                  <a:cubicBezTo>
                    <a:pt x="4327" y="159"/>
                    <a:pt x="3589" y="1"/>
                    <a:pt x="28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20"/>
            <p:cNvSpPr/>
            <p:nvPr/>
          </p:nvSpPr>
          <p:spPr>
            <a:xfrm>
              <a:off x="6848100" y="2788975"/>
              <a:ext cx="602025" cy="228250"/>
            </a:xfrm>
            <a:custGeom>
              <a:rect b="b" l="l" r="r" t="t"/>
              <a:pathLst>
                <a:path extrusionOk="0" h="9130" w="24081">
                  <a:moveTo>
                    <a:pt x="3624" y="3426"/>
                  </a:moveTo>
                  <a:cubicBezTo>
                    <a:pt x="3684" y="3565"/>
                    <a:pt x="3763" y="3684"/>
                    <a:pt x="3842" y="3822"/>
                  </a:cubicBezTo>
                  <a:lnTo>
                    <a:pt x="3149" y="3426"/>
                  </a:lnTo>
                  <a:close/>
                  <a:moveTo>
                    <a:pt x="21011" y="3426"/>
                  </a:moveTo>
                  <a:lnTo>
                    <a:pt x="20219" y="3882"/>
                  </a:lnTo>
                  <a:cubicBezTo>
                    <a:pt x="20318" y="3723"/>
                    <a:pt x="20397" y="3585"/>
                    <a:pt x="20476" y="3426"/>
                  </a:cubicBezTo>
                  <a:close/>
                  <a:moveTo>
                    <a:pt x="0" y="1"/>
                  </a:moveTo>
                  <a:lnTo>
                    <a:pt x="0" y="3426"/>
                  </a:lnTo>
                  <a:lnTo>
                    <a:pt x="2001" y="3426"/>
                  </a:lnTo>
                  <a:lnTo>
                    <a:pt x="2001" y="6179"/>
                  </a:lnTo>
                  <a:lnTo>
                    <a:pt x="5129" y="7981"/>
                  </a:lnTo>
                  <a:lnTo>
                    <a:pt x="7684" y="6496"/>
                  </a:lnTo>
                  <a:cubicBezTo>
                    <a:pt x="8397" y="6733"/>
                    <a:pt x="9129" y="6912"/>
                    <a:pt x="9882" y="7030"/>
                  </a:cubicBezTo>
                  <a:lnTo>
                    <a:pt x="9882" y="9130"/>
                  </a:lnTo>
                  <a:lnTo>
                    <a:pt x="14278" y="9130"/>
                  </a:lnTo>
                  <a:lnTo>
                    <a:pt x="14278" y="7030"/>
                  </a:lnTo>
                  <a:cubicBezTo>
                    <a:pt x="15011" y="6912"/>
                    <a:pt x="15743" y="6733"/>
                    <a:pt x="16456" y="6496"/>
                  </a:cubicBezTo>
                  <a:lnTo>
                    <a:pt x="19031" y="7981"/>
                  </a:lnTo>
                  <a:lnTo>
                    <a:pt x="22120" y="6179"/>
                  </a:lnTo>
                  <a:lnTo>
                    <a:pt x="22120" y="3426"/>
                  </a:lnTo>
                  <a:lnTo>
                    <a:pt x="24080" y="3426"/>
                  </a:lnTo>
                  <a:lnTo>
                    <a:pt x="24080" y="1"/>
                  </a:lnTo>
                  <a:lnTo>
                    <a:pt x="20476" y="1"/>
                  </a:lnTo>
                  <a:cubicBezTo>
                    <a:pt x="20258" y="476"/>
                    <a:pt x="19942" y="912"/>
                    <a:pt x="19565" y="1268"/>
                  </a:cubicBezTo>
                  <a:lnTo>
                    <a:pt x="19565" y="4258"/>
                  </a:lnTo>
                  <a:lnTo>
                    <a:pt x="19050" y="4555"/>
                  </a:lnTo>
                  <a:lnTo>
                    <a:pt x="16476" y="3070"/>
                  </a:lnTo>
                  <a:cubicBezTo>
                    <a:pt x="15763" y="3308"/>
                    <a:pt x="15011" y="3486"/>
                    <a:pt x="14278" y="3605"/>
                  </a:cubicBezTo>
                  <a:lnTo>
                    <a:pt x="14278" y="5704"/>
                  </a:lnTo>
                  <a:lnTo>
                    <a:pt x="9882" y="5704"/>
                  </a:lnTo>
                  <a:lnTo>
                    <a:pt x="9882" y="3605"/>
                  </a:lnTo>
                  <a:cubicBezTo>
                    <a:pt x="9129" y="3486"/>
                    <a:pt x="8397" y="3308"/>
                    <a:pt x="7664" y="3070"/>
                  </a:cubicBezTo>
                  <a:lnTo>
                    <a:pt x="5110" y="4555"/>
                  </a:lnTo>
                  <a:lnTo>
                    <a:pt x="4535" y="4219"/>
                  </a:lnTo>
                  <a:lnTo>
                    <a:pt x="4535" y="1268"/>
                  </a:lnTo>
                  <a:cubicBezTo>
                    <a:pt x="4159" y="912"/>
                    <a:pt x="3842" y="476"/>
                    <a:pt x="3624" y="1"/>
                  </a:cubicBezTo>
                  <a:close/>
                </a:path>
              </a:pathLst>
            </a:cu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20"/>
            <p:cNvSpPr/>
            <p:nvPr/>
          </p:nvSpPr>
          <p:spPr>
            <a:xfrm>
              <a:off x="6848100" y="2583100"/>
              <a:ext cx="602025" cy="349050"/>
            </a:xfrm>
            <a:custGeom>
              <a:rect b="b" l="l" r="r" t="t"/>
              <a:pathLst>
                <a:path extrusionOk="0" h="13962" w="24081">
                  <a:moveTo>
                    <a:pt x="12040" y="5328"/>
                  </a:moveTo>
                  <a:cubicBezTo>
                    <a:pt x="12773" y="5328"/>
                    <a:pt x="13506" y="5486"/>
                    <a:pt x="14060" y="5803"/>
                  </a:cubicBezTo>
                  <a:cubicBezTo>
                    <a:pt x="15189" y="6457"/>
                    <a:pt x="15189" y="7506"/>
                    <a:pt x="14080" y="8160"/>
                  </a:cubicBezTo>
                  <a:cubicBezTo>
                    <a:pt x="13526" y="8486"/>
                    <a:pt x="12793" y="8650"/>
                    <a:pt x="12058" y="8650"/>
                  </a:cubicBezTo>
                  <a:cubicBezTo>
                    <a:pt x="11323" y="8650"/>
                    <a:pt x="10585" y="8486"/>
                    <a:pt x="10021" y="8160"/>
                  </a:cubicBezTo>
                  <a:cubicBezTo>
                    <a:pt x="8912" y="7506"/>
                    <a:pt x="8892" y="6457"/>
                    <a:pt x="10021" y="5803"/>
                  </a:cubicBezTo>
                  <a:cubicBezTo>
                    <a:pt x="10575" y="5486"/>
                    <a:pt x="11308" y="5328"/>
                    <a:pt x="12040" y="5328"/>
                  </a:cubicBezTo>
                  <a:close/>
                  <a:moveTo>
                    <a:pt x="9803" y="1"/>
                  </a:moveTo>
                  <a:lnTo>
                    <a:pt x="9823" y="2100"/>
                  </a:lnTo>
                  <a:cubicBezTo>
                    <a:pt x="9070" y="2219"/>
                    <a:pt x="8337" y="2397"/>
                    <a:pt x="7624" y="2635"/>
                  </a:cubicBezTo>
                  <a:lnTo>
                    <a:pt x="5050" y="1149"/>
                  </a:lnTo>
                  <a:lnTo>
                    <a:pt x="1961" y="2952"/>
                  </a:lnTo>
                  <a:lnTo>
                    <a:pt x="4535" y="4437"/>
                  </a:lnTo>
                  <a:cubicBezTo>
                    <a:pt x="4159" y="4793"/>
                    <a:pt x="3842" y="5229"/>
                    <a:pt x="3624" y="5704"/>
                  </a:cubicBezTo>
                  <a:lnTo>
                    <a:pt x="0" y="5704"/>
                  </a:lnTo>
                  <a:lnTo>
                    <a:pt x="0" y="8259"/>
                  </a:lnTo>
                  <a:lnTo>
                    <a:pt x="3644" y="8259"/>
                  </a:lnTo>
                  <a:cubicBezTo>
                    <a:pt x="3862" y="8734"/>
                    <a:pt x="4159" y="9170"/>
                    <a:pt x="4555" y="9526"/>
                  </a:cubicBezTo>
                  <a:lnTo>
                    <a:pt x="2001" y="11011"/>
                  </a:lnTo>
                  <a:lnTo>
                    <a:pt x="5110" y="12813"/>
                  </a:lnTo>
                  <a:lnTo>
                    <a:pt x="7664" y="11328"/>
                  </a:lnTo>
                  <a:cubicBezTo>
                    <a:pt x="8397" y="11566"/>
                    <a:pt x="9129" y="11744"/>
                    <a:pt x="9882" y="11863"/>
                  </a:cubicBezTo>
                  <a:lnTo>
                    <a:pt x="9882" y="13962"/>
                  </a:lnTo>
                  <a:lnTo>
                    <a:pt x="14278" y="13962"/>
                  </a:lnTo>
                  <a:lnTo>
                    <a:pt x="14278" y="11863"/>
                  </a:lnTo>
                  <a:cubicBezTo>
                    <a:pt x="15011" y="11744"/>
                    <a:pt x="15763" y="11566"/>
                    <a:pt x="16476" y="11328"/>
                  </a:cubicBezTo>
                  <a:lnTo>
                    <a:pt x="19050" y="12813"/>
                  </a:lnTo>
                  <a:lnTo>
                    <a:pt x="22140" y="11011"/>
                  </a:lnTo>
                  <a:lnTo>
                    <a:pt x="19565" y="9526"/>
                  </a:lnTo>
                  <a:cubicBezTo>
                    <a:pt x="19942" y="9170"/>
                    <a:pt x="20258" y="8734"/>
                    <a:pt x="20476" y="8259"/>
                  </a:cubicBezTo>
                  <a:lnTo>
                    <a:pt x="24080" y="8259"/>
                  </a:lnTo>
                  <a:lnTo>
                    <a:pt x="24080" y="5704"/>
                  </a:lnTo>
                  <a:lnTo>
                    <a:pt x="20437" y="5704"/>
                  </a:lnTo>
                  <a:cubicBezTo>
                    <a:pt x="20219" y="5229"/>
                    <a:pt x="19902" y="4793"/>
                    <a:pt x="19526" y="4437"/>
                  </a:cubicBezTo>
                  <a:lnTo>
                    <a:pt x="22080" y="2952"/>
                  </a:lnTo>
                  <a:lnTo>
                    <a:pt x="18971" y="1149"/>
                  </a:lnTo>
                  <a:lnTo>
                    <a:pt x="16417" y="2635"/>
                  </a:lnTo>
                  <a:cubicBezTo>
                    <a:pt x="15704" y="2397"/>
                    <a:pt x="14951" y="2219"/>
                    <a:pt x="14199" y="2100"/>
                  </a:cubicBezTo>
                  <a:lnTo>
                    <a:pt x="14199" y="1"/>
                  </a:lnTo>
                  <a:close/>
                </a:path>
              </a:pathLst>
            </a:custGeom>
            <a:solidFill>
              <a:srgbClr val="A6EEF2"/>
            </a:solidFill>
            <a:ln cap="flat" cmpd="sng" w="9525">
              <a:solidFill>
                <a:srgbClr val="A6EE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20"/>
            <p:cNvSpPr/>
            <p:nvPr/>
          </p:nvSpPr>
          <p:spPr>
            <a:xfrm>
              <a:off x="7778325" y="2438475"/>
              <a:ext cx="53975" cy="103500"/>
            </a:xfrm>
            <a:custGeom>
              <a:rect b="b" l="l" r="r" t="t"/>
              <a:pathLst>
                <a:path extrusionOk="0" h="4140" w="2159">
                  <a:moveTo>
                    <a:pt x="2159" y="0"/>
                  </a:moveTo>
                  <a:lnTo>
                    <a:pt x="0" y="1248"/>
                  </a:lnTo>
                  <a:lnTo>
                    <a:pt x="0" y="4139"/>
                  </a:lnTo>
                  <a:lnTo>
                    <a:pt x="2139" y="2892"/>
                  </a:lnTo>
                  <a:lnTo>
                    <a:pt x="215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20"/>
            <p:cNvSpPr/>
            <p:nvPr/>
          </p:nvSpPr>
          <p:spPr>
            <a:xfrm>
              <a:off x="7407525" y="2438475"/>
              <a:ext cx="54475" cy="103500"/>
            </a:xfrm>
            <a:custGeom>
              <a:rect b="b" l="l" r="r" t="t"/>
              <a:pathLst>
                <a:path extrusionOk="0" h="4140" w="2179">
                  <a:moveTo>
                    <a:pt x="0" y="0"/>
                  </a:moveTo>
                  <a:lnTo>
                    <a:pt x="0" y="2892"/>
                  </a:lnTo>
                  <a:lnTo>
                    <a:pt x="2159" y="4139"/>
                  </a:lnTo>
                  <a:lnTo>
                    <a:pt x="2179" y="1248"/>
                  </a:ln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20"/>
            <p:cNvSpPr/>
            <p:nvPr/>
          </p:nvSpPr>
          <p:spPr>
            <a:xfrm>
              <a:off x="7560000" y="2488475"/>
              <a:ext cx="120350" cy="106950"/>
            </a:xfrm>
            <a:custGeom>
              <a:rect b="b" l="l" r="r" t="t"/>
              <a:pathLst>
                <a:path extrusionOk="0" h="4278" w="4814">
                  <a:moveTo>
                    <a:pt x="2397" y="0"/>
                  </a:moveTo>
                  <a:cubicBezTo>
                    <a:pt x="1812" y="0"/>
                    <a:pt x="1228" y="139"/>
                    <a:pt x="694" y="416"/>
                  </a:cubicBezTo>
                  <a:cubicBezTo>
                    <a:pt x="218" y="674"/>
                    <a:pt x="0" y="1030"/>
                    <a:pt x="0" y="1406"/>
                  </a:cubicBezTo>
                  <a:lnTo>
                    <a:pt x="0" y="4278"/>
                  </a:lnTo>
                  <a:cubicBezTo>
                    <a:pt x="0" y="3921"/>
                    <a:pt x="238" y="3565"/>
                    <a:pt x="694" y="3288"/>
                  </a:cubicBezTo>
                  <a:cubicBezTo>
                    <a:pt x="1228" y="3020"/>
                    <a:pt x="1812" y="2887"/>
                    <a:pt x="2397" y="2887"/>
                  </a:cubicBezTo>
                  <a:cubicBezTo>
                    <a:pt x="2981" y="2887"/>
                    <a:pt x="3565" y="3020"/>
                    <a:pt x="4100" y="3288"/>
                  </a:cubicBezTo>
                  <a:cubicBezTo>
                    <a:pt x="4557" y="3544"/>
                    <a:pt x="4794" y="3884"/>
                    <a:pt x="4812" y="4199"/>
                  </a:cubicBezTo>
                  <a:lnTo>
                    <a:pt x="4812" y="4199"/>
                  </a:lnTo>
                  <a:lnTo>
                    <a:pt x="4812" y="1406"/>
                  </a:lnTo>
                  <a:cubicBezTo>
                    <a:pt x="4812" y="1030"/>
                    <a:pt x="4575" y="674"/>
                    <a:pt x="4100" y="416"/>
                  </a:cubicBezTo>
                  <a:cubicBezTo>
                    <a:pt x="3565" y="139"/>
                    <a:pt x="2981" y="0"/>
                    <a:pt x="2397" y="0"/>
                  </a:cubicBezTo>
                  <a:close/>
                  <a:moveTo>
                    <a:pt x="4812" y="4199"/>
                  </a:moveTo>
                  <a:lnTo>
                    <a:pt x="4812" y="4278"/>
                  </a:lnTo>
                  <a:cubicBezTo>
                    <a:pt x="4814" y="4252"/>
                    <a:pt x="4814" y="4226"/>
                    <a:pt x="4812" y="4199"/>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20"/>
            <p:cNvSpPr/>
            <p:nvPr/>
          </p:nvSpPr>
          <p:spPr>
            <a:xfrm>
              <a:off x="7366925" y="2550350"/>
              <a:ext cx="507475" cy="192600"/>
            </a:xfrm>
            <a:custGeom>
              <a:rect b="b" l="l" r="r" t="t"/>
              <a:pathLst>
                <a:path extrusionOk="0" h="7704" w="20299">
                  <a:moveTo>
                    <a:pt x="3030" y="2872"/>
                  </a:moveTo>
                  <a:cubicBezTo>
                    <a:pt x="3090" y="2991"/>
                    <a:pt x="3149" y="3110"/>
                    <a:pt x="3209" y="3209"/>
                  </a:cubicBezTo>
                  <a:lnTo>
                    <a:pt x="2634" y="2872"/>
                  </a:lnTo>
                  <a:close/>
                  <a:moveTo>
                    <a:pt x="17684" y="2892"/>
                  </a:moveTo>
                  <a:lnTo>
                    <a:pt x="17031" y="3268"/>
                  </a:lnTo>
                  <a:cubicBezTo>
                    <a:pt x="17110" y="3130"/>
                    <a:pt x="17169" y="3011"/>
                    <a:pt x="17229" y="2892"/>
                  </a:cubicBezTo>
                  <a:close/>
                  <a:moveTo>
                    <a:pt x="1" y="1"/>
                  </a:moveTo>
                  <a:lnTo>
                    <a:pt x="1" y="2892"/>
                  </a:lnTo>
                  <a:lnTo>
                    <a:pt x="1684" y="2892"/>
                  </a:lnTo>
                  <a:lnTo>
                    <a:pt x="1684" y="5209"/>
                  </a:lnTo>
                  <a:lnTo>
                    <a:pt x="4298" y="6734"/>
                  </a:lnTo>
                  <a:lnTo>
                    <a:pt x="6456" y="5486"/>
                  </a:lnTo>
                  <a:cubicBezTo>
                    <a:pt x="7070" y="5684"/>
                    <a:pt x="7684" y="5843"/>
                    <a:pt x="8318" y="5922"/>
                  </a:cubicBezTo>
                  <a:lnTo>
                    <a:pt x="8318" y="7704"/>
                  </a:lnTo>
                  <a:lnTo>
                    <a:pt x="12021" y="7704"/>
                  </a:lnTo>
                  <a:lnTo>
                    <a:pt x="12021" y="5922"/>
                  </a:lnTo>
                  <a:cubicBezTo>
                    <a:pt x="12654" y="5823"/>
                    <a:pt x="13268" y="5684"/>
                    <a:pt x="13862" y="5486"/>
                  </a:cubicBezTo>
                  <a:lnTo>
                    <a:pt x="16041" y="6734"/>
                  </a:lnTo>
                  <a:lnTo>
                    <a:pt x="18654" y="5209"/>
                  </a:lnTo>
                  <a:lnTo>
                    <a:pt x="18654" y="2892"/>
                  </a:lnTo>
                  <a:lnTo>
                    <a:pt x="20298" y="2892"/>
                  </a:lnTo>
                  <a:lnTo>
                    <a:pt x="20298" y="1"/>
                  </a:lnTo>
                  <a:lnTo>
                    <a:pt x="17229" y="1"/>
                  </a:lnTo>
                  <a:cubicBezTo>
                    <a:pt x="17050" y="397"/>
                    <a:pt x="16793" y="753"/>
                    <a:pt x="16476" y="1070"/>
                  </a:cubicBezTo>
                  <a:lnTo>
                    <a:pt x="16476" y="3585"/>
                  </a:lnTo>
                  <a:lnTo>
                    <a:pt x="16041" y="3842"/>
                  </a:lnTo>
                  <a:lnTo>
                    <a:pt x="13882" y="2595"/>
                  </a:lnTo>
                  <a:cubicBezTo>
                    <a:pt x="13268" y="2793"/>
                    <a:pt x="12654" y="2951"/>
                    <a:pt x="12021" y="3031"/>
                  </a:cubicBezTo>
                  <a:lnTo>
                    <a:pt x="12021" y="4813"/>
                  </a:lnTo>
                  <a:lnTo>
                    <a:pt x="8318" y="4813"/>
                  </a:lnTo>
                  <a:lnTo>
                    <a:pt x="8318" y="3031"/>
                  </a:lnTo>
                  <a:cubicBezTo>
                    <a:pt x="7684" y="2951"/>
                    <a:pt x="7070" y="2793"/>
                    <a:pt x="6456" y="2595"/>
                  </a:cubicBezTo>
                  <a:lnTo>
                    <a:pt x="4317" y="3842"/>
                  </a:lnTo>
                  <a:lnTo>
                    <a:pt x="3822" y="3565"/>
                  </a:lnTo>
                  <a:lnTo>
                    <a:pt x="3822" y="1070"/>
                  </a:lnTo>
                  <a:cubicBezTo>
                    <a:pt x="3486" y="773"/>
                    <a:pt x="3228" y="397"/>
                    <a:pt x="3050"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20"/>
            <p:cNvSpPr/>
            <p:nvPr/>
          </p:nvSpPr>
          <p:spPr>
            <a:xfrm>
              <a:off x="7366425" y="2377175"/>
              <a:ext cx="508450" cy="294075"/>
            </a:xfrm>
            <a:custGeom>
              <a:rect b="b" l="l" r="r" t="t"/>
              <a:pathLst>
                <a:path extrusionOk="0" h="11763" w="20338">
                  <a:moveTo>
                    <a:pt x="10162" y="4471"/>
                  </a:moveTo>
                  <a:cubicBezTo>
                    <a:pt x="10748" y="4471"/>
                    <a:pt x="11338" y="4604"/>
                    <a:pt x="11882" y="4872"/>
                  </a:cubicBezTo>
                  <a:cubicBezTo>
                    <a:pt x="12813" y="5426"/>
                    <a:pt x="12813" y="6317"/>
                    <a:pt x="11882" y="6852"/>
                  </a:cubicBezTo>
                  <a:cubicBezTo>
                    <a:pt x="11338" y="7129"/>
                    <a:pt x="10748" y="7268"/>
                    <a:pt x="10162" y="7268"/>
                  </a:cubicBezTo>
                  <a:cubicBezTo>
                    <a:pt x="9575" y="7268"/>
                    <a:pt x="8991" y="7129"/>
                    <a:pt x="8456" y="6852"/>
                  </a:cubicBezTo>
                  <a:lnTo>
                    <a:pt x="8476" y="6852"/>
                  </a:lnTo>
                  <a:cubicBezTo>
                    <a:pt x="7526" y="6317"/>
                    <a:pt x="7526" y="5426"/>
                    <a:pt x="8456" y="4872"/>
                  </a:cubicBezTo>
                  <a:cubicBezTo>
                    <a:pt x="8991" y="4604"/>
                    <a:pt x="9575" y="4471"/>
                    <a:pt x="10162" y="4471"/>
                  </a:cubicBezTo>
                  <a:close/>
                  <a:moveTo>
                    <a:pt x="8278" y="0"/>
                  </a:moveTo>
                  <a:lnTo>
                    <a:pt x="8278" y="1782"/>
                  </a:lnTo>
                  <a:cubicBezTo>
                    <a:pt x="7644" y="1862"/>
                    <a:pt x="7031" y="2020"/>
                    <a:pt x="6437" y="2218"/>
                  </a:cubicBezTo>
                  <a:lnTo>
                    <a:pt x="4258" y="970"/>
                  </a:lnTo>
                  <a:lnTo>
                    <a:pt x="1644" y="2475"/>
                  </a:lnTo>
                  <a:lnTo>
                    <a:pt x="3823" y="3743"/>
                  </a:lnTo>
                  <a:cubicBezTo>
                    <a:pt x="3506" y="4040"/>
                    <a:pt x="3248" y="4396"/>
                    <a:pt x="3050" y="4812"/>
                  </a:cubicBezTo>
                  <a:lnTo>
                    <a:pt x="1" y="4812"/>
                  </a:lnTo>
                  <a:lnTo>
                    <a:pt x="21" y="6951"/>
                  </a:lnTo>
                  <a:lnTo>
                    <a:pt x="3070" y="6951"/>
                  </a:lnTo>
                  <a:cubicBezTo>
                    <a:pt x="3268" y="7347"/>
                    <a:pt x="3526" y="7723"/>
                    <a:pt x="3842" y="8020"/>
                  </a:cubicBezTo>
                  <a:lnTo>
                    <a:pt x="1684" y="9287"/>
                  </a:lnTo>
                  <a:lnTo>
                    <a:pt x="4318" y="10792"/>
                  </a:lnTo>
                  <a:lnTo>
                    <a:pt x="6476" y="9545"/>
                  </a:lnTo>
                  <a:cubicBezTo>
                    <a:pt x="7070" y="9763"/>
                    <a:pt x="7704" y="9901"/>
                    <a:pt x="8318" y="10000"/>
                  </a:cubicBezTo>
                  <a:lnTo>
                    <a:pt x="8318" y="11763"/>
                  </a:lnTo>
                  <a:lnTo>
                    <a:pt x="12041" y="11763"/>
                  </a:lnTo>
                  <a:lnTo>
                    <a:pt x="12041" y="10000"/>
                  </a:lnTo>
                  <a:cubicBezTo>
                    <a:pt x="12674" y="9901"/>
                    <a:pt x="13288" y="9743"/>
                    <a:pt x="13902" y="9545"/>
                  </a:cubicBezTo>
                  <a:lnTo>
                    <a:pt x="16061" y="10792"/>
                  </a:lnTo>
                  <a:lnTo>
                    <a:pt x="18674" y="9287"/>
                  </a:lnTo>
                  <a:lnTo>
                    <a:pt x="16496" y="8020"/>
                  </a:lnTo>
                  <a:cubicBezTo>
                    <a:pt x="16813" y="7723"/>
                    <a:pt x="17070" y="7347"/>
                    <a:pt x="17249" y="6951"/>
                  </a:cubicBezTo>
                  <a:lnTo>
                    <a:pt x="20338" y="6951"/>
                  </a:lnTo>
                  <a:lnTo>
                    <a:pt x="20318" y="4812"/>
                  </a:lnTo>
                  <a:lnTo>
                    <a:pt x="17268" y="4812"/>
                  </a:lnTo>
                  <a:cubicBezTo>
                    <a:pt x="17070" y="4396"/>
                    <a:pt x="16813" y="4040"/>
                    <a:pt x="16496" y="3743"/>
                  </a:cubicBezTo>
                  <a:lnTo>
                    <a:pt x="18655" y="2475"/>
                  </a:lnTo>
                  <a:lnTo>
                    <a:pt x="16021" y="970"/>
                  </a:lnTo>
                  <a:lnTo>
                    <a:pt x="13862" y="2218"/>
                  </a:lnTo>
                  <a:cubicBezTo>
                    <a:pt x="13268" y="2020"/>
                    <a:pt x="12635" y="1862"/>
                    <a:pt x="12001" y="1782"/>
                  </a:cubicBezTo>
                  <a:lnTo>
                    <a:pt x="12001" y="0"/>
                  </a:lnTo>
                  <a:close/>
                </a:path>
              </a:pathLst>
            </a:custGeom>
            <a:solidFill>
              <a:srgbClr val="F6D781"/>
            </a:solidFill>
            <a:ln cap="flat" cmpd="sng" w="9525">
              <a:solidFill>
                <a:srgbClr val="F7D8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120"/>
          <p:cNvGrpSpPr/>
          <p:nvPr/>
        </p:nvGrpSpPr>
        <p:grpSpPr>
          <a:xfrm>
            <a:off x="3136713" y="3116945"/>
            <a:ext cx="772314" cy="1405845"/>
            <a:chOff x="8107550" y="2253825"/>
            <a:chExt cx="537150" cy="977775"/>
          </a:xfrm>
        </p:grpSpPr>
        <p:sp>
          <p:nvSpPr>
            <p:cNvPr id="2274" name="Google Shape;2274;p120"/>
            <p:cNvSpPr/>
            <p:nvPr/>
          </p:nvSpPr>
          <p:spPr>
            <a:xfrm>
              <a:off x="8284775" y="3095925"/>
              <a:ext cx="122300" cy="123775"/>
            </a:xfrm>
            <a:custGeom>
              <a:rect b="b" l="l" r="r" t="t"/>
              <a:pathLst>
                <a:path extrusionOk="0" h="4951" w="4892">
                  <a:moveTo>
                    <a:pt x="0" y="0"/>
                  </a:moveTo>
                  <a:lnTo>
                    <a:pt x="2515" y="3565"/>
                  </a:lnTo>
                  <a:lnTo>
                    <a:pt x="4892" y="4951"/>
                  </a:lnTo>
                  <a:lnTo>
                    <a:pt x="2377" y="1386"/>
                  </a:ln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20"/>
            <p:cNvSpPr/>
            <p:nvPr/>
          </p:nvSpPr>
          <p:spPr>
            <a:xfrm>
              <a:off x="8167450" y="2287975"/>
              <a:ext cx="477250" cy="943625"/>
            </a:xfrm>
            <a:custGeom>
              <a:rect b="b" l="l" r="r" t="t"/>
              <a:pathLst>
                <a:path extrusionOk="0" h="37745" w="19090">
                  <a:moveTo>
                    <a:pt x="19011" y="0"/>
                  </a:moveTo>
                  <a:lnTo>
                    <a:pt x="0" y="10991"/>
                  </a:lnTo>
                  <a:lnTo>
                    <a:pt x="60" y="37744"/>
                  </a:lnTo>
                  <a:lnTo>
                    <a:pt x="7070" y="33704"/>
                  </a:lnTo>
                  <a:lnTo>
                    <a:pt x="9585" y="37269"/>
                  </a:lnTo>
                  <a:lnTo>
                    <a:pt x="12099" y="30793"/>
                  </a:lnTo>
                  <a:lnTo>
                    <a:pt x="19090" y="26754"/>
                  </a:lnTo>
                  <a:lnTo>
                    <a:pt x="19011" y="0"/>
                  </a:lnTo>
                  <a:close/>
                </a:path>
              </a:pathLst>
            </a:custGeom>
            <a:solidFill>
              <a:srgbClr val="F7D883"/>
            </a:solidFill>
            <a:ln cap="flat" cmpd="sng" w="9525">
              <a:solidFill>
                <a:srgbClr val="F7D8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20"/>
            <p:cNvSpPr/>
            <p:nvPr/>
          </p:nvSpPr>
          <p:spPr>
            <a:xfrm>
              <a:off x="8107550" y="2528075"/>
              <a:ext cx="61400" cy="703525"/>
            </a:xfrm>
            <a:custGeom>
              <a:rect b="b" l="l" r="r" t="t"/>
              <a:pathLst>
                <a:path extrusionOk="0" h="28141" w="2456">
                  <a:moveTo>
                    <a:pt x="0" y="1"/>
                  </a:moveTo>
                  <a:lnTo>
                    <a:pt x="79" y="26754"/>
                  </a:lnTo>
                  <a:lnTo>
                    <a:pt x="2456" y="28140"/>
                  </a:lnTo>
                  <a:lnTo>
                    <a:pt x="2396" y="1387"/>
                  </a:lnTo>
                  <a:lnTo>
                    <a:pt x="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20"/>
            <p:cNvSpPr/>
            <p:nvPr/>
          </p:nvSpPr>
          <p:spPr>
            <a:xfrm>
              <a:off x="8107550" y="2253825"/>
              <a:ext cx="535175" cy="308925"/>
            </a:xfrm>
            <a:custGeom>
              <a:rect b="b" l="l" r="r" t="t"/>
              <a:pathLst>
                <a:path extrusionOk="0" h="12357" w="21407">
                  <a:moveTo>
                    <a:pt x="19030" y="0"/>
                  </a:moveTo>
                  <a:lnTo>
                    <a:pt x="0" y="10971"/>
                  </a:lnTo>
                  <a:lnTo>
                    <a:pt x="2396" y="12357"/>
                  </a:lnTo>
                  <a:lnTo>
                    <a:pt x="21407" y="1366"/>
                  </a:lnTo>
                  <a:lnTo>
                    <a:pt x="19030" y="0"/>
                  </a:lnTo>
                  <a:close/>
                </a:path>
              </a:pathLst>
            </a:custGeom>
            <a:solidFill>
              <a:srgbClr val="FAE9B9"/>
            </a:solidFill>
            <a:ln cap="flat" cmpd="sng" w="9525">
              <a:solidFill>
                <a:srgbClr val="FAE9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120"/>
          <p:cNvGrpSpPr/>
          <p:nvPr/>
        </p:nvGrpSpPr>
        <p:grpSpPr>
          <a:xfrm>
            <a:off x="4439102" y="3485013"/>
            <a:ext cx="835290" cy="1037940"/>
            <a:chOff x="6041150" y="2451475"/>
            <a:chExt cx="696075" cy="864950"/>
          </a:xfrm>
        </p:grpSpPr>
        <p:sp>
          <p:nvSpPr>
            <p:cNvPr id="2279" name="Google Shape;2279;p120"/>
            <p:cNvSpPr/>
            <p:nvPr/>
          </p:nvSpPr>
          <p:spPr>
            <a:xfrm>
              <a:off x="6072350" y="3033850"/>
              <a:ext cx="633700" cy="282575"/>
            </a:xfrm>
            <a:custGeom>
              <a:rect b="b" l="l" r="r" t="t"/>
              <a:pathLst>
                <a:path extrusionOk="0" h="11303" w="25348">
                  <a:moveTo>
                    <a:pt x="20" y="0"/>
                  </a:moveTo>
                  <a:lnTo>
                    <a:pt x="0" y="3921"/>
                  </a:lnTo>
                  <a:cubicBezTo>
                    <a:pt x="0" y="5822"/>
                    <a:pt x="1248" y="7704"/>
                    <a:pt x="3743" y="9149"/>
                  </a:cubicBezTo>
                  <a:cubicBezTo>
                    <a:pt x="6228" y="10585"/>
                    <a:pt x="9475" y="11303"/>
                    <a:pt x="12718" y="11303"/>
                  </a:cubicBezTo>
                  <a:cubicBezTo>
                    <a:pt x="15961" y="11303"/>
                    <a:pt x="19199" y="10585"/>
                    <a:pt x="21664" y="9149"/>
                  </a:cubicBezTo>
                  <a:cubicBezTo>
                    <a:pt x="24100" y="7723"/>
                    <a:pt x="25347" y="5862"/>
                    <a:pt x="25347" y="4001"/>
                  </a:cubicBezTo>
                  <a:lnTo>
                    <a:pt x="25347" y="60"/>
                  </a:lnTo>
                  <a:cubicBezTo>
                    <a:pt x="25327" y="1921"/>
                    <a:pt x="24100" y="3783"/>
                    <a:pt x="21664" y="5208"/>
                  </a:cubicBezTo>
                  <a:cubicBezTo>
                    <a:pt x="19199" y="6644"/>
                    <a:pt x="15956" y="7362"/>
                    <a:pt x="12711" y="7362"/>
                  </a:cubicBezTo>
                  <a:cubicBezTo>
                    <a:pt x="9466" y="7362"/>
                    <a:pt x="6218" y="6644"/>
                    <a:pt x="3743" y="5208"/>
                  </a:cubicBezTo>
                  <a:cubicBezTo>
                    <a:pt x="1248" y="3763"/>
                    <a:pt x="20" y="1882"/>
                    <a:pt x="20" y="0"/>
                  </a:cubicBezTo>
                  <a:close/>
                </a:path>
              </a:pathLst>
            </a:custGeom>
            <a:solidFill>
              <a:srgbClr val="F6D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20"/>
            <p:cNvSpPr/>
            <p:nvPr/>
          </p:nvSpPr>
          <p:spPr>
            <a:xfrm>
              <a:off x="6041150" y="2852350"/>
              <a:ext cx="696075" cy="366750"/>
            </a:xfrm>
            <a:custGeom>
              <a:rect b="b" l="l" r="r" t="t"/>
              <a:pathLst>
                <a:path extrusionOk="0" h="14670" w="27843">
                  <a:moveTo>
                    <a:pt x="13877" y="0"/>
                  </a:moveTo>
                  <a:cubicBezTo>
                    <a:pt x="10634" y="0"/>
                    <a:pt x="7397" y="713"/>
                    <a:pt x="4931" y="2139"/>
                  </a:cubicBezTo>
                  <a:cubicBezTo>
                    <a:pt x="0" y="5010"/>
                    <a:pt x="40" y="9664"/>
                    <a:pt x="4991" y="12515"/>
                  </a:cubicBezTo>
                  <a:cubicBezTo>
                    <a:pt x="7476" y="13951"/>
                    <a:pt x="10723" y="14669"/>
                    <a:pt x="13966" y="14669"/>
                  </a:cubicBezTo>
                  <a:cubicBezTo>
                    <a:pt x="17209" y="14669"/>
                    <a:pt x="20447" y="13951"/>
                    <a:pt x="22912" y="12515"/>
                  </a:cubicBezTo>
                  <a:cubicBezTo>
                    <a:pt x="27843" y="9664"/>
                    <a:pt x="27803" y="5010"/>
                    <a:pt x="22853" y="2139"/>
                  </a:cubicBezTo>
                  <a:cubicBezTo>
                    <a:pt x="20367" y="713"/>
                    <a:pt x="17120" y="0"/>
                    <a:pt x="13877" y="0"/>
                  </a:cubicBezTo>
                  <a:close/>
                </a:path>
              </a:pathLst>
            </a:custGeom>
            <a:solidFill>
              <a:srgbClr val="F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20"/>
            <p:cNvSpPr/>
            <p:nvPr/>
          </p:nvSpPr>
          <p:spPr>
            <a:xfrm>
              <a:off x="6072350" y="2900175"/>
              <a:ext cx="633700" cy="282600"/>
            </a:xfrm>
            <a:custGeom>
              <a:rect b="b" l="l" r="r" t="t"/>
              <a:pathLst>
                <a:path extrusionOk="0" h="11304" w="25348">
                  <a:moveTo>
                    <a:pt x="20" y="1"/>
                  </a:moveTo>
                  <a:lnTo>
                    <a:pt x="0" y="3922"/>
                  </a:lnTo>
                  <a:cubicBezTo>
                    <a:pt x="0" y="5823"/>
                    <a:pt x="1248" y="7704"/>
                    <a:pt x="3743" y="9150"/>
                  </a:cubicBezTo>
                  <a:cubicBezTo>
                    <a:pt x="6228" y="10585"/>
                    <a:pt x="9475" y="11303"/>
                    <a:pt x="12718" y="11303"/>
                  </a:cubicBezTo>
                  <a:cubicBezTo>
                    <a:pt x="15961" y="11303"/>
                    <a:pt x="19199" y="10585"/>
                    <a:pt x="21664" y="9150"/>
                  </a:cubicBezTo>
                  <a:cubicBezTo>
                    <a:pt x="24100" y="7724"/>
                    <a:pt x="25347" y="5862"/>
                    <a:pt x="25347" y="4001"/>
                  </a:cubicBezTo>
                  <a:lnTo>
                    <a:pt x="25347" y="60"/>
                  </a:lnTo>
                  <a:cubicBezTo>
                    <a:pt x="25327" y="1922"/>
                    <a:pt x="24100" y="3783"/>
                    <a:pt x="21664" y="5209"/>
                  </a:cubicBezTo>
                  <a:cubicBezTo>
                    <a:pt x="19199" y="6644"/>
                    <a:pt x="15956" y="7362"/>
                    <a:pt x="12711" y="7362"/>
                  </a:cubicBezTo>
                  <a:cubicBezTo>
                    <a:pt x="9466" y="7362"/>
                    <a:pt x="6218" y="6644"/>
                    <a:pt x="3743" y="5209"/>
                  </a:cubicBezTo>
                  <a:cubicBezTo>
                    <a:pt x="1248" y="3783"/>
                    <a:pt x="20" y="1882"/>
                    <a:pt x="20" y="1"/>
                  </a:cubicBezTo>
                  <a:close/>
                </a:path>
              </a:pathLst>
            </a:custGeom>
            <a:solidFill>
              <a:srgbClr val="EB6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20"/>
            <p:cNvSpPr/>
            <p:nvPr/>
          </p:nvSpPr>
          <p:spPr>
            <a:xfrm>
              <a:off x="6041650" y="2718750"/>
              <a:ext cx="695575" cy="366675"/>
            </a:xfrm>
            <a:custGeom>
              <a:rect b="b" l="l" r="r" t="t"/>
              <a:pathLst>
                <a:path extrusionOk="0" h="14667" w="27823">
                  <a:moveTo>
                    <a:pt x="13874" y="0"/>
                  </a:moveTo>
                  <a:cubicBezTo>
                    <a:pt x="10626" y="0"/>
                    <a:pt x="7381" y="718"/>
                    <a:pt x="4911" y="2156"/>
                  </a:cubicBezTo>
                  <a:cubicBezTo>
                    <a:pt x="0" y="5008"/>
                    <a:pt x="20" y="9661"/>
                    <a:pt x="4971" y="12513"/>
                  </a:cubicBezTo>
                  <a:cubicBezTo>
                    <a:pt x="7456" y="13948"/>
                    <a:pt x="10703" y="14666"/>
                    <a:pt x="13946" y="14666"/>
                  </a:cubicBezTo>
                  <a:cubicBezTo>
                    <a:pt x="17189" y="14666"/>
                    <a:pt x="20427" y="13948"/>
                    <a:pt x="22892" y="12513"/>
                  </a:cubicBezTo>
                  <a:cubicBezTo>
                    <a:pt x="27823" y="9661"/>
                    <a:pt x="27783" y="5008"/>
                    <a:pt x="22833" y="2136"/>
                  </a:cubicBezTo>
                  <a:cubicBezTo>
                    <a:pt x="20352" y="713"/>
                    <a:pt x="17111" y="0"/>
                    <a:pt x="138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20"/>
            <p:cNvSpPr/>
            <p:nvPr/>
          </p:nvSpPr>
          <p:spPr>
            <a:xfrm>
              <a:off x="6072350" y="2766525"/>
              <a:ext cx="633700" cy="282575"/>
            </a:xfrm>
            <a:custGeom>
              <a:rect b="b" l="l" r="r" t="t"/>
              <a:pathLst>
                <a:path extrusionOk="0" h="11303" w="25348">
                  <a:moveTo>
                    <a:pt x="20" y="0"/>
                  </a:moveTo>
                  <a:lnTo>
                    <a:pt x="0" y="3921"/>
                  </a:lnTo>
                  <a:cubicBezTo>
                    <a:pt x="0" y="5822"/>
                    <a:pt x="1248" y="7703"/>
                    <a:pt x="3743" y="9149"/>
                  </a:cubicBezTo>
                  <a:cubicBezTo>
                    <a:pt x="6218" y="10585"/>
                    <a:pt x="9461" y="11302"/>
                    <a:pt x="12701" y="11302"/>
                  </a:cubicBezTo>
                  <a:cubicBezTo>
                    <a:pt x="15941" y="11302"/>
                    <a:pt x="19179" y="10585"/>
                    <a:pt x="21644" y="9149"/>
                  </a:cubicBezTo>
                  <a:cubicBezTo>
                    <a:pt x="24100" y="7723"/>
                    <a:pt x="25327" y="5862"/>
                    <a:pt x="25327" y="4000"/>
                  </a:cubicBezTo>
                  <a:lnTo>
                    <a:pt x="25347" y="79"/>
                  </a:lnTo>
                  <a:lnTo>
                    <a:pt x="25347" y="79"/>
                  </a:lnTo>
                  <a:cubicBezTo>
                    <a:pt x="25327" y="1921"/>
                    <a:pt x="24100" y="3782"/>
                    <a:pt x="21664" y="5208"/>
                  </a:cubicBezTo>
                  <a:cubicBezTo>
                    <a:pt x="19199" y="6644"/>
                    <a:pt x="15956" y="7362"/>
                    <a:pt x="12711" y="7362"/>
                  </a:cubicBezTo>
                  <a:cubicBezTo>
                    <a:pt x="9466" y="7362"/>
                    <a:pt x="6218" y="6644"/>
                    <a:pt x="3743" y="5208"/>
                  </a:cubicBezTo>
                  <a:cubicBezTo>
                    <a:pt x="1248" y="3782"/>
                    <a:pt x="20" y="1881"/>
                    <a:pt x="20" y="0"/>
                  </a:cubicBezTo>
                  <a:close/>
                </a:path>
              </a:pathLst>
            </a:custGeom>
            <a:solidFill>
              <a:srgbClr val="A836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20"/>
            <p:cNvSpPr/>
            <p:nvPr/>
          </p:nvSpPr>
          <p:spPr>
            <a:xfrm>
              <a:off x="6041650" y="2585075"/>
              <a:ext cx="695575" cy="366675"/>
            </a:xfrm>
            <a:custGeom>
              <a:rect b="b" l="l" r="r" t="t"/>
              <a:pathLst>
                <a:path extrusionOk="0" h="14667" w="27823">
                  <a:moveTo>
                    <a:pt x="13874" y="0"/>
                  </a:moveTo>
                  <a:cubicBezTo>
                    <a:pt x="10626" y="0"/>
                    <a:pt x="7381" y="718"/>
                    <a:pt x="4911" y="2156"/>
                  </a:cubicBezTo>
                  <a:cubicBezTo>
                    <a:pt x="0" y="5008"/>
                    <a:pt x="20" y="9662"/>
                    <a:pt x="4971" y="12513"/>
                  </a:cubicBezTo>
                  <a:cubicBezTo>
                    <a:pt x="7456" y="13949"/>
                    <a:pt x="10703" y="14667"/>
                    <a:pt x="13946" y="14667"/>
                  </a:cubicBezTo>
                  <a:cubicBezTo>
                    <a:pt x="17189" y="14667"/>
                    <a:pt x="20427" y="13949"/>
                    <a:pt x="22892" y="12513"/>
                  </a:cubicBezTo>
                  <a:cubicBezTo>
                    <a:pt x="27823" y="9662"/>
                    <a:pt x="27783" y="5008"/>
                    <a:pt x="22833" y="2137"/>
                  </a:cubicBezTo>
                  <a:cubicBezTo>
                    <a:pt x="20352" y="713"/>
                    <a:pt x="17111" y="0"/>
                    <a:pt x="13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20"/>
            <p:cNvSpPr/>
            <p:nvPr/>
          </p:nvSpPr>
          <p:spPr>
            <a:xfrm>
              <a:off x="6072350" y="2632850"/>
              <a:ext cx="633700" cy="282575"/>
            </a:xfrm>
            <a:custGeom>
              <a:rect b="b" l="l" r="r" t="t"/>
              <a:pathLst>
                <a:path extrusionOk="0" h="11303" w="25348">
                  <a:moveTo>
                    <a:pt x="20" y="0"/>
                  </a:moveTo>
                  <a:lnTo>
                    <a:pt x="0" y="3941"/>
                  </a:lnTo>
                  <a:cubicBezTo>
                    <a:pt x="0" y="5822"/>
                    <a:pt x="1248" y="7704"/>
                    <a:pt x="3743" y="9149"/>
                  </a:cubicBezTo>
                  <a:cubicBezTo>
                    <a:pt x="6218" y="10585"/>
                    <a:pt x="9461" y="11303"/>
                    <a:pt x="12701" y="11303"/>
                  </a:cubicBezTo>
                  <a:cubicBezTo>
                    <a:pt x="15941" y="11303"/>
                    <a:pt x="19179" y="10585"/>
                    <a:pt x="21644" y="9149"/>
                  </a:cubicBezTo>
                  <a:cubicBezTo>
                    <a:pt x="24100" y="7723"/>
                    <a:pt x="25327" y="5862"/>
                    <a:pt x="25327" y="4001"/>
                  </a:cubicBezTo>
                  <a:lnTo>
                    <a:pt x="25347" y="60"/>
                  </a:lnTo>
                  <a:lnTo>
                    <a:pt x="25347" y="60"/>
                  </a:lnTo>
                  <a:cubicBezTo>
                    <a:pt x="25327" y="1921"/>
                    <a:pt x="24100" y="3802"/>
                    <a:pt x="21664" y="5228"/>
                  </a:cubicBezTo>
                  <a:cubicBezTo>
                    <a:pt x="19199" y="6654"/>
                    <a:pt x="15956" y="7367"/>
                    <a:pt x="12711" y="7367"/>
                  </a:cubicBezTo>
                  <a:cubicBezTo>
                    <a:pt x="9466" y="7367"/>
                    <a:pt x="6218" y="6654"/>
                    <a:pt x="3743" y="5228"/>
                  </a:cubicBezTo>
                  <a:cubicBezTo>
                    <a:pt x="1248" y="3783"/>
                    <a:pt x="20" y="1882"/>
                    <a:pt x="20" y="0"/>
                  </a:cubicBezTo>
                  <a:close/>
                </a:path>
              </a:pathLst>
            </a:custGeom>
            <a:solidFill>
              <a:srgbClr val="93E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20"/>
            <p:cNvSpPr/>
            <p:nvPr/>
          </p:nvSpPr>
          <p:spPr>
            <a:xfrm>
              <a:off x="6041650" y="2451475"/>
              <a:ext cx="695575" cy="366600"/>
            </a:xfrm>
            <a:custGeom>
              <a:rect b="b" l="l" r="r" t="t"/>
              <a:pathLst>
                <a:path extrusionOk="0" h="14664" w="27823">
                  <a:moveTo>
                    <a:pt x="13867" y="0"/>
                  </a:moveTo>
                  <a:cubicBezTo>
                    <a:pt x="10629" y="0"/>
                    <a:pt x="7396" y="718"/>
                    <a:pt x="4931" y="2154"/>
                  </a:cubicBezTo>
                  <a:cubicBezTo>
                    <a:pt x="0" y="5005"/>
                    <a:pt x="20" y="9659"/>
                    <a:pt x="4971" y="12510"/>
                  </a:cubicBezTo>
                  <a:cubicBezTo>
                    <a:pt x="7456" y="13946"/>
                    <a:pt x="10703" y="14664"/>
                    <a:pt x="13946" y="14664"/>
                  </a:cubicBezTo>
                  <a:cubicBezTo>
                    <a:pt x="17189" y="14664"/>
                    <a:pt x="20427" y="13946"/>
                    <a:pt x="22892" y="12510"/>
                  </a:cubicBezTo>
                  <a:cubicBezTo>
                    <a:pt x="27823" y="9659"/>
                    <a:pt x="27783" y="5005"/>
                    <a:pt x="22833" y="2154"/>
                  </a:cubicBezTo>
                  <a:cubicBezTo>
                    <a:pt x="20347" y="718"/>
                    <a:pt x="17105" y="0"/>
                    <a:pt x="138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120"/>
          <p:cNvGrpSpPr/>
          <p:nvPr/>
        </p:nvGrpSpPr>
        <p:grpSpPr>
          <a:xfrm>
            <a:off x="5816316" y="1477811"/>
            <a:ext cx="798399" cy="1037849"/>
            <a:chOff x="6180250" y="1401825"/>
            <a:chExt cx="855000" cy="1111425"/>
          </a:xfrm>
        </p:grpSpPr>
        <p:sp>
          <p:nvSpPr>
            <p:cNvPr id="2288" name="Google Shape;2288;p120"/>
            <p:cNvSpPr/>
            <p:nvPr/>
          </p:nvSpPr>
          <p:spPr>
            <a:xfrm>
              <a:off x="6182250" y="1789450"/>
              <a:ext cx="226750" cy="131700"/>
            </a:xfrm>
            <a:custGeom>
              <a:rect b="b" l="l" r="r" t="t"/>
              <a:pathLst>
                <a:path extrusionOk="0" h="5268" w="9070">
                  <a:moveTo>
                    <a:pt x="4515" y="0"/>
                  </a:moveTo>
                  <a:lnTo>
                    <a:pt x="0" y="2634"/>
                  </a:lnTo>
                  <a:lnTo>
                    <a:pt x="4535" y="5268"/>
                  </a:lnTo>
                  <a:lnTo>
                    <a:pt x="9070" y="2634"/>
                  </a:lnTo>
                  <a:lnTo>
                    <a:pt x="4515" y="0"/>
                  </a:lnTo>
                  <a:close/>
                </a:path>
              </a:pathLst>
            </a:custGeom>
            <a:solidFill>
              <a:srgbClr val="FAE9B9"/>
            </a:solidFill>
            <a:ln cap="flat" cmpd="sng" w="9525">
              <a:solidFill>
                <a:srgbClr val="FAE9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20"/>
            <p:cNvSpPr/>
            <p:nvPr/>
          </p:nvSpPr>
          <p:spPr>
            <a:xfrm>
              <a:off x="6293625" y="1855300"/>
              <a:ext cx="115375" cy="296550"/>
            </a:xfrm>
            <a:custGeom>
              <a:rect b="b" l="l" r="r" t="t"/>
              <a:pathLst>
                <a:path extrusionOk="0" h="11862" w="4615">
                  <a:moveTo>
                    <a:pt x="4615" y="0"/>
                  </a:moveTo>
                  <a:lnTo>
                    <a:pt x="80" y="2634"/>
                  </a:lnTo>
                  <a:lnTo>
                    <a:pt x="1" y="11862"/>
                  </a:lnTo>
                  <a:lnTo>
                    <a:pt x="4535" y="9228"/>
                  </a:lnTo>
                  <a:lnTo>
                    <a:pt x="461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20"/>
            <p:cNvSpPr/>
            <p:nvPr/>
          </p:nvSpPr>
          <p:spPr>
            <a:xfrm>
              <a:off x="6180250" y="1855300"/>
              <a:ext cx="115375" cy="296550"/>
            </a:xfrm>
            <a:custGeom>
              <a:rect b="b" l="l" r="r" t="t"/>
              <a:pathLst>
                <a:path extrusionOk="0" h="11862" w="4615">
                  <a:moveTo>
                    <a:pt x="80" y="0"/>
                  </a:moveTo>
                  <a:lnTo>
                    <a:pt x="1" y="9228"/>
                  </a:lnTo>
                  <a:lnTo>
                    <a:pt x="4536" y="11862"/>
                  </a:lnTo>
                  <a:lnTo>
                    <a:pt x="4615" y="2634"/>
                  </a:lnTo>
                  <a:lnTo>
                    <a:pt x="80" y="0"/>
                  </a:lnTo>
                  <a:close/>
                </a:path>
              </a:pathLst>
            </a:custGeom>
            <a:solidFill>
              <a:srgbClr val="F7D883"/>
            </a:solidFill>
            <a:ln cap="flat" cmpd="sng" w="9525">
              <a:solidFill>
                <a:srgbClr val="F7D8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20"/>
            <p:cNvSpPr/>
            <p:nvPr/>
          </p:nvSpPr>
          <p:spPr>
            <a:xfrm>
              <a:off x="6390675" y="1674100"/>
              <a:ext cx="227250" cy="131225"/>
            </a:xfrm>
            <a:custGeom>
              <a:rect b="b" l="l" r="r" t="t"/>
              <a:pathLst>
                <a:path extrusionOk="0" h="5249" w="9090">
                  <a:moveTo>
                    <a:pt x="4535" y="0"/>
                  </a:moveTo>
                  <a:lnTo>
                    <a:pt x="0" y="2614"/>
                  </a:lnTo>
                  <a:lnTo>
                    <a:pt x="4555" y="5248"/>
                  </a:lnTo>
                  <a:lnTo>
                    <a:pt x="9089" y="2614"/>
                  </a:lnTo>
                  <a:lnTo>
                    <a:pt x="4535" y="0"/>
                  </a:lnTo>
                  <a:close/>
                </a:path>
              </a:pathLst>
            </a:custGeom>
            <a:solidFill>
              <a:srgbClr val="F4ADBD"/>
            </a:solidFill>
            <a:ln cap="flat" cmpd="sng" w="9525">
              <a:solidFill>
                <a:srgbClr val="F4AD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20"/>
            <p:cNvSpPr/>
            <p:nvPr/>
          </p:nvSpPr>
          <p:spPr>
            <a:xfrm>
              <a:off x="6502550" y="1739450"/>
              <a:ext cx="115375" cy="532700"/>
            </a:xfrm>
            <a:custGeom>
              <a:rect b="b" l="l" r="r" t="t"/>
              <a:pathLst>
                <a:path extrusionOk="0" h="21308" w="4615">
                  <a:moveTo>
                    <a:pt x="4614" y="0"/>
                  </a:moveTo>
                  <a:lnTo>
                    <a:pt x="80" y="2634"/>
                  </a:lnTo>
                  <a:lnTo>
                    <a:pt x="0" y="21308"/>
                  </a:lnTo>
                  <a:lnTo>
                    <a:pt x="4535" y="18694"/>
                  </a:lnTo>
                  <a:lnTo>
                    <a:pt x="461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20"/>
            <p:cNvSpPr/>
            <p:nvPr/>
          </p:nvSpPr>
          <p:spPr>
            <a:xfrm>
              <a:off x="6388675" y="1739450"/>
              <a:ext cx="115875" cy="532700"/>
            </a:xfrm>
            <a:custGeom>
              <a:rect b="b" l="l" r="r" t="t"/>
              <a:pathLst>
                <a:path extrusionOk="0" h="21308" w="4635">
                  <a:moveTo>
                    <a:pt x="80" y="0"/>
                  </a:moveTo>
                  <a:lnTo>
                    <a:pt x="1" y="18694"/>
                  </a:lnTo>
                  <a:lnTo>
                    <a:pt x="4555" y="21308"/>
                  </a:lnTo>
                  <a:lnTo>
                    <a:pt x="4635" y="2634"/>
                  </a:lnTo>
                  <a:lnTo>
                    <a:pt x="80" y="0"/>
                  </a:lnTo>
                  <a:close/>
                </a:path>
              </a:pathLst>
            </a:custGeom>
            <a:solidFill>
              <a:srgbClr val="ED7A94"/>
            </a:solidFill>
            <a:ln cap="flat" cmpd="sng" w="9525">
              <a:solidFill>
                <a:srgbClr val="ED7A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20"/>
            <p:cNvSpPr/>
            <p:nvPr/>
          </p:nvSpPr>
          <p:spPr>
            <a:xfrm>
              <a:off x="6599575" y="1467650"/>
              <a:ext cx="226775" cy="131225"/>
            </a:xfrm>
            <a:custGeom>
              <a:rect b="b" l="l" r="r" t="t"/>
              <a:pathLst>
                <a:path extrusionOk="0" h="5249" w="9071">
                  <a:moveTo>
                    <a:pt x="4535" y="1"/>
                  </a:moveTo>
                  <a:lnTo>
                    <a:pt x="1" y="2615"/>
                  </a:lnTo>
                  <a:lnTo>
                    <a:pt x="4555" y="5248"/>
                  </a:lnTo>
                  <a:lnTo>
                    <a:pt x="9070" y="2615"/>
                  </a:lnTo>
                  <a:lnTo>
                    <a:pt x="4535" y="1"/>
                  </a:lnTo>
                  <a:close/>
                </a:path>
              </a:pathLst>
            </a:custGeom>
            <a:solidFill>
              <a:srgbClr val="EBD1EF"/>
            </a:solidFill>
            <a:ln cap="flat" cmpd="sng" w="9525">
              <a:solidFill>
                <a:srgbClr val="EBD1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20"/>
            <p:cNvSpPr/>
            <p:nvPr/>
          </p:nvSpPr>
          <p:spPr>
            <a:xfrm>
              <a:off x="6711475" y="1533000"/>
              <a:ext cx="114875" cy="859950"/>
            </a:xfrm>
            <a:custGeom>
              <a:rect b="b" l="l" r="r" t="t"/>
              <a:pathLst>
                <a:path extrusionOk="0" h="34398" w="4595">
                  <a:moveTo>
                    <a:pt x="4594" y="1"/>
                  </a:moveTo>
                  <a:lnTo>
                    <a:pt x="79" y="2634"/>
                  </a:lnTo>
                  <a:lnTo>
                    <a:pt x="0" y="34398"/>
                  </a:lnTo>
                  <a:lnTo>
                    <a:pt x="0" y="34398"/>
                  </a:lnTo>
                  <a:lnTo>
                    <a:pt x="4515" y="31764"/>
                  </a:lnTo>
                  <a:lnTo>
                    <a:pt x="4594"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20"/>
            <p:cNvSpPr/>
            <p:nvPr/>
          </p:nvSpPr>
          <p:spPr>
            <a:xfrm>
              <a:off x="6597600" y="1533000"/>
              <a:ext cx="115875" cy="859950"/>
            </a:xfrm>
            <a:custGeom>
              <a:rect b="b" l="l" r="r" t="t"/>
              <a:pathLst>
                <a:path extrusionOk="0" h="34398" w="4635">
                  <a:moveTo>
                    <a:pt x="80" y="1"/>
                  </a:moveTo>
                  <a:lnTo>
                    <a:pt x="0" y="31764"/>
                  </a:lnTo>
                  <a:lnTo>
                    <a:pt x="4555" y="34398"/>
                  </a:lnTo>
                  <a:lnTo>
                    <a:pt x="4634" y="2634"/>
                  </a:lnTo>
                  <a:lnTo>
                    <a:pt x="80" y="1"/>
                  </a:lnTo>
                  <a:close/>
                </a:path>
              </a:pathLst>
            </a:custGeom>
            <a:solidFill>
              <a:srgbClr val="BA5EC8"/>
            </a:solidFill>
            <a:ln cap="flat" cmpd="sng" w="9525">
              <a:solidFill>
                <a:srgbClr val="BA5EC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20"/>
            <p:cNvSpPr/>
            <p:nvPr/>
          </p:nvSpPr>
          <p:spPr>
            <a:xfrm>
              <a:off x="6808500" y="1401825"/>
              <a:ext cx="226750" cy="131200"/>
            </a:xfrm>
            <a:custGeom>
              <a:rect b="b" l="l" r="r" t="t"/>
              <a:pathLst>
                <a:path extrusionOk="0" h="5248" w="9070">
                  <a:moveTo>
                    <a:pt x="4515" y="0"/>
                  </a:moveTo>
                  <a:lnTo>
                    <a:pt x="0" y="2634"/>
                  </a:lnTo>
                  <a:lnTo>
                    <a:pt x="4555" y="5248"/>
                  </a:lnTo>
                  <a:lnTo>
                    <a:pt x="9070" y="2634"/>
                  </a:lnTo>
                  <a:lnTo>
                    <a:pt x="4515" y="0"/>
                  </a:lnTo>
                  <a:close/>
                </a:path>
              </a:pathLst>
            </a:custGeom>
            <a:solidFill>
              <a:srgbClr val="DFF9FA"/>
            </a:solidFill>
            <a:ln cap="flat" cmpd="sng" w="9525">
              <a:solidFill>
                <a:srgbClr val="DFF9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20"/>
            <p:cNvSpPr/>
            <p:nvPr/>
          </p:nvSpPr>
          <p:spPr>
            <a:xfrm>
              <a:off x="6920375" y="1467650"/>
              <a:ext cx="114875" cy="1045600"/>
            </a:xfrm>
            <a:custGeom>
              <a:rect b="b" l="l" r="r" t="t"/>
              <a:pathLst>
                <a:path extrusionOk="0" h="41824" w="4595">
                  <a:moveTo>
                    <a:pt x="4595" y="1"/>
                  </a:moveTo>
                  <a:lnTo>
                    <a:pt x="80" y="2615"/>
                  </a:lnTo>
                  <a:lnTo>
                    <a:pt x="1" y="41824"/>
                  </a:lnTo>
                  <a:lnTo>
                    <a:pt x="1" y="41824"/>
                  </a:lnTo>
                  <a:lnTo>
                    <a:pt x="4516" y="39210"/>
                  </a:lnTo>
                  <a:lnTo>
                    <a:pt x="4595" y="1"/>
                  </a:lnTo>
                  <a:close/>
                </a:path>
              </a:pathLst>
            </a:cu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20"/>
            <p:cNvSpPr/>
            <p:nvPr/>
          </p:nvSpPr>
          <p:spPr>
            <a:xfrm>
              <a:off x="6806525" y="1467650"/>
              <a:ext cx="115850" cy="1045600"/>
            </a:xfrm>
            <a:custGeom>
              <a:rect b="b" l="l" r="r" t="t"/>
              <a:pathLst>
                <a:path extrusionOk="0" h="41824" w="4634">
                  <a:moveTo>
                    <a:pt x="79" y="1"/>
                  </a:moveTo>
                  <a:lnTo>
                    <a:pt x="0" y="39210"/>
                  </a:lnTo>
                  <a:lnTo>
                    <a:pt x="4555" y="41824"/>
                  </a:lnTo>
                  <a:lnTo>
                    <a:pt x="4634" y="2615"/>
                  </a:lnTo>
                  <a:lnTo>
                    <a:pt x="79" y="1"/>
                  </a:lnTo>
                  <a:close/>
                </a:path>
              </a:pathLst>
            </a:custGeom>
            <a:solidFill>
              <a:srgbClr val="A6EEF2"/>
            </a:solidFill>
            <a:ln cap="flat" cmpd="sng" w="9525">
              <a:solidFill>
                <a:srgbClr val="A6EE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120"/>
          <p:cNvGrpSpPr/>
          <p:nvPr/>
        </p:nvGrpSpPr>
        <p:grpSpPr>
          <a:xfrm>
            <a:off x="7012481" y="1477809"/>
            <a:ext cx="1229721" cy="801574"/>
            <a:chOff x="7407025" y="1441950"/>
            <a:chExt cx="1316900" cy="858400"/>
          </a:xfrm>
        </p:grpSpPr>
        <p:sp>
          <p:nvSpPr>
            <p:cNvPr id="2301" name="Google Shape;2301;p120"/>
            <p:cNvSpPr/>
            <p:nvPr/>
          </p:nvSpPr>
          <p:spPr>
            <a:xfrm>
              <a:off x="8164475" y="1463200"/>
              <a:ext cx="112400" cy="265875"/>
            </a:xfrm>
            <a:custGeom>
              <a:rect b="b" l="l" r="r" t="t"/>
              <a:pathLst>
                <a:path extrusionOk="0" h="10635" w="4496">
                  <a:moveTo>
                    <a:pt x="4495" y="1"/>
                  </a:moveTo>
                  <a:lnTo>
                    <a:pt x="20" y="6139"/>
                  </a:lnTo>
                  <a:lnTo>
                    <a:pt x="0" y="10634"/>
                  </a:lnTo>
                  <a:lnTo>
                    <a:pt x="4476" y="4476"/>
                  </a:lnTo>
                  <a:lnTo>
                    <a:pt x="4495" y="1"/>
                  </a:lnTo>
                  <a:close/>
                </a:path>
              </a:pathLst>
            </a:custGeom>
            <a:solidFill>
              <a:srgbClr val="DFF9FA"/>
            </a:solidFill>
            <a:ln cap="flat" cmpd="sng" w="9525">
              <a:solidFill>
                <a:srgbClr val="DFF9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20"/>
            <p:cNvSpPr/>
            <p:nvPr/>
          </p:nvSpPr>
          <p:spPr>
            <a:xfrm>
              <a:off x="7754550" y="1608125"/>
              <a:ext cx="410450" cy="217000"/>
            </a:xfrm>
            <a:custGeom>
              <a:rect b="b" l="l" r="r" t="t"/>
              <a:pathLst>
                <a:path extrusionOk="0" h="8680" w="16418">
                  <a:moveTo>
                    <a:pt x="12399" y="1"/>
                  </a:moveTo>
                  <a:cubicBezTo>
                    <a:pt x="10600" y="1"/>
                    <a:pt x="8799" y="203"/>
                    <a:pt x="7031" y="600"/>
                  </a:cubicBezTo>
                  <a:cubicBezTo>
                    <a:pt x="3942" y="1332"/>
                    <a:pt x="1526" y="2639"/>
                    <a:pt x="1" y="4204"/>
                  </a:cubicBezTo>
                  <a:lnTo>
                    <a:pt x="1" y="8679"/>
                  </a:lnTo>
                  <a:cubicBezTo>
                    <a:pt x="1526" y="7115"/>
                    <a:pt x="3942" y="5828"/>
                    <a:pt x="7031" y="5095"/>
                  </a:cubicBezTo>
                  <a:cubicBezTo>
                    <a:pt x="8784" y="4690"/>
                    <a:pt x="10569" y="4490"/>
                    <a:pt x="12353" y="4490"/>
                  </a:cubicBezTo>
                  <a:cubicBezTo>
                    <a:pt x="13713" y="4490"/>
                    <a:pt x="15073" y="4606"/>
                    <a:pt x="16417" y="4837"/>
                  </a:cubicBezTo>
                  <a:lnTo>
                    <a:pt x="16417" y="342"/>
                  </a:lnTo>
                  <a:cubicBezTo>
                    <a:pt x="15088" y="114"/>
                    <a:pt x="13744" y="1"/>
                    <a:pt x="12399" y="1"/>
                  </a:cubicBezTo>
                  <a:close/>
                </a:path>
              </a:pathLst>
            </a:cu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20"/>
            <p:cNvSpPr/>
            <p:nvPr/>
          </p:nvSpPr>
          <p:spPr>
            <a:xfrm>
              <a:off x="7488225" y="1647850"/>
              <a:ext cx="266350" cy="177275"/>
            </a:xfrm>
            <a:custGeom>
              <a:rect b="b" l="l" r="r" t="t"/>
              <a:pathLst>
                <a:path extrusionOk="0" h="7091" w="10654">
                  <a:moveTo>
                    <a:pt x="20" y="1"/>
                  </a:moveTo>
                  <a:lnTo>
                    <a:pt x="0" y="4476"/>
                  </a:lnTo>
                  <a:lnTo>
                    <a:pt x="10634" y="7090"/>
                  </a:lnTo>
                  <a:lnTo>
                    <a:pt x="10654" y="2615"/>
                  </a:lnTo>
                  <a:lnTo>
                    <a:pt x="20" y="1"/>
                  </a:lnTo>
                  <a:close/>
                </a:path>
              </a:pathLst>
            </a:custGeom>
            <a:solidFill>
              <a:srgbClr val="DFF9FA"/>
            </a:solidFill>
            <a:ln cap="flat" cmpd="sng" w="9525">
              <a:solidFill>
                <a:srgbClr val="DFF9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20"/>
            <p:cNvSpPr/>
            <p:nvPr/>
          </p:nvSpPr>
          <p:spPr>
            <a:xfrm>
              <a:off x="7488225" y="1441950"/>
              <a:ext cx="788650" cy="271275"/>
            </a:xfrm>
            <a:custGeom>
              <a:rect b="b" l="l" r="r" t="t"/>
              <a:pathLst>
                <a:path extrusionOk="0" h="10851" w="31546">
                  <a:moveTo>
                    <a:pt x="22994" y="0"/>
                  </a:moveTo>
                  <a:cubicBezTo>
                    <a:pt x="19757" y="0"/>
                    <a:pt x="16521" y="363"/>
                    <a:pt x="13347" y="1088"/>
                  </a:cubicBezTo>
                  <a:cubicBezTo>
                    <a:pt x="7307" y="2494"/>
                    <a:pt x="2693" y="5088"/>
                    <a:pt x="0" y="8237"/>
                  </a:cubicBezTo>
                  <a:lnTo>
                    <a:pt x="10654" y="10851"/>
                  </a:lnTo>
                  <a:cubicBezTo>
                    <a:pt x="12179" y="9286"/>
                    <a:pt x="14595" y="7979"/>
                    <a:pt x="17684" y="7267"/>
                  </a:cubicBezTo>
                  <a:cubicBezTo>
                    <a:pt x="19461" y="6856"/>
                    <a:pt x="21271" y="6649"/>
                    <a:pt x="23080" y="6649"/>
                  </a:cubicBezTo>
                  <a:cubicBezTo>
                    <a:pt x="24415" y="6649"/>
                    <a:pt x="25750" y="6762"/>
                    <a:pt x="27070" y="6989"/>
                  </a:cubicBezTo>
                  <a:lnTo>
                    <a:pt x="31545" y="851"/>
                  </a:lnTo>
                  <a:cubicBezTo>
                    <a:pt x="28721" y="284"/>
                    <a:pt x="25857" y="0"/>
                    <a:pt x="22994" y="0"/>
                  </a:cubicBezTo>
                  <a:close/>
                </a:path>
              </a:pathLst>
            </a:custGeom>
            <a:solidFill>
              <a:srgbClr val="A6EEF2"/>
            </a:solidFill>
            <a:ln cap="flat" cmpd="sng" w="9525">
              <a:solidFill>
                <a:srgbClr val="A6EE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20"/>
            <p:cNvSpPr/>
            <p:nvPr/>
          </p:nvSpPr>
          <p:spPr>
            <a:xfrm>
              <a:off x="8240225" y="1635975"/>
              <a:ext cx="182200" cy="292125"/>
            </a:xfrm>
            <a:custGeom>
              <a:rect b="b" l="l" r="r" t="t"/>
              <a:pathLst>
                <a:path extrusionOk="0" h="11685" w="7288">
                  <a:moveTo>
                    <a:pt x="20" y="1"/>
                  </a:moveTo>
                  <a:lnTo>
                    <a:pt x="0" y="4476"/>
                  </a:lnTo>
                  <a:cubicBezTo>
                    <a:pt x="1069" y="4813"/>
                    <a:pt x="2099" y="5268"/>
                    <a:pt x="3069" y="5823"/>
                  </a:cubicBezTo>
                  <a:cubicBezTo>
                    <a:pt x="4317" y="6496"/>
                    <a:pt x="5386" y="7427"/>
                    <a:pt x="6218" y="8555"/>
                  </a:cubicBezTo>
                  <a:cubicBezTo>
                    <a:pt x="6891" y="9446"/>
                    <a:pt x="7248" y="10555"/>
                    <a:pt x="7268" y="11684"/>
                  </a:cubicBezTo>
                  <a:lnTo>
                    <a:pt x="7287" y="7189"/>
                  </a:lnTo>
                  <a:cubicBezTo>
                    <a:pt x="7268" y="6060"/>
                    <a:pt x="6891" y="4971"/>
                    <a:pt x="6238" y="4080"/>
                  </a:cubicBezTo>
                  <a:cubicBezTo>
                    <a:pt x="5386" y="2951"/>
                    <a:pt x="4317" y="2020"/>
                    <a:pt x="3089" y="1347"/>
                  </a:cubicBezTo>
                  <a:cubicBezTo>
                    <a:pt x="2119" y="793"/>
                    <a:pt x="1089" y="337"/>
                    <a:pt x="2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20"/>
            <p:cNvSpPr/>
            <p:nvPr/>
          </p:nvSpPr>
          <p:spPr>
            <a:xfrm>
              <a:off x="7708025" y="1756775"/>
              <a:ext cx="14875" cy="169825"/>
            </a:xfrm>
            <a:custGeom>
              <a:rect b="b" l="l" r="r" t="t"/>
              <a:pathLst>
                <a:path extrusionOk="0" h="6793" w="595">
                  <a:moveTo>
                    <a:pt x="594" y="0"/>
                  </a:moveTo>
                  <a:lnTo>
                    <a:pt x="594" y="0"/>
                  </a:lnTo>
                  <a:cubicBezTo>
                    <a:pt x="218" y="713"/>
                    <a:pt x="20" y="1505"/>
                    <a:pt x="20" y="2317"/>
                  </a:cubicBezTo>
                  <a:lnTo>
                    <a:pt x="0" y="6793"/>
                  </a:lnTo>
                  <a:cubicBezTo>
                    <a:pt x="20" y="5981"/>
                    <a:pt x="218" y="5189"/>
                    <a:pt x="575" y="4476"/>
                  </a:cubicBezTo>
                  <a:lnTo>
                    <a:pt x="59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20"/>
            <p:cNvSpPr/>
            <p:nvPr/>
          </p:nvSpPr>
          <p:spPr>
            <a:xfrm>
              <a:off x="8673400" y="1816675"/>
              <a:ext cx="36650" cy="233700"/>
            </a:xfrm>
            <a:custGeom>
              <a:rect b="b" l="l" r="r" t="t"/>
              <a:pathLst>
                <a:path extrusionOk="0" h="9348" w="1466">
                  <a:moveTo>
                    <a:pt x="1466" y="0"/>
                  </a:moveTo>
                  <a:cubicBezTo>
                    <a:pt x="1426" y="1723"/>
                    <a:pt x="931" y="3407"/>
                    <a:pt x="20" y="4872"/>
                  </a:cubicBezTo>
                  <a:lnTo>
                    <a:pt x="0" y="9347"/>
                  </a:lnTo>
                  <a:cubicBezTo>
                    <a:pt x="931" y="7882"/>
                    <a:pt x="1426" y="6199"/>
                    <a:pt x="1446" y="4476"/>
                  </a:cubicBezTo>
                  <a:lnTo>
                    <a:pt x="1466"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20"/>
            <p:cNvSpPr/>
            <p:nvPr/>
          </p:nvSpPr>
          <p:spPr>
            <a:xfrm>
              <a:off x="8240700" y="1481525"/>
              <a:ext cx="483225" cy="456950"/>
            </a:xfrm>
            <a:custGeom>
              <a:rect b="b" l="l" r="r" t="t"/>
              <a:pathLst>
                <a:path extrusionOk="0" h="18278" w="19329">
                  <a:moveTo>
                    <a:pt x="4476" y="0"/>
                  </a:moveTo>
                  <a:lnTo>
                    <a:pt x="1" y="6159"/>
                  </a:lnTo>
                  <a:cubicBezTo>
                    <a:pt x="1070" y="6495"/>
                    <a:pt x="2100" y="6951"/>
                    <a:pt x="3070" y="7505"/>
                  </a:cubicBezTo>
                  <a:cubicBezTo>
                    <a:pt x="4298" y="8179"/>
                    <a:pt x="5387" y="9109"/>
                    <a:pt x="6219" y="10238"/>
                  </a:cubicBezTo>
                  <a:cubicBezTo>
                    <a:pt x="7486" y="12040"/>
                    <a:pt x="7565" y="13941"/>
                    <a:pt x="6694" y="15664"/>
                  </a:cubicBezTo>
                  <a:lnTo>
                    <a:pt x="17348" y="18278"/>
                  </a:lnTo>
                  <a:cubicBezTo>
                    <a:pt x="19328" y="14971"/>
                    <a:pt x="19328" y="11248"/>
                    <a:pt x="16853" y="7743"/>
                  </a:cubicBezTo>
                  <a:cubicBezTo>
                    <a:pt x="15506" y="5842"/>
                    <a:pt x="13546" y="4159"/>
                    <a:pt x="11169" y="2792"/>
                  </a:cubicBezTo>
                  <a:cubicBezTo>
                    <a:pt x="9051" y="1604"/>
                    <a:pt x="6813" y="654"/>
                    <a:pt x="4476" y="0"/>
                  </a:cubicBezTo>
                  <a:close/>
                </a:path>
              </a:pathLst>
            </a:custGeom>
            <a:solidFill>
              <a:srgbClr val="BA5EC8"/>
            </a:solidFill>
            <a:ln cap="flat" cmpd="sng" w="9525">
              <a:solidFill>
                <a:srgbClr val="BA5EC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20"/>
            <p:cNvSpPr/>
            <p:nvPr/>
          </p:nvSpPr>
          <p:spPr>
            <a:xfrm>
              <a:off x="8407550" y="1873600"/>
              <a:ext cx="266375" cy="177275"/>
            </a:xfrm>
            <a:custGeom>
              <a:rect b="b" l="l" r="r" t="t"/>
              <a:pathLst>
                <a:path extrusionOk="0" h="7091" w="10655">
                  <a:moveTo>
                    <a:pt x="20" y="1"/>
                  </a:moveTo>
                  <a:lnTo>
                    <a:pt x="0" y="4476"/>
                  </a:lnTo>
                  <a:lnTo>
                    <a:pt x="10654" y="7090"/>
                  </a:lnTo>
                  <a:lnTo>
                    <a:pt x="10654" y="2595"/>
                  </a:lnTo>
                  <a:lnTo>
                    <a:pt x="20" y="1"/>
                  </a:lnTo>
                  <a:close/>
                </a:path>
              </a:pathLst>
            </a:custGeom>
            <a:solidFill>
              <a:srgbClr val="EBD1EF"/>
            </a:solidFill>
            <a:ln cap="flat" cmpd="sng" w="9525">
              <a:solidFill>
                <a:srgbClr val="EBD1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20"/>
            <p:cNvSpPr/>
            <p:nvPr/>
          </p:nvSpPr>
          <p:spPr>
            <a:xfrm>
              <a:off x="7753575" y="1655975"/>
              <a:ext cx="623800" cy="318475"/>
            </a:xfrm>
            <a:custGeom>
              <a:rect b="b" l="l" r="r" t="t"/>
              <a:pathLst>
                <a:path extrusionOk="0" h="12739" w="24952">
                  <a:moveTo>
                    <a:pt x="12440" y="0"/>
                  </a:moveTo>
                  <a:cubicBezTo>
                    <a:pt x="11066" y="0"/>
                    <a:pt x="9669" y="151"/>
                    <a:pt x="8317" y="468"/>
                  </a:cubicBezTo>
                  <a:cubicBezTo>
                    <a:pt x="2713" y="1775"/>
                    <a:pt x="0" y="5498"/>
                    <a:pt x="2297" y="8745"/>
                  </a:cubicBezTo>
                  <a:cubicBezTo>
                    <a:pt x="2931" y="9617"/>
                    <a:pt x="3763" y="10349"/>
                    <a:pt x="4713" y="10864"/>
                  </a:cubicBezTo>
                  <a:cubicBezTo>
                    <a:pt x="6772" y="12062"/>
                    <a:pt x="9589" y="12738"/>
                    <a:pt x="12507" y="12738"/>
                  </a:cubicBezTo>
                  <a:cubicBezTo>
                    <a:pt x="13883" y="12738"/>
                    <a:pt x="15282" y="12588"/>
                    <a:pt x="16634" y="12270"/>
                  </a:cubicBezTo>
                  <a:cubicBezTo>
                    <a:pt x="22238" y="10963"/>
                    <a:pt x="24951" y="7240"/>
                    <a:pt x="22654" y="3973"/>
                  </a:cubicBezTo>
                  <a:cubicBezTo>
                    <a:pt x="22001" y="3102"/>
                    <a:pt x="21189" y="2389"/>
                    <a:pt x="20238" y="1874"/>
                  </a:cubicBezTo>
                  <a:cubicBezTo>
                    <a:pt x="18166" y="676"/>
                    <a:pt x="15354" y="0"/>
                    <a:pt x="12440" y="0"/>
                  </a:cubicBezTo>
                  <a:close/>
                </a:path>
              </a:pathLst>
            </a:custGeom>
            <a:solidFill>
              <a:srgbClr val="7E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20"/>
            <p:cNvSpPr/>
            <p:nvPr/>
          </p:nvSpPr>
          <p:spPr>
            <a:xfrm>
              <a:off x="7790200" y="1814700"/>
              <a:ext cx="550050" cy="272000"/>
            </a:xfrm>
            <a:custGeom>
              <a:rect b="b" l="l" r="r" t="t"/>
              <a:pathLst>
                <a:path extrusionOk="0" h="10880" w="22002">
                  <a:moveTo>
                    <a:pt x="20" y="0"/>
                  </a:moveTo>
                  <a:lnTo>
                    <a:pt x="1" y="4476"/>
                  </a:lnTo>
                  <a:cubicBezTo>
                    <a:pt x="1" y="5347"/>
                    <a:pt x="298" y="6198"/>
                    <a:pt x="813" y="6892"/>
                  </a:cubicBezTo>
                  <a:cubicBezTo>
                    <a:pt x="1466" y="7763"/>
                    <a:pt x="2278" y="8476"/>
                    <a:pt x="3228" y="8991"/>
                  </a:cubicBezTo>
                  <a:cubicBezTo>
                    <a:pt x="5309" y="10193"/>
                    <a:pt x="8147" y="10880"/>
                    <a:pt x="11073" y="10880"/>
                  </a:cubicBezTo>
                  <a:cubicBezTo>
                    <a:pt x="12435" y="10880"/>
                    <a:pt x="13816" y="10731"/>
                    <a:pt x="15150" y="10416"/>
                  </a:cubicBezTo>
                  <a:cubicBezTo>
                    <a:pt x="19407" y="9406"/>
                    <a:pt x="22001" y="7030"/>
                    <a:pt x="22001" y="4535"/>
                  </a:cubicBezTo>
                  <a:lnTo>
                    <a:pt x="22001" y="40"/>
                  </a:lnTo>
                  <a:cubicBezTo>
                    <a:pt x="22001" y="2555"/>
                    <a:pt x="19407" y="4931"/>
                    <a:pt x="15169" y="5921"/>
                  </a:cubicBezTo>
                  <a:cubicBezTo>
                    <a:pt x="13824" y="6237"/>
                    <a:pt x="12434" y="6386"/>
                    <a:pt x="11066" y="6386"/>
                  </a:cubicBezTo>
                  <a:cubicBezTo>
                    <a:pt x="8146" y="6386"/>
                    <a:pt x="5325" y="5708"/>
                    <a:pt x="3248" y="4535"/>
                  </a:cubicBezTo>
                  <a:cubicBezTo>
                    <a:pt x="2298" y="4000"/>
                    <a:pt x="1466" y="3287"/>
                    <a:pt x="832" y="2416"/>
                  </a:cubicBezTo>
                  <a:cubicBezTo>
                    <a:pt x="317" y="1703"/>
                    <a:pt x="20" y="872"/>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20"/>
            <p:cNvSpPr/>
            <p:nvPr/>
          </p:nvSpPr>
          <p:spPr>
            <a:xfrm>
              <a:off x="7420400" y="1813700"/>
              <a:ext cx="358450" cy="446575"/>
            </a:xfrm>
            <a:custGeom>
              <a:rect b="b" l="l" r="r" t="t"/>
              <a:pathLst>
                <a:path extrusionOk="0" h="17863" w="14338">
                  <a:moveTo>
                    <a:pt x="20" y="1"/>
                  </a:moveTo>
                  <a:lnTo>
                    <a:pt x="20" y="4476"/>
                  </a:lnTo>
                  <a:cubicBezTo>
                    <a:pt x="0" y="6357"/>
                    <a:pt x="614" y="8278"/>
                    <a:pt x="1921" y="10140"/>
                  </a:cubicBezTo>
                  <a:cubicBezTo>
                    <a:pt x="3287" y="12041"/>
                    <a:pt x="5248" y="13704"/>
                    <a:pt x="7624" y="15090"/>
                  </a:cubicBezTo>
                  <a:cubicBezTo>
                    <a:pt x="9723" y="16278"/>
                    <a:pt x="11981" y="17209"/>
                    <a:pt x="14317" y="17863"/>
                  </a:cubicBezTo>
                  <a:lnTo>
                    <a:pt x="14337" y="13387"/>
                  </a:lnTo>
                  <a:cubicBezTo>
                    <a:pt x="12000" y="12734"/>
                    <a:pt x="9743" y="11803"/>
                    <a:pt x="7624" y="10595"/>
                  </a:cubicBezTo>
                  <a:cubicBezTo>
                    <a:pt x="5248" y="9229"/>
                    <a:pt x="3287" y="7565"/>
                    <a:pt x="1941" y="5644"/>
                  </a:cubicBezTo>
                  <a:cubicBezTo>
                    <a:pt x="634" y="3803"/>
                    <a:pt x="20" y="1882"/>
                    <a:pt x="20"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20"/>
            <p:cNvSpPr/>
            <p:nvPr/>
          </p:nvSpPr>
          <p:spPr>
            <a:xfrm>
              <a:off x="7407025" y="1691925"/>
              <a:ext cx="483700" cy="456950"/>
            </a:xfrm>
            <a:custGeom>
              <a:rect b="b" l="l" r="r" t="t"/>
              <a:pathLst>
                <a:path extrusionOk="0" h="18278" w="19348">
                  <a:moveTo>
                    <a:pt x="2001" y="0"/>
                  </a:moveTo>
                  <a:lnTo>
                    <a:pt x="2001" y="0"/>
                  </a:lnTo>
                  <a:cubicBezTo>
                    <a:pt x="1" y="3307"/>
                    <a:pt x="1" y="7030"/>
                    <a:pt x="2476" y="10535"/>
                  </a:cubicBezTo>
                  <a:cubicBezTo>
                    <a:pt x="3822" y="12436"/>
                    <a:pt x="5783" y="14100"/>
                    <a:pt x="8159" y="15486"/>
                  </a:cubicBezTo>
                  <a:cubicBezTo>
                    <a:pt x="10278" y="16674"/>
                    <a:pt x="12535" y="17605"/>
                    <a:pt x="14872" y="18278"/>
                  </a:cubicBezTo>
                  <a:lnTo>
                    <a:pt x="19348" y="12119"/>
                  </a:lnTo>
                  <a:cubicBezTo>
                    <a:pt x="18278" y="11763"/>
                    <a:pt x="17229" y="11307"/>
                    <a:pt x="16258" y="10773"/>
                  </a:cubicBezTo>
                  <a:cubicBezTo>
                    <a:pt x="15031" y="10080"/>
                    <a:pt x="13961" y="9149"/>
                    <a:pt x="13130" y="8020"/>
                  </a:cubicBezTo>
                  <a:cubicBezTo>
                    <a:pt x="11842" y="6218"/>
                    <a:pt x="11763" y="4337"/>
                    <a:pt x="12634" y="2594"/>
                  </a:cubicBezTo>
                  <a:lnTo>
                    <a:pt x="2001" y="0"/>
                  </a:lnTo>
                  <a:close/>
                </a:path>
              </a:pathLst>
            </a:custGeom>
            <a:solidFill>
              <a:srgbClr val="F7D883"/>
            </a:solidFill>
            <a:ln cap="flat" cmpd="sng" w="9525">
              <a:solidFill>
                <a:srgbClr val="F7D8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20"/>
            <p:cNvSpPr/>
            <p:nvPr/>
          </p:nvSpPr>
          <p:spPr>
            <a:xfrm>
              <a:off x="7778325" y="1994900"/>
              <a:ext cx="111900" cy="265875"/>
            </a:xfrm>
            <a:custGeom>
              <a:rect b="b" l="l" r="r" t="t"/>
              <a:pathLst>
                <a:path extrusionOk="0" h="10635" w="4476">
                  <a:moveTo>
                    <a:pt x="4476" y="0"/>
                  </a:moveTo>
                  <a:lnTo>
                    <a:pt x="0" y="6159"/>
                  </a:lnTo>
                  <a:lnTo>
                    <a:pt x="0" y="10634"/>
                  </a:lnTo>
                  <a:lnTo>
                    <a:pt x="4456" y="4476"/>
                  </a:lnTo>
                  <a:lnTo>
                    <a:pt x="4476" y="0"/>
                  </a:lnTo>
                  <a:close/>
                </a:path>
              </a:pathLst>
            </a:custGeom>
            <a:solidFill>
              <a:srgbClr val="FAE9B9"/>
            </a:solidFill>
            <a:ln cap="flat" cmpd="sng" w="9525">
              <a:solidFill>
                <a:srgbClr val="FAE9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20"/>
            <p:cNvSpPr/>
            <p:nvPr/>
          </p:nvSpPr>
          <p:spPr>
            <a:xfrm>
              <a:off x="7854075" y="1982525"/>
              <a:ext cx="788150" cy="317825"/>
            </a:xfrm>
            <a:custGeom>
              <a:rect b="b" l="l" r="r" t="t"/>
              <a:pathLst>
                <a:path extrusionOk="0" h="12713" w="31526">
                  <a:moveTo>
                    <a:pt x="31526" y="0"/>
                  </a:moveTo>
                  <a:cubicBezTo>
                    <a:pt x="28833" y="3129"/>
                    <a:pt x="24238" y="5743"/>
                    <a:pt x="18199" y="7149"/>
                  </a:cubicBezTo>
                  <a:cubicBezTo>
                    <a:pt x="15024" y="7874"/>
                    <a:pt x="11789" y="8237"/>
                    <a:pt x="8551" y="8237"/>
                  </a:cubicBezTo>
                  <a:cubicBezTo>
                    <a:pt x="5689" y="8237"/>
                    <a:pt x="2825" y="7953"/>
                    <a:pt x="0" y="7387"/>
                  </a:cubicBezTo>
                  <a:lnTo>
                    <a:pt x="0" y="11862"/>
                  </a:lnTo>
                  <a:cubicBezTo>
                    <a:pt x="2825" y="12429"/>
                    <a:pt x="5689" y="12712"/>
                    <a:pt x="8551" y="12712"/>
                  </a:cubicBezTo>
                  <a:cubicBezTo>
                    <a:pt x="11789" y="12712"/>
                    <a:pt x="15024" y="12350"/>
                    <a:pt x="18199" y="11624"/>
                  </a:cubicBezTo>
                  <a:cubicBezTo>
                    <a:pt x="24238" y="10199"/>
                    <a:pt x="28833" y="7604"/>
                    <a:pt x="31526" y="4476"/>
                  </a:cubicBezTo>
                  <a:lnTo>
                    <a:pt x="31526"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20"/>
            <p:cNvSpPr/>
            <p:nvPr/>
          </p:nvSpPr>
          <p:spPr>
            <a:xfrm>
              <a:off x="7854075" y="1917175"/>
              <a:ext cx="788150" cy="271275"/>
            </a:xfrm>
            <a:custGeom>
              <a:rect b="b" l="l" r="r" t="t"/>
              <a:pathLst>
                <a:path extrusionOk="0" h="10851" w="31526">
                  <a:moveTo>
                    <a:pt x="20892" y="0"/>
                  </a:moveTo>
                  <a:cubicBezTo>
                    <a:pt x="19367" y="1565"/>
                    <a:pt x="16951" y="2852"/>
                    <a:pt x="13842" y="3585"/>
                  </a:cubicBezTo>
                  <a:cubicBezTo>
                    <a:pt x="12085" y="3981"/>
                    <a:pt x="10289" y="4183"/>
                    <a:pt x="8492" y="4183"/>
                  </a:cubicBezTo>
                  <a:cubicBezTo>
                    <a:pt x="7149" y="4183"/>
                    <a:pt x="5805" y="4071"/>
                    <a:pt x="4476" y="3842"/>
                  </a:cubicBezTo>
                  <a:lnTo>
                    <a:pt x="0" y="10001"/>
                  </a:lnTo>
                  <a:cubicBezTo>
                    <a:pt x="2825" y="10567"/>
                    <a:pt x="5689" y="10851"/>
                    <a:pt x="8551" y="10851"/>
                  </a:cubicBezTo>
                  <a:cubicBezTo>
                    <a:pt x="11789" y="10851"/>
                    <a:pt x="15024" y="10488"/>
                    <a:pt x="18199" y="9763"/>
                  </a:cubicBezTo>
                  <a:cubicBezTo>
                    <a:pt x="24238" y="8337"/>
                    <a:pt x="28833" y="5743"/>
                    <a:pt x="31526" y="2614"/>
                  </a:cubicBezTo>
                  <a:lnTo>
                    <a:pt x="20892" y="0"/>
                  </a:lnTo>
                  <a:close/>
                </a:path>
              </a:pathLst>
            </a:custGeom>
            <a:solidFill>
              <a:srgbClr val="ED7A94"/>
            </a:solidFill>
            <a:ln cap="flat" cmpd="sng" w="9525">
              <a:solidFill>
                <a:srgbClr val="ED7A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120"/>
          <p:cNvGrpSpPr/>
          <p:nvPr/>
        </p:nvGrpSpPr>
        <p:grpSpPr>
          <a:xfrm>
            <a:off x="7017568" y="2689718"/>
            <a:ext cx="1089161" cy="676118"/>
            <a:chOff x="7725850" y="3391850"/>
            <a:chExt cx="1166375" cy="724050"/>
          </a:xfrm>
        </p:grpSpPr>
        <p:sp>
          <p:nvSpPr>
            <p:cNvPr id="2318" name="Google Shape;2318;p120"/>
            <p:cNvSpPr/>
            <p:nvPr/>
          </p:nvSpPr>
          <p:spPr>
            <a:xfrm>
              <a:off x="8015450" y="3665250"/>
              <a:ext cx="9925" cy="130700"/>
            </a:xfrm>
            <a:custGeom>
              <a:rect b="b" l="l" r="r" t="t"/>
              <a:pathLst>
                <a:path extrusionOk="0" h="5228" w="397">
                  <a:moveTo>
                    <a:pt x="397" y="0"/>
                  </a:moveTo>
                  <a:cubicBezTo>
                    <a:pt x="139" y="554"/>
                    <a:pt x="1" y="1168"/>
                    <a:pt x="1" y="1782"/>
                  </a:cubicBezTo>
                  <a:lnTo>
                    <a:pt x="1" y="5228"/>
                  </a:lnTo>
                  <a:cubicBezTo>
                    <a:pt x="1" y="4614"/>
                    <a:pt x="139" y="4000"/>
                    <a:pt x="397" y="3446"/>
                  </a:cubicBezTo>
                  <a:lnTo>
                    <a:pt x="397" y="0"/>
                  </a:lnTo>
                  <a:close/>
                </a:path>
              </a:pathLst>
            </a:custGeom>
            <a:solidFill>
              <a:srgbClr val="F4ADBD"/>
            </a:solidFill>
            <a:ln cap="flat" cmpd="sng" w="9525">
              <a:solidFill>
                <a:srgbClr val="F4AD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20"/>
            <p:cNvSpPr/>
            <p:nvPr/>
          </p:nvSpPr>
          <p:spPr>
            <a:xfrm>
              <a:off x="8657050" y="3485025"/>
              <a:ext cx="61925" cy="122325"/>
            </a:xfrm>
            <a:custGeom>
              <a:rect b="b" l="l" r="r" t="t"/>
              <a:pathLst>
                <a:path extrusionOk="0" h="4893" w="2477">
                  <a:moveTo>
                    <a:pt x="2476" y="1"/>
                  </a:moveTo>
                  <a:lnTo>
                    <a:pt x="1" y="1446"/>
                  </a:lnTo>
                  <a:lnTo>
                    <a:pt x="1" y="4892"/>
                  </a:lnTo>
                  <a:lnTo>
                    <a:pt x="2456" y="3447"/>
                  </a:lnTo>
                  <a:lnTo>
                    <a:pt x="2476" y="1"/>
                  </a:lnTo>
                  <a:close/>
                </a:path>
              </a:pathLst>
            </a:custGeom>
            <a:solidFill>
              <a:srgbClr val="DFF9FA"/>
            </a:solidFill>
            <a:ln cap="flat" cmpd="sng" w="9525">
              <a:solidFill>
                <a:srgbClr val="DFF9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20"/>
            <p:cNvSpPr/>
            <p:nvPr/>
          </p:nvSpPr>
          <p:spPr>
            <a:xfrm>
              <a:off x="7866950" y="3442450"/>
              <a:ext cx="789625" cy="353500"/>
            </a:xfrm>
            <a:custGeom>
              <a:rect b="b" l="l" r="r" t="t"/>
              <a:pathLst>
                <a:path extrusionOk="0" h="14140" w="31585">
                  <a:moveTo>
                    <a:pt x="18463" y="1"/>
                  </a:moveTo>
                  <a:cubicBezTo>
                    <a:pt x="13718" y="1"/>
                    <a:pt x="8980" y="1050"/>
                    <a:pt x="5386" y="3149"/>
                  </a:cubicBezTo>
                  <a:cubicBezTo>
                    <a:pt x="1802" y="5229"/>
                    <a:pt x="0" y="7961"/>
                    <a:pt x="0" y="10674"/>
                  </a:cubicBezTo>
                  <a:lnTo>
                    <a:pt x="0" y="14140"/>
                  </a:lnTo>
                  <a:cubicBezTo>
                    <a:pt x="20" y="11407"/>
                    <a:pt x="1802" y="8674"/>
                    <a:pt x="5386" y="6595"/>
                  </a:cubicBezTo>
                  <a:cubicBezTo>
                    <a:pt x="8980" y="4496"/>
                    <a:pt x="13718" y="3447"/>
                    <a:pt x="18463" y="3447"/>
                  </a:cubicBezTo>
                  <a:cubicBezTo>
                    <a:pt x="23209" y="3447"/>
                    <a:pt x="27961" y="4496"/>
                    <a:pt x="31585" y="6595"/>
                  </a:cubicBezTo>
                  <a:lnTo>
                    <a:pt x="31585" y="3149"/>
                  </a:lnTo>
                  <a:cubicBezTo>
                    <a:pt x="27961" y="1050"/>
                    <a:pt x="23209" y="1"/>
                    <a:pt x="18463" y="1"/>
                  </a:cubicBezTo>
                  <a:close/>
                </a:path>
              </a:pathLst>
            </a:cu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20"/>
            <p:cNvSpPr/>
            <p:nvPr/>
          </p:nvSpPr>
          <p:spPr>
            <a:xfrm>
              <a:off x="8739725" y="3585525"/>
              <a:ext cx="54500" cy="213400"/>
            </a:xfrm>
            <a:custGeom>
              <a:rect b="b" l="l" r="r" t="t"/>
              <a:pathLst>
                <a:path extrusionOk="0" h="8536" w="2180">
                  <a:moveTo>
                    <a:pt x="1" y="1"/>
                  </a:moveTo>
                  <a:lnTo>
                    <a:pt x="1" y="3446"/>
                  </a:lnTo>
                  <a:cubicBezTo>
                    <a:pt x="1427" y="4991"/>
                    <a:pt x="2159" y="6773"/>
                    <a:pt x="2159" y="8536"/>
                  </a:cubicBezTo>
                  <a:lnTo>
                    <a:pt x="2159" y="5090"/>
                  </a:lnTo>
                  <a:cubicBezTo>
                    <a:pt x="2179" y="3328"/>
                    <a:pt x="1427" y="1545"/>
                    <a:pt x="1" y="1"/>
                  </a:cubicBezTo>
                  <a:close/>
                </a:path>
              </a:pathLst>
            </a:cu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20"/>
            <p:cNvSpPr/>
            <p:nvPr/>
          </p:nvSpPr>
          <p:spPr>
            <a:xfrm>
              <a:off x="7779800" y="3709300"/>
              <a:ext cx="1101550" cy="406600"/>
            </a:xfrm>
            <a:custGeom>
              <a:rect b="b" l="l" r="r" t="t"/>
              <a:pathLst>
                <a:path extrusionOk="0" h="16264" w="44062">
                  <a:moveTo>
                    <a:pt x="1" y="0"/>
                  </a:moveTo>
                  <a:lnTo>
                    <a:pt x="1" y="3446"/>
                  </a:lnTo>
                  <a:cubicBezTo>
                    <a:pt x="1" y="6733"/>
                    <a:pt x="2159" y="10020"/>
                    <a:pt x="6496" y="12535"/>
                  </a:cubicBezTo>
                  <a:cubicBezTo>
                    <a:pt x="10813" y="15021"/>
                    <a:pt x="16467" y="16263"/>
                    <a:pt x="22110" y="16263"/>
                  </a:cubicBezTo>
                  <a:cubicBezTo>
                    <a:pt x="27754" y="16263"/>
                    <a:pt x="33388" y="15021"/>
                    <a:pt x="37665" y="12535"/>
                  </a:cubicBezTo>
                  <a:cubicBezTo>
                    <a:pt x="41051" y="10575"/>
                    <a:pt x="43190" y="8080"/>
                    <a:pt x="43863" y="5327"/>
                  </a:cubicBezTo>
                  <a:cubicBezTo>
                    <a:pt x="44002" y="4753"/>
                    <a:pt x="44061" y="4179"/>
                    <a:pt x="44061" y="3585"/>
                  </a:cubicBezTo>
                  <a:lnTo>
                    <a:pt x="44061" y="139"/>
                  </a:lnTo>
                  <a:cubicBezTo>
                    <a:pt x="44061" y="733"/>
                    <a:pt x="44002" y="1307"/>
                    <a:pt x="43863" y="1882"/>
                  </a:cubicBezTo>
                  <a:cubicBezTo>
                    <a:pt x="43190" y="4634"/>
                    <a:pt x="41051" y="7110"/>
                    <a:pt x="37665" y="9090"/>
                  </a:cubicBezTo>
                  <a:cubicBezTo>
                    <a:pt x="33388" y="11575"/>
                    <a:pt x="27754" y="12818"/>
                    <a:pt x="22110" y="12818"/>
                  </a:cubicBezTo>
                  <a:cubicBezTo>
                    <a:pt x="16467" y="12818"/>
                    <a:pt x="10813" y="11575"/>
                    <a:pt x="6496" y="9090"/>
                  </a:cubicBezTo>
                  <a:cubicBezTo>
                    <a:pt x="2159" y="6575"/>
                    <a:pt x="1" y="3288"/>
                    <a:pt x="1" y="0"/>
                  </a:cubicBezTo>
                  <a:close/>
                </a:path>
              </a:pathLst>
            </a:cu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20"/>
            <p:cNvSpPr/>
            <p:nvPr/>
          </p:nvSpPr>
          <p:spPr>
            <a:xfrm>
              <a:off x="8107050" y="3528600"/>
              <a:ext cx="538650" cy="269350"/>
            </a:xfrm>
            <a:custGeom>
              <a:rect b="b" l="l" r="r" t="t"/>
              <a:pathLst>
                <a:path extrusionOk="0" h="10774" w="21546">
                  <a:moveTo>
                    <a:pt x="8911" y="1"/>
                  </a:moveTo>
                  <a:cubicBezTo>
                    <a:pt x="5684" y="1"/>
                    <a:pt x="2456" y="713"/>
                    <a:pt x="0" y="2139"/>
                  </a:cubicBezTo>
                  <a:lnTo>
                    <a:pt x="0" y="5585"/>
                  </a:lnTo>
                  <a:cubicBezTo>
                    <a:pt x="2446" y="4159"/>
                    <a:pt x="5669" y="3446"/>
                    <a:pt x="8896" y="3446"/>
                  </a:cubicBezTo>
                  <a:cubicBezTo>
                    <a:pt x="12124" y="3446"/>
                    <a:pt x="15357" y="4159"/>
                    <a:pt x="17822" y="5585"/>
                  </a:cubicBezTo>
                  <a:cubicBezTo>
                    <a:pt x="20298" y="7011"/>
                    <a:pt x="21545" y="8892"/>
                    <a:pt x="21545" y="10773"/>
                  </a:cubicBezTo>
                  <a:lnTo>
                    <a:pt x="21545" y="7327"/>
                  </a:lnTo>
                  <a:cubicBezTo>
                    <a:pt x="21545" y="5446"/>
                    <a:pt x="20318" y="3565"/>
                    <a:pt x="17822" y="2139"/>
                  </a:cubicBezTo>
                  <a:cubicBezTo>
                    <a:pt x="15367" y="713"/>
                    <a:pt x="12139" y="1"/>
                    <a:pt x="891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20"/>
            <p:cNvSpPr/>
            <p:nvPr/>
          </p:nvSpPr>
          <p:spPr>
            <a:xfrm>
              <a:off x="7928325" y="3709300"/>
              <a:ext cx="805000" cy="320825"/>
            </a:xfrm>
            <a:custGeom>
              <a:rect b="b" l="l" r="r" t="t"/>
              <a:pathLst>
                <a:path extrusionOk="0" h="12833" w="32200">
                  <a:moveTo>
                    <a:pt x="1" y="0"/>
                  </a:moveTo>
                  <a:lnTo>
                    <a:pt x="1" y="3446"/>
                  </a:lnTo>
                  <a:cubicBezTo>
                    <a:pt x="1" y="5921"/>
                    <a:pt x="1684" y="8337"/>
                    <a:pt x="4753" y="10100"/>
                  </a:cubicBezTo>
                  <a:cubicBezTo>
                    <a:pt x="7902" y="11922"/>
                    <a:pt x="12031" y="12832"/>
                    <a:pt x="16154" y="12832"/>
                  </a:cubicBezTo>
                  <a:cubicBezTo>
                    <a:pt x="20278" y="12832"/>
                    <a:pt x="24397" y="11922"/>
                    <a:pt x="27526" y="10100"/>
                  </a:cubicBezTo>
                  <a:cubicBezTo>
                    <a:pt x="30635" y="8298"/>
                    <a:pt x="32199" y="5921"/>
                    <a:pt x="32199" y="3565"/>
                  </a:cubicBezTo>
                  <a:lnTo>
                    <a:pt x="32199" y="119"/>
                  </a:lnTo>
                  <a:cubicBezTo>
                    <a:pt x="32199" y="2476"/>
                    <a:pt x="30635" y="4852"/>
                    <a:pt x="27526" y="6654"/>
                  </a:cubicBezTo>
                  <a:cubicBezTo>
                    <a:pt x="24397" y="8476"/>
                    <a:pt x="20278" y="9387"/>
                    <a:pt x="16154" y="9387"/>
                  </a:cubicBezTo>
                  <a:cubicBezTo>
                    <a:pt x="12031" y="9387"/>
                    <a:pt x="7902" y="8476"/>
                    <a:pt x="4753" y="6654"/>
                  </a:cubicBezTo>
                  <a:cubicBezTo>
                    <a:pt x="1684" y="4892"/>
                    <a:pt x="1" y="2476"/>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20"/>
            <p:cNvSpPr/>
            <p:nvPr/>
          </p:nvSpPr>
          <p:spPr>
            <a:xfrm>
              <a:off x="8163475" y="3614250"/>
              <a:ext cx="334200" cy="183200"/>
            </a:xfrm>
            <a:custGeom>
              <a:rect b="b" l="l" r="r" t="t"/>
              <a:pathLst>
                <a:path extrusionOk="0" h="7328" w="13368">
                  <a:moveTo>
                    <a:pt x="6657" y="0"/>
                  </a:moveTo>
                  <a:cubicBezTo>
                    <a:pt x="4946" y="0"/>
                    <a:pt x="3238" y="377"/>
                    <a:pt x="1941" y="1129"/>
                  </a:cubicBezTo>
                  <a:cubicBezTo>
                    <a:pt x="654" y="1882"/>
                    <a:pt x="1" y="2872"/>
                    <a:pt x="1" y="3862"/>
                  </a:cubicBezTo>
                  <a:lnTo>
                    <a:pt x="1" y="7307"/>
                  </a:lnTo>
                  <a:cubicBezTo>
                    <a:pt x="1" y="6317"/>
                    <a:pt x="654" y="5327"/>
                    <a:pt x="1941" y="4575"/>
                  </a:cubicBezTo>
                  <a:cubicBezTo>
                    <a:pt x="3238" y="3822"/>
                    <a:pt x="4946" y="3446"/>
                    <a:pt x="6657" y="3446"/>
                  </a:cubicBezTo>
                  <a:cubicBezTo>
                    <a:pt x="8367" y="3446"/>
                    <a:pt x="10080" y="3822"/>
                    <a:pt x="11387" y="4575"/>
                  </a:cubicBezTo>
                  <a:cubicBezTo>
                    <a:pt x="12714" y="5327"/>
                    <a:pt x="13367" y="6337"/>
                    <a:pt x="13367" y="7327"/>
                  </a:cubicBezTo>
                  <a:lnTo>
                    <a:pt x="13367" y="3882"/>
                  </a:lnTo>
                  <a:cubicBezTo>
                    <a:pt x="13367" y="2892"/>
                    <a:pt x="12714" y="1882"/>
                    <a:pt x="11387" y="1129"/>
                  </a:cubicBezTo>
                  <a:cubicBezTo>
                    <a:pt x="10080" y="377"/>
                    <a:pt x="8367" y="0"/>
                    <a:pt x="6657"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20"/>
            <p:cNvSpPr/>
            <p:nvPr/>
          </p:nvSpPr>
          <p:spPr>
            <a:xfrm>
              <a:off x="8511025" y="3711775"/>
              <a:ext cx="73775" cy="189625"/>
            </a:xfrm>
            <a:custGeom>
              <a:rect b="b" l="l" r="r" t="t"/>
              <a:pathLst>
                <a:path extrusionOk="0" h="7585" w="2951">
                  <a:moveTo>
                    <a:pt x="2951" y="0"/>
                  </a:moveTo>
                  <a:cubicBezTo>
                    <a:pt x="2951" y="1505"/>
                    <a:pt x="1980" y="2991"/>
                    <a:pt x="0" y="4139"/>
                  </a:cubicBezTo>
                  <a:lnTo>
                    <a:pt x="0" y="7585"/>
                  </a:lnTo>
                  <a:cubicBezTo>
                    <a:pt x="1960" y="6436"/>
                    <a:pt x="2951" y="4931"/>
                    <a:pt x="2951" y="3446"/>
                  </a:cubicBezTo>
                  <a:lnTo>
                    <a:pt x="295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20"/>
            <p:cNvSpPr/>
            <p:nvPr/>
          </p:nvSpPr>
          <p:spPr>
            <a:xfrm>
              <a:off x="8448625" y="3779100"/>
              <a:ext cx="62425" cy="122300"/>
            </a:xfrm>
            <a:custGeom>
              <a:rect b="b" l="l" r="r" t="t"/>
              <a:pathLst>
                <a:path extrusionOk="0" h="4892" w="2497">
                  <a:moveTo>
                    <a:pt x="21" y="1"/>
                  </a:moveTo>
                  <a:lnTo>
                    <a:pt x="1" y="3446"/>
                  </a:lnTo>
                  <a:lnTo>
                    <a:pt x="2496" y="4892"/>
                  </a:lnTo>
                  <a:lnTo>
                    <a:pt x="2496" y="1446"/>
                  </a:lnTo>
                  <a:lnTo>
                    <a:pt x="21" y="1"/>
                  </a:lnTo>
                  <a:close/>
                </a:path>
              </a:pathLst>
            </a:custGeom>
            <a:solidFill>
              <a:srgbClr val="FAE9B9"/>
            </a:solidFill>
            <a:ln cap="flat" cmpd="sng" w="9525">
              <a:solidFill>
                <a:srgbClr val="FAE9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20"/>
            <p:cNvSpPr/>
            <p:nvPr/>
          </p:nvSpPr>
          <p:spPr>
            <a:xfrm>
              <a:off x="8075850" y="3710300"/>
              <a:ext cx="75275" cy="191100"/>
            </a:xfrm>
            <a:custGeom>
              <a:rect b="b" l="l" r="r" t="t"/>
              <a:pathLst>
                <a:path extrusionOk="0" h="7644" w="3011">
                  <a:moveTo>
                    <a:pt x="1" y="0"/>
                  </a:moveTo>
                  <a:lnTo>
                    <a:pt x="1" y="3446"/>
                  </a:lnTo>
                  <a:cubicBezTo>
                    <a:pt x="1" y="4970"/>
                    <a:pt x="991" y="6475"/>
                    <a:pt x="3011" y="7644"/>
                  </a:cubicBezTo>
                  <a:lnTo>
                    <a:pt x="3011" y="4198"/>
                  </a:lnTo>
                  <a:cubicBezTo>
                    <a:pt x="991" y="3030"/>
                    <a:pt x="1" y="1525"/>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20"/>
            <p:cNvSpPr/>
            <p:nvPr/>
          </p:nvSpPr>
          <p:spPr>
            <a:xfrm>
              <a:off x="8151100" y="3779100"/>
              <a:ext cx="61900" cy="122300"/>
            </a:xfrm>
            <a:custGeom>
              <a:rect b="b" l="l" r="r" t="t"/>
              <a:pathLst>
                <a:path extrusionOk="0" h="4892" w="2476">
                  <a:moveTo>
                    <a:pt x="2476" y="1"/>
                  </a:moveTo>
                  <a:lnTo>
                    <a:pt x="1" y="1446"/>
                  </a:lnTo>
                  <a:lnTo>
                    <a:pt x="1" y="4892"/>
                  </a:lnTo>
                  <a:lnTo>
                    <a:pt x="2456" y="3446"/>
                  </a:lnTo>
                  <a:lnTo>
                    <a:pt x="2476" y="1"/>
                  </a:lnTo>
                  <a:close/>
                </a:path>
              </a:pathLst>
            </a:custGeom>
            <a:solidFill>
              <a:srgbClr val="FAE9B9"/>
            </a:solidFill>
            <a:ln cap="flat" cmpd="sng" w="9525">
              <a:solidFill>
                <a:srgbClr val="FAE9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20"/>
            <p:cNvSpPr/>
            <p:nvPr/>
          </p:nvSpPr>
          <p:spPr>
            <a:xfrm>
              <a:off x="7905550" y="3477600"/>
              <a:ext cx="867375" cy="466375"/>
            </a:xfrm>
            <a:custGeom>
              <a:rect b="b" l="l" r="r" t="t"/>
              <a:pathLst>
                <a:path extrusionOk="0" h="18655" w="34695">
                  <a:moveTo>
                    <a:pt x="16949" y="1"/>
                  </a:moveTo>
                  <a:cubicBezTo>
                    <a:pt x="12823" y="1"/>
                    <a:pt x="8704" y="912"/>
                    <a:pt x="5585" y="2734"/>
                  </a:cubicBezTo>
                  <a:lnTo>
                    <a:pt x="8060" y="4159"/>
                  </a:lnTo>
                  <a:cubicBezTo>
                    <a:pt x="10506" y="2734"/>
                    <a:pt x="13729" y="2021"/>
                    <a:pt x="16956" y="2021"/>
                  </a:cubicBezTo>
                  <a:cubicBezTo>
                    <a:pt x="20184" y="2021"/>
                    <a:pt x="23417" y="2734"/>
                    <a:pt x="25882" y="4159"/>
                  </a:cubicBezTo>
                  <a:cubicBezTo>
                    <a:pt x="30813" y="7011"/>
                    <a:pt x="30833" y="11645"/>
                    <a:pt x="25942" y="14496"/>
                  </a:cubicBezTo>
                  <a:cubicBezTo>
                    <a:pt x="23496" y="15912"/>
                    <a:pt x="20273" y="16620"/>
                    <a:pt x="17046" y="16620"/>
                  </a:cubicBezTo>
                  <a:cubicBezTo>
                    <a:pt x="13818" y="16620"/>
                    <a:pt x="10585" y="15912"/>
                    <a:pt x="8120" y="14496"/>
                  </a:cubicBezTo>
                  <a:cubicBezTo>
                    <a:pt x="4971" y="12674"/>
                    <a:pt x="3704" y="9981"/>
                    <a:pt x="4793" y="7486"/>
                  </a:cubicBezTo>
                  <a:lnTo>
                    <a:pt x="1407" y="6991"/>
                  </a:lnTo>
                  <a:lnTo>
                    <a:pt x="1407" y="6991"/>
                  </a:lnTo>
                  <a:cubicBezTo>
                    <a:pt x="1" y="10179"/>
                    <a:pt x="1644" y="13605"/>
                    <a:pt x="5664" y="15922"/>
                  </a:cubicBezTo>
                  <a:cubicBezTo>
                    <a:pt x="8803" y="17744"/>
                    <a:pt x="12927" y="18655"/>
                    <a:pt x="17051" y="18655"/>
                  </a:cubicBezTo>
                  <a:cubicBezTo>
                    <a:pt x="21174" y="18655"/>
                    <a:pt x="25298" y="17744"/>
                    <a:pt x="28437" y="15922"/>
                  </a:cubicBezTo>
                  <a:cubicBezTo>
                    <a:pt x="34695" y="12298"/>
                    <a:pt x="34655" y="6377"/>
                    <a:pt x="28358" y="2734"/>
                  </a:cubicBezTo>
                  <a:cubicBezTo>
                    <a:pt x="25209" y="912"/>
                    <a:pt x="21075" y="1"/>
                    <a:pt x="16949" y="1"/>
                  </a:cubicBezTo>
                  <a:close/>
                </a:path>
              </a:pathLst>
            </a:custGeom>
            <a:solidFill>
              <a:srgbClr val="ED7A94"/>
            </a:solidFill>
            <a:ln cap="flat" cmpd="sng" w="9525">
              <a:solidFill>
                <a:srgbClr val="ED7A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20"/>
            <p:cNvSpPr/>
            <p:nvPr/>
          </p:nvSpPr>
          <p:spPr>
            <a:xfrm>
              <a:off x="7725850" y="3391850"/>
              <a:ext cx="1166375" cy="637900"/>
            </a:xfrm>
            <a:custGeom>
              <a:rect b="b" l="l" r="r" t="t"/>
              <a:pathLst>
                <a:path extrusionOk="0" h="25516" w="46655">
                  <a:moveTo>
                    <a:pt x="24117" y="0"/>
                  </a:moveTo>
                  <a:cubicBezTo>
                    <a:pt x="18471" y="0"/>
                    <a:pt x="12832" y="1243"/>
                    <a:pt x="8555" y="3728"/>
                  </a:cubicBezTo>
                  <a:cubicBezTo>
                    <a:pt x="0" y="8698"/>
                    <a:pt x="40" y="16798"/>
                    <a:pt x="8654" y="21788"/>
                  </a:cubicBezTo>
                  <a:cubicBezTo>
                    <a:pt x="12971" y="24273"/>
                    <a:pt x="18625" y="25516"/>
                    <a:pt x="24268" y="25516"/>
                  </a:cubicBezTo>
                  <a:cubicBezTo>
                    <a:pt x="29912" y="25516"/>
                    <a:pt x="35546" y="24273"/>
                    <a:pt x="39823" y="21788"/>
                  </a:cubicBezTo>
                  <a:cubicBezTo>
                    <a:pt x="43209" y="19808"/>
                    <a:pt x="45348" y="17312"/>
                    <a:pt x="46021" y="14580"/>
                  </a:cubicBezTo>
                  <a:cubicBezTo>
                    <a:pt x="46655" y="11906"/>
                    <a:pt x="45823" y="9154"/>
                    <a:pt x="43645" y="6797"/>
                  </a:cubicBezTo>
                  <a:lnTo>
                    <a:pt x="40536" y="7748"/>
                  </a:lnTo>
                  <a:cubicBezTo>
                    <a:pt x="42358" y="9728"/>
                    <a:pt x="43071" y="12065"/>
                    <a:pt x="42536" y="14302"/>
                  </a:cubicBezTo>
                  <a:cubicBezTo>
                    <a:pt x="41982" y="16600"/>
                    <a:pt x="40180" y="18699"/>
                    <a:pt x="37328" y="20362"/>
                  </a:cubicBezTo>
                  <a:cubicBezTo>
                    <a:pt x="33724" y="22451"/>
                    <a:pt x="28981" y="23496"/>
                    <a:pt x="24234" y="23496"/>
                  </a:cubicBezTo>
                  <a:cubicBezTo>
                    <a:pt x="19486" y="23496"/>
                    <a:pt x="14733" y="22451"/>
                    <a:pt x="11109" y="20362"/>
                  </a:cubicBezTo>
                  <a:cubicBezTo>
                    <a:pt x="3862" y="16164"/>
                    <a:pt x="3822" y="9352"/>
                    <a:pt x="11030" y="5173"/>
                  </a:cubicBezTo>
                  <a:cubicBezTo>
                    <a:pt x="14639" y="3082"/>
                    <a:pt x="19388" y="2032"/>
                    <a:pt x="24142" y="2032"/>
                  </a:cubicBezTo>
                  <a:cubicBezTo>
                    <a:pt x="28884" y="2032"/>
                    <a:pt x="33629" y="3077"/>
                    <a:pt x="37249" y="5173"/>
                  </a:cubicBezTo>
                  <a:lnTo>
                    <a:pt x="39724" y="3728"/>
                  </a:lnTo>
                  <a:cubicBezTo>
                    <a:pt x="35417" y="1243"/>
                    <a:pt x="29763" y="0"/>
                    <a:pt x="24117" y="0"/>
                  </a:cubicBezTo>
                  <a:close/>
                </a:path>
              </a:pathLst>
            </a:custGeom>
            <a:solidFill>
              <a:srgbClr val="A6EEF2"/>
            </a:solidFill>
            <a:ln cap="flat" cmpd="sng" w="9525">
              <a:solidFill>
                <a:srgbClr val="A6EE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20"/>
            <p:cNvSpPr/>
            <p:nvPr/>
          </p:nvSpPr>
          <p:spPr>
            <a:xfrm>
              <a:off x="8044675" y="3545925"/>
              <a:ext cx="62400" cy="121825"/>
            </a:xfrm>
            <a:custGeom>
              <a:rect b="b" l="l" r="r" t="t"/>
              <a:pathLst>
                <a:path extrusionOk="0" h="4873" w="2496">
                  <a:moveTo>
                    <a:pt x="0" y="1"/>
                  </a:moveTo>
                  <a:lnTo>
                    <a:pt x="0" y="3446"/>
                  </a:lnTo>
                  <a:lnTo>
                    <a:pt x="2475" y="4872"/>
                  </a:lnTo>
                  <a:lnTo>
                    <a:pt x="2495" y="1426"/>
                  </a:lnTo>
                  <a:lnTo>
                    <a:pt x="0" y="1"/>
                  </a:lnTo>
                  <a:close/>
                </a:path>
              </a:pathLst>
            </a:custGeom>
            <a:solidFill>
              <a:srgbClr val="F4ADBD"/>
            </a:solidFill>
            <a:ln cap="flat" cmpd="sng" w="9525">
              <a:solidFill>
                <a:srgbClr val="F4AD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20"/>
            <p:cNvSpPr/>
            <p:nvPr/>
          </p:nvSpPr>
          <p:spPr>
            <a:xfrm>
              <a:off x="8051100" y="3563575"/>
              <a:ext cx="558950" cy="251700"/>
            </a:xfrm>
            <a:custGeom>
              <a:rect b="b" l="l" r="r" t="t"/>
              <a:pathLst>
                <a:path extrusionOk="0" h="10068" w="22358">
                  <a:moveTo>
                    <a:pt x="11135" y="0"/>
                  </a:moveTo>
                  <a:cubicBezTo>
                    <a:pt x="8534" y="0"/>
                    <a:pt x="5937" y="574"/>
                    <a:pt x="3961" y="1730"/>
                  </a:cubicBezTo>
                  <a:cubicBezTo>
                    <a:pt x="1" y="4027"/>
                    <a:pt x="20" y="7770"/>
                    <a:pt x="4001" y="10067"/>
                  </a:cubicBezTo>
                  <a:lnTo>
                    <a:pt x="6476" y="8622"/>
                  </a:lnTo>
                  <a:cubicBezTo>
                    <a:pt x="3862" y="7117"/>
                    <a:pt x="3862" y="4661"/>
                    <a:pt x="6456" y="3156"/>
                  </a:cubicBezTo>
                  <a:cubicBezTo>
                    <a:pt x="7753" y="2404"/>
                    <a:pt x="9461" y="2027"/>
                    <a:pt x="11172" y="2027"/>
                  </a:cubicBezTo>
                  <a:cubicBezTo>
                    <a:pt x="12882" y="2027"/>
                    <a:pt x="14595" y="2404"/>
                    <a:pt x="15902" y="3156"/>
                  </a:cubicBezTo>
                  <a:cubicBezTo>
                    <a:pt x="18516" y="4661"/>
                    <a:pt x="18536" y="7117"/>
                    <a:pt x="15922" y="8622"/>
                  </a:cubicBezTo>
                  <a:lnTo>
                    <a:pt x="18397" y="10067"/>
                  </a:lnTo>
                  <a:cubicBezTo>
                    <a:pt x="22358" y="7770"/>
                    <a:pt x="22338" y="4027"/>
                    <a:pt x="18357" y="1730"/>
                  </a:cubicBezTo>
                  <a:cubicBezTo>
                    <a:pt x="16363" y="579"/>
                    <a:pt x="13747" y="0"/>
                    <a:pt x="11135" y="0"/>
                  </a:cubicBezTo>
                  <a:close/>
                </a:path>
              </a:pathLst>
            </a:custGeom>
            <a:solidFill>
              <a:srgbClr val="F7D883"/>
            </a:solidFill>
            <a:ln cap="flat" cmpd="sng" w="9525">
              <a:solidFill>
                <a:srgbClr val="F7D8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120"/>
          <p:cNvGrpSpPr/>
          <p:nvPr/>
        </p:nvGrpSpPr>
        <p:grpSpPr>
          <a:xfrm>
            <a:off x="5803706" y="3672977"/>
            <a:ext cx="814577" cy="849781"/>
            <a:chOff x="6453275" y="2745263"/>
            <a:chExt cx="872325" cy="910025"/>
          </a:xfrm>
        </p:grpSpPr>
        <p:sp>
          <p:nvSpPr>
            <p:cNvPr id="2335" name="Google Shape;2335;p120"/>
            <p:cNvSpPr/>
            <p:nvPr/>
          </p:nvSpPr>
          <p:spPr>
            <a:xfrm>
              <a:off x="7198850" y="3037063"/>
              <a:ext cx="55950" cy="215875"/>
            </a:xfrm>
            <a:custGeom>
              <a:rect b="b" l="l" r="r" t="t"/>
              <a:pathLst>
                <a:path extrusionOk="0" h="8635" w="2238">
                  <a:moveTo>
                    <a:pt x="0" y="1"/>
                  </a:moveTo>
                  <a:lnTo>
                    <a:pt x="0" y="1"/>
                  </a:lnTo>
                  <a:cubicBezTo>
                    <a:pt x="79" y="80"/>
                    <a:pt x="139" y="179"/>
                    <a:pt x="119" y="298"/>
                  </a:cubicBezTo>
                  <a:lnTo>
                    <a:pt x="139" y="7090"/>
                  </a:lnTo>
                  <a:cubicBezTo>
                    <a:pt x="119" y="7248"/>
                    <a:pt x="198" y="7427"/>
                    <a:pt x="337" y="7526"/>
                  </a:cubicBezTo>
                  <a:lnTo>
                    <a:pt x="2238" y="8635"/>
                  </a:lnTo>
                  <a:cubicBezTo>
                    <a:pt x="2099" y="8536"/>
                    <a:pt x="2020" y="8357"/>
                    <a:pt x="2040" y="8199"/>
                  </a:cubicBezTo>
                  <a:lnTo>
                    <a:pt x="2020" y="1387"/>
                  </a:lnTo>
                  <a:cubicBezTo>
                    <a:pt x="2040" y="1288"/>
                    <a:pt x="1980" y="1169"/>
                    <a:pt x="1901" y="1110"/>
                  </a:cubicBez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20"/>
            <p:cNvSpPr/>
            <p:nvPr/>
          </p:nvSpPr>
          <p:spPr>
            <a:xfrm>
              <a:off x="7101325" y="2745263"/>
              <a:ext cx="206450" cy="540350"/>
            </a:xfrm>
            <a:custGeom>
              <a:rect b="b" l="l" r="r" t="t"/>
              <a:pathLst>
                <a:path extrusionOk="0" h="21614" w="8258">
                  <a:moveTo>
                    <a:pt x="4148" y="0"/>
                  </a:moveTo>
                  <a:cubicBezTo>
                    <a:pt x="3958" y="0"/>
                    <a:pt x="3745" y="60"/>
                    <a:pt x="3525" y="187"/>
                  </a:cubicBezTo>
                  <a:cubicBezTo>
                    <a:pt x="2693" y="722"/>
                    <a:pt x="2178" y="1633"/>
                    <a:pt x="2119" y="2623"/>
                  </a:cubicBezTo>
                  <a:cubicBezTo>
                    <a:pt x="2099" y="2960"/>
                    <a:pt x="2238" y="3316"/>
                    <a:pt x="2535" y="3514"/>
                  </a:cubicBezTo>
                  <a:lnTo>
                    <a:pt x="3386" y="4009"/>
                  </a:lnTo>
                  <a:lnTo>
                    <a:pt x="2475" y="4524"/>
                  </a:lnTo>
                  <a:cubicBezTo>
                    <a:pt x="1109" y="5316"/>
                    <a:pt x="0" y="7237"/>
                    <a:pt x="0" y="8801"/>
                  </a:cubicBezTo>
                  <a:lnTo>
                    <a:pt x="40" y="12247"/>
                  </a:lnTo>
                  <a:cubicBezTo>
                    <a:pt x="20" y="12405"/>
                    <a:pt x="79" y="12564"/>
                    <a:pt x="218" y="12663"/>
                  </a:cubicBezTo>
                  <a:lnTo>
                    <a:pt x="1762" y="13574"/>
                  </a:lnTo>
                  <a:lnTo>
                    <a:pt x="1762" y="15415"/>
                  </a:lnTo>
                  <a:lnTo>
                    <a:pt x="1762" y="20049"/>
                  </a:lnTo>
                  <a:cubicBezTo>
                    <a:pt x="1762" y="20227"/>
                    <a:pt x="1822" y="20406"/>
                    <a:pt x="1980" y="20505"/>
                  </a:cubicBezTo>
                  <a:lnTo>
                    <a:pt x="3881" y="21614"/>
                  </a:lnTo>
                  <a:cubicBezTo>
                    <a:pt x="3743" y="21495"/>
                    <a:pt x="3664" y="21336"/>
                    <a:pt x="3683" y="21158"/>
                  </a:cubicBezTo>
                  <a:lnTo>
                    <a:pt x="3664" y="16524"/>
                  </a:lnTo>
                  <a:lnTo>
                    <a:pt x="3644" y="9138"/>
                  </a:lnTo>
                  <a:cubicBezTo>
                    <a:pt x="3664" y="9098"/>
                    <a:pt x="3624" y="9039"/>
                    <a:pt x="3584" y="9019"/>
                  </a:cubicBezTo>
                  <a:lnTo>
                    <a:pt x="2258" y="8247"/>
                  </a:lnTo>
                  <a:cubicBezTo>
                    <a:pt x="2693" y="7178"/>
                    <a:pt x="3485" y="6168"/>
                    <a:pt x="4376" y="5633"/>
                  </a:cubicBezTo>
                  <a:lnTo>
                    <a:pt x="6495" y="4425"/>
                  </a:lnTo>
                  <a:cubicBezTo>
                    <a:pt x="6900" y="4194"/>
                    <a:pt x="7278" y="4084"/>
                    <a:pt x="7613" y="4084"/>
                  </a:cubicBezTo>
                  <a:cubicBezTo>
                    <a:pt x="7851" y="4084"/>
                    <a:pt x="8068" y="4140"/>
                    <a:pt x="8258" y="4247"/>
                  </a:cubicBezTo>
                  <a:lnTo>
                    <a:pt x="6357" y="3138"/>
                  </a:lnTo>
                  <a:cubicBezTo>
                    <a:pt x="6167" y="3031"/>
                    <a:pt x="5950" y="2975"/>
                    <a:pt x="5712" y="2975"/>
                  </a:cubicBezTo>
                  <a:cubicBezTo>
                    <a:pt x="5377" y="2975"/>
                    <a:pt x="4999" y="3085"/>
                    <a:pt x="4594" y="3316"/>
                  </a:cubicBezTo>
                  <a:lnTo>
                    <a:pt x="4040" y="3633"/>
                  </a:lnTo>
                  <a:cubicBezTo>
                    <a:pt x="4119" y="2682"/>
                    <a:pt x="4634" y="1811"/>
                    <a:pt x="5426" y="1296"/>
                  </a:cubicBezTo>
                  <a:cubicBezTo>
                    <a:pt x="5605" y="1177"/>
                    <a:pt x="5813" y="1115"/>
                    <a:pt x="6019" y="1115"/>
                  </a:cubicBezTo>
                  <a:cubicBezTo>
                    <a:pt x="6155" y="1115"/>
                    <a:pt x="6290" y="1142"/>
                    <a:pt x="6416" y="1197"/>
                  </a:cubicBezTo>
                  <a:lnTo>
                    <a:pt x="4515" y="88"/>
                  </a:lnTo>
                  <a:cubicBezTo>
                    <a:pt x="4408" y="31"/>
                    <a:pt x="4284" y="0"/>
                    <a:pt x="414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20"/>
            <p:cNvSpPr/>
            <p:nvPr/>
          </p:nvSpPr>
          <p:spPr>
            <a:xfrm>
              <a:off x="7245375" y="2884588"/>
              <a:ext cx="53500" cy="121325"/>
            </a:xfrm>
            <a:custGeom>
              <a:rect b="b" l="l" r="r" t="t"/>
              <a:pathLst>
                <a:path extrusionOk="0" h="4853" w="2140">
                  <a:moveTo>
                    <a:pt x="1" y="1"/>
                  </a:moveTo>
                  <a:lnTo>
                    <a:pt x="7" y="4"/>
                  </a:lnTo>
                  <a:lnTo>
                    <a:pt x="7" y="4"/>
                  </a:lnTo>
                  <a:cubicBezTo>
                    <a:pt x="5" y="3"/>
                    <a:pt x="3" y="2"/>
                    <a:pt x="1" y="1"/>
                  </a:cubicBezTo>
                  <a:close/>
                  <a:moveTo>
                    <a:pt x="7" y="4"/>
                  </a:moveTo>
                  <a:cubicBezTo>
                    <a:pt x="42" y="27"/>
                    <a:pt x="60" y="82"/>
                    <a:pt x="60" y="119"/>
                  </a:cubicBezTo>
                  <a:lnTo>
                    <a:pt x="60" y="3347"/>
                  </a:lnTo>
                  <a:cubicBezTo>
                    <a:pt x="40" y="3506"/>
                    <a:pt x="100" y="3664"/>
                    <a:pt x="238" y="3743"/>
                  </a:cubicBezTo>
                  <a:lnTo>
                    <a:pt x="2139" y="4852"/>
                  </a:lnTo>
                  <a:cubicBezTo>
                    <a:pt x="2001" y="4753"/>
                    <a:pt x="1941" y="4595"/>
                    <a:pt x="1961" y="4456"/>
                  </a:cubicBezTo>
                  <a:lnTo>
                    <a:pt x="1961" y="1228"/>
                  </a:lnTo>
                  <a:cubicBezTo>
                    <a:pt x="1961" y="1169"/>
                    <a:pt x="1941" y="1129"/>
                    <a:pt x="1902" y="1090"/>
                  </a:cubicBezTo>
                  <a:lnTo>
                    <a:pt x="7" y="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20"/>
            <p:cNvSpPr/>
            <p:nvPr/>
          </p:nvSpPr>
          <p:spPr>
            <a:xfrm>
              <a:off x="7202300" y="2772813"/>
              <a:ext cx="69825" cy="90200"/>
            </a:xfrm>
            <a:custGeom>
              <a:rect b="b" l="l" r="r" t="t"/>
              <a:pathLst>
                <a:path extrusionOk="0" h="3608" w="2793">
                  <a:moveTo>
                    <a:pt x="2020" y="0"/>
                  </a:moveTo>
                  <a:cubicBezTo>
                    <a:pt x="1831" y="0"/>
                    <a:pt x="1616" y="62"/>
                    <a:pt x="1387" y="194"/>
                  </a:cubicBezTo>
                  <a:cubicBezTo>
                    <a:pt x="575" y="729"/>
                    <a:pt x="40" y="1640"/>
                    <a:pt x="1" y="2610"/>
                  </a:cubicBezTo>
                  <a:cubicBezTo>
                    <a:pt x="1" y="3244"/>
                    <a:pt x="322" y="3608"/>
                    <a:pt x="785" y="3608"/>
                  </a:cubicBezTo>
                  <a:cubicBezTo>
                    <a:pt x="973" y="3608"/>
                    <a:pt x="1184" y="3548"/>
                    <a:pt x="1407" y="3422"/>
                  </a:cubicBezTo>
                  <a:cubicBezTo>
                    <a:pt x="2238" y="2887"/>
                    <a:pt x="2753" y="1976"/>
                    <a:pt x="2793" y="1006"/>
                  </a:cubicBezTo>
                  <a:cubicBezTo>
                    <a:pt x="2793" y="373"/>
                    <a:pt x="2483" y="0"/>
                    <a:pt x="2020" y="0"/>
                  </a:cubicBezTo>
                  <a:close/>
                </a:path>
              </a:pathLst>
            </a:custGeom>
            <a:solidFill>
              <a:srgbClr val="ED7A94"/>
            </a:solidFill>
            <a:ln cap="flat" cmpd="sng" w="9525">
              <a:solidFill>
                <a:srgbClr val="ED7A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20"/>
            <p:cNvSpPr/>
            <p:nvPr/>
          </p:nvSpPr>
          <p:spPr>
            <a:xfrm>
              <a:off x="7148850" y="2847338"/>
              <a:ext cx="176750" cy="439600"/>
            </a:xfrm>
            <a:custGeom>
              <a:rect b="b" l="l" r="r" t="t"/>
              <a:pathLst>
                <a:path extrusionOk="0" h="17584" w="7070">
                  <a:moveTo>
                    <a:pt x="5706" y="1"/>
                  </a:moveTo>
                  <a:cubicBezTo>
                    <a:pt x="5372" y="1"/>
                    <a:pt x="4994" y="110"/>
                    <a:pt x="4594" y="342"/>
                  </a:cubicBezTo>
                  <a:lnTo>
                    <a:pt x="2475" y="1550"/>
                  </a:lnTo>
                  <a:cubicBezTo>
                    <a:pt x="1089" y="2342"/>
                    <a:pt x="0" y="4263"/>
                    <a:pt x="0" y="5827"/>
                  </a:cubicBezTo>
                  <a:lnTo>
                    <a:pt x="0" y="9273"/>
                  </a:lnTo>
                  <a:cubicBezTo>
                    <a:pt x="0" y="9558"/>
                    <a:pt x="134" y="9731"/>
                    <a:pt x="349" y="9731"/>
                  </a:cubicBezTo>
                  <a:cubicBezTo>
                    <a:pt x="433" y="9731"/>
                    <a:pt x="529" y="9705"/>
                    <a:pt x="634" y="9649"/>
                  </a:cubicBezTo>
                  <a:cubicBezTo>
                    <a:pt x="1010" y="9412"/>
                    <a:pt x="1248" y="9016"/>
                    <a:pt x="1267" y="8560"/>
                  </a:cubicBezTo>
                  <a:lnTo>
                    <a:pt x="1267" y="5332"/>
                  </a:lnTo>
                  <a:cubicBezTo>
                    <a:pt x="1267" y="5194"/>
                    <a:pt x="1347" y="5055"/>
                    <a:pt x="1465" y="4976"/>
                  </a:cubicBezTo>
                  <a:lnTo>
                    <a:pt x="1505" y="4956"/>
                  </a:lnTo>
                  <a:cubicBezTo>
                    <a:pt x="1541" y="4938"/>
                    <a:pt x="1575" y="4929"/>
                    <a:pt x="1605" y="4929"/>
                  </a:cubicBezTo>
                  <a:cubicBezTo>
                    <a:pt x="1674" y="4929"/>
                    <a:pt x="1723" y="4978"/>
                    <a:pt x="1723" y="5075"/>
                  </a:cubicBezTo>
                  <a:lnTo>
                    <a:pt x="1743" y="12461"/>
                  </a:lnTo>
                  <a:lnTo>
                    <a:pt x="1763" y="17095"/>
                  </a:lnTo>
                  <a:cubicBezTo>
                    <a:pt x="1763" y="17404"/>
                    <a:pt x="1922" y="17584"/>
                    <a:pt x="2150" y="17584"/>
                  </a:cubicBezTo>
                  <a:cubicBezTo>
                    <a:pt x="2243" y="17584"/>
                    <a:pt x="2347" y="17554"/>
                    <a:pt x="2456" y="17491"/>
                  </a:cubicBezTo>
                  <a:cubicBezTo>
                    <a:pt x="2852" y="17214"/>
                    <a:pt x="3109" y="16778"/>
                    <a:pt x="3149" y="16303"/>
                  </a:cubicBezTo>
                  <a:lnTo>
                    <a:pt x="3129" y="9511"/>
                  </a:lnTo>
                  <a:cubicBezTo>
                    <a:pt x="3149" y="9194"/>
                    <a:pt x="3307" y="8917"/>
                    <a:pt x="3565" y="8738"/>
                  </a:cubicBezTo>
                  <a:cubicBezTo>
                    <a:pt x="3632" y="8699"/>
                    <a:pt x="3697" y="8680"/>
                    <a:pt x="3754" y="8680"/>
                  </a:cubicBezTo>
                  <a:cubicBezTo>
                    <a:pt x="3899" y="8680"/>
                    <a:pt x="4000" y="8797"/>
                    <a:pt x="4000" y="8996"/>
                  </a:cubicBezTo>
                  <a:lnTo>
                    <a:pt x="4020" y="15788"/>
                  </a:lnTo>
                  <a:cubicBezTo>
                    <a:pt x="4020" y="16097"/>
                    <a:pt x="4180" y="16277"/>
                    <a:pt x="4407" y="16277"/>
                  </a:cubicBezTo>
                  <a:cubicBezTo>
                    <a:pt x="4500" y="16277"/>
                    <a:pt x="4604" y="16247"/>
                    <a:pt x="4713" y="16184"/>
                  </a:cubicBezTo>
                  <a:cubicBezTo>
                    <a:pt x="5129" y="15907"/>
                    <a:pt x="5367" y="15471"/>
                    <a:pt x="5406" y="14996"/>
                  </a:cubicBezTo>
                  <a:lnTo>
                    <a:pt x="5406" y="10342"/>
                  </a:lnTo>
                  <a:lnTo>
                    <a:pt x="5386" y="2976"/>
                  </a:lnTo>
                  <a:cubicBezTo>
                    <a:pt x="5386" y="2817"/>
                    <a:pt x="5466" y="2699"/>
                    <a:pt x="5584" y="2619"/>
                  </a:cubicBezTo>
                  <a:cubicBezTo>
                    <a:pt x="5621" y="2595"/>
                    <a:pt x="5655" y="2584"/>
                    <a:pt x="5686" y="2584"/>
                  </a:cubicBezTo>
                  <a:cubicBezTo>
                    <a:pt x="5755" y="2584"/>
                    <a:pt x="5802" y="2642"/>
                    <a:pt x="5802" y="2738"/>
                  </a:cubicBezTo>
                  <a:lnTo>
                    <a:pt x="5802" y="5946"/>
                  </a:lnTo>
                  <a:cubicBezTo>
                    <a:pt x="5802" y="6226"/>
                    <a:pt x="5950" y="6397"/>
                    <a:pt x="6155" y="6397"/>
                  </a:cubicBezTo>
                  <a:cubicBezTo>
                    <a:pt x="6241" y="6397"/>
                    <a:pt x="6337" y="6367"/>
                    <a:pt x="6436" y="6303"/>
                  </a:cubicBezTo>
                  <a:cubicBezTo>
                    <a:pt x="6812" y="6065"/>
                    <a:pt x="7050" y="5649"/>
                    <a:pt x="7070" y="5213"/>
                  </a:cubicBezTo>
                  <a:lnTo>
                    <a:pt x="7070" y="1748"/>
                  </a:lnTo>
                  <a:cubicBezTo>
                    <a:pt x="7070" y="641"/>
                    <a:pt x="6515" y="1"/>
                    <a:pt x="5706" y="1"/>
                  </a:cubicBezTo>
                  <a:close/>
                </a:path>
              </a:pathLst>
            </a:custGeom>
            <a:solidFill>
              <a:srgbClr val="ED7A94"/>
            </a:solidFill>
            <a:ln cap="flat" cmpd="sng" w="9525">
              <a:solidFill>
                <a:srgbClr val="ED7A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20"/>
            <p:cNvSpPr/>
            <p:nvPr/>
          </p:nvSpPr>
          <p:spPr>
            <a:xfrm>
              <a:off x="6987450" y="3153413"/>
              <a:ext cx="56450" cy="215875"/>
            </a:xfrm>
            <a:custGeom>
              <a:rect b="b" l="l" r="r" t="t"/>
              <a:pathLst>
                <a:path extrusionOk="0" h="8635" w="2258">
                  <a:moveTo>
                    <a:pt x="0" y="0"/>
                  </a:moveTo>
                  <a:cubicBezTo>
                    <a:pt x="100" y="60"/>
                    <a:pt x="139" y="179"/>
                    <a:pt x="139" y="278"/>
                  </a:cubicBezTo>
                  <a:lnTo>
                    <a:pt x="159" y="7070"/>
                  </a:lnTo>
                  <a:cubicBezTo>
                    <a:pt x="139" y="7248"/>
                    <a:pt x="218" y="7426"/>
                    <a:pt x="357" y="7525"/>
                  </a:cubicBezTo>
                  <a:lnTo>
                    <a:pt x="2258" y="8634"/>
                  </a:lnTo>
                  <a:cubicBezTo>
                    <a:pt x="2119" y="8515"/>
                    <a:pt x="2040" y="8357"/>
                    <a:pt x="2060" y="8179"/>
                  </a:cubicBezTo>
                  <a:lnTo>
                    <a:pt x="2040" y="1387"/>
                  </a:lnTo>
                  <a:cubicBezTo>
                    <a:pt x="2040" y="1268"/>
                    <a:pt x="2001" y="1169"/>
                    <a:pt x="1902" y="1109"/>
                  </a:cubicBezTo>
                  <a:lnTo>
                    <a:pt x="0" y="0"/>
                  </a:lnTo>
                  <a:close/>
                </a:path>
              </a:pathLst>
            </a:custGeom>
            <a:solidFill>
              <a:srgbClr val="9C1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20"/>
            <p:cNvSpPr/>
            <p:nvPr/>
          </p:nvSpPr>
          <p:spPr>
            <a:xfrm>
              <a:off x="6889925" y="2861613"/>
              <a:ext cx="206950" cy="540350"/>
            </a:xfrm>
            <a:custGeom>
              <a:rect b="b" l="l" r="r" t="t"/>
              <a:pathLst>
                <a:path extrusionOk="0" h="21614" w="8278">
                  <a:moveTo>
                    <a:pt x="4177" y="0"/>
                  </a:moveTo>
                  <a:cubicBezTo>
                    <a:pt x="3985" y="0"/>
                    <a:pt x="3765" y="60"/>
                    <a:pt x="3545" y="187"/>
                  </a:cubicBezTo>
                  <a:cubicBezTo>
                    <a:pt x="2713" y="722"/>
                    <a:pt x="2198" y="1632"/>
                    <a:pt x="2139" y="2623"/>
                  </a:cubicBezTo>
                  <a:cubicBezTo>
                    <a:pt x="2119" y="2959"/>
                    <a:pt x="2258" y="3296"/>
                    <a:pt x="2555" y="3514"/>
                  </a:cubicBezTo>
                  <a:lnTo>
                    <a:pt x="3387" y="4009"/>
                  </a:lnTo>
                  <a:lnTo>
                    <a:pt x="2496" y="4524"/>
                  </a:lnTo>
                  <a:cubicBezTo>
                    <a:pt x="1129" y="5316"/>
                    <a:pt x="20" y="7237"/>
                    <a:pt x="20" y="8801"/>
                  </a:cubicBezTo>
                  <a:lnTo>
                    <a:pt x="20" y="12247"/>
                  </a:lnTo>
                  <a:cubicBezTo>
                    <a:pt x="0" y="12405"/>
                    <a:pt x="60" y="12563"/>
                    <a:pt x="198" y="12662"/>
                  </a:cubicBezTo>
                  <a:lnTo>
                    <a:pt x="1743" y="13573"/>
                  </a:lnTo>
                  <a:lnTo>
                    <a:pt x="1743" y="15415"/>
                  </a:lnTo>
                  <a:lnTo>
                    <a:pt x="1743" y="20049"/>
                  </a:lnTo>
                  <a:cubicBezTo>
                    <a:pt x="1743" y="20227"/>
                    <a:pt x="1822" y="20405"/>
                    <a:pt x="1961" y="20504"/>
                  </a:cubicBezTo>
                  <a:lnTo>
                    <a:pt x="3862" y="21613"/>
                  </a:lnTo>
                  <a:cubicBezTo>
                    <a:pt x="3723" y="21494"/>
                    <a:pt x="3664" y="21316"/>
                    <a:pt x="3703" y="21158"/>
                  </a:cubicBezTo>
                  <a:lnTo>
                    <a:pt x="3703" y="16524"/>
                  </a:lnTo>
                  <a:lnTo>
                    <a:pt x="3684" y="9138"/>
                  </a:lnTo>
                  <a:cubicBezTo>
                    <a:pt x="3684" y="9098"/>
                    <a:pt x="3664" y="9039"/>
                    <a:pt x="3624" y="9019"/>
                  </a:cubicBezTo>
                  <a:lnTo>
                    <a:pt x="2297" y="8247"/>
                  </a:lnTo>
                  <a:cubicBezTo>
                    <a:pt x="2713" y="7157"/>
                    <a:pt x="3505" y="6147"/>
                    <a:pt x="4416" y="5633"/>
                  </a:cubicBezTo>
                  <a:lnTo>
                    <a:pt x="6515" y="4405"/>
                  </a:lnTo>
                  <a:cubicBezTo>
                    <a:pt x="6909" y="4174"/>
                    <a:pt x="7288" y="4064"/>
                    <a:pt x="7627" y="4064"/>
                  </a:cubicBezTo>
                  <a:cubicBezTo>
                    <a:pt x="7868" y="4064"/>
                    <a:pt x="8088" y="4120"/>
                    <a:pt x="8278" y="4227"/>
                  </a:cubicBezTo>
                  <a:lnTo>
                    <a:pt x="6377" y="3137"/>
                  </a:lnTo>
                  <a:cubicBezTo>
                    <a:pt x="6187" y="3030"/>
                    <a:pt x="5970" y="2975"/>
                    <a:pt x="5732" y="2975"/>
                  </a:cubicBezTo>
                  <a:cubicBezTo>
                    <a:pt x="5397" y="2975"/>
                    <a:pt x="5019" y="3084"/>
                    <a:pt x="4614" y="3316"/>
                  </a:cubicBezTo>
                  <a:lnTo>
                    <a:pt x="4060" y="3633"/>
                  </a:lnTo>
                  <a:cubicBezTo>
                    <a:pt x="4139" y="2682"/>
                    <a:pt x="4654" y="1811"/>
                    <a:pt x="5446" y="1296"/>
                  </a:cubicBezTo>
                  <a:cubicBezTo>
                    <a:pt x="5677" y="1169"/>
                    <a:pt x="5895" y="1109"/>
                    <a:pt x="6084" y="1109"/>
                  </a:cubicBezTo>
                  <a:cubicBezTo>
                    <a:pt x="6218" y="1109"/>
                    <a:pt x="6337" y="1139"/>
                    <a:pt x="6436" y="1197"/>
                  </a:cubicBezTo>
                  <a:lnTo>
                    <a:pt x="4535" y="88"/>
                  </a:lnTo>
                  <a:cubicBezTo>
                    <a:pt x="4436" y="30"/>
                    <a:pt x="4314" y="0"/>
                    <a:pt x="4177" y="0"/>
                  </a:cubicBezTo>
                  <a:close/>
                </a:path>
              </a:pathLst>
            </a:custGeom>
            <a:solidFill>
              <a:srgbClr val="9C19B0"/>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20"/>
            <p:cNvSpPr/>
            <p:nvPr/>
          </p:nvSpPr>
          <p:spPr>
            <a:xfrm>
              <a:off x="7033975" y="3000438"/>
              <a:ext cx="54000" cy="121800"/>
            </a:xfrm>
            <a:custGeom>
              <a:rect b="b" l="l" r="r" t="t"/>
              <a:pathLst>
                <a:path extrusionOk="0" h="4872" w="2160">
                  <a:moveTo>
                    <a:pt x="1" y="0"/>
                  </a:moveTo>
                  <a:lnTo>
                    <a:pt x="1" y="0"/>
                  </a:lnTo>
                  <a:cubicBezTo>
                    <a:pt x="41" y="40"/>
                    <a:pt x="60" y="80"/>
                    <a:pt x="60" y="139"/>
                  </a:cubicBezTo>
                  <a:lnTo>
                    <a:pt x="60" y="3367"/>
                  </a:lnTo>
                  <a:cubicBezTo>
                    <a:pt x="41" y="3525"/>
                    <a:pt x="120" y="3684"/>
                    <a:pt x="258" y="3783"/>
                  </a:cubicBezTo>
                  <a:lnTo>
                    <a:pt x="2159" y="4872"/>
                  </a:lnTo>
                  <a:cubicBezTo>
                    <a:pt x="2021" y="4773"/>
                    <a:pt x="1961" y="4634"/>
                    <a:pt x="1981" y="4476"/>
                  </a:cubicBezTo>
                  <a:lnTo>
                    <a:pt x="1981" y="1248"/>
                  </a:lnTo>
                  <a:cubicBezTo>
                    <a:pt x="1981" y="1189"/>
                    <a:pt x="1961" y="1149"/>
                    <a:pt x="1922" y="1109"/>
                  </a:cubicBezTo>
                  <a:lnTo>
                    <a:pt x="1" y="0"/>
                  </a:lnTo>
                  <a:close/>
                </a:path>
              </a:pathLst>
            </a:custGeom>
            <a:solidFill>
              <a:srgbClr val="9C1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20"/>
            <p:cNvSpPr/>
            <p:nvPr/>
          </p:nvSpPr>
          <p:spPr>
            <a:xfrm>
              <a:off x="6991400" y="2889038"/>
              <a:ext cx="69850" cy="90325"/>
            </a:xfrm>
            <a:custGeom>
              <a:rect b="b" l="l" r="r" t="t"/>
              <a:pathLst>
                <a:path extrusionOk="0" h="3613" w="2794">
                  <a:moveTo>
                    <a:pt x="2022" y="1"/>
                  </a:moveTo>
                  <a:cubicBezTo>
                    <a:pt x="1831" y="1"/>
                    <a:pt x="1615" y="64"/>
                    <a:pt x="1387" y="199"/>
                  </a:cubicBezTo>
                  <a:cubicBezTo>
                    <a:pt x="555" y="734"/>
                    <a:pt x="41" y="1625"/>
                    <a:pt x="1" y="2615"/>
                  </a:cubicBezTo>
                  <a:cubicBezTo>
                    <a:pt x="1" y="3249"/>
                    <a:pt x="312" y="3612"/>
                    <a:pt x="776" y="3612"/>
                  </a:cubicBezTo>
                  <a:cubicBezTo>
                    <a:pt x="965" y="3612"/>
                    <a:pt x="1178" y="3552"/>
                    <a:pt x="1407" y="3427"/>
                  </a:cubicBezTo>
                  <a:cubicBezTo>
                    <a:pt x="2219" y="2872"/>
                    <a:pt x="2734" y="1981"/>
                    <a:pt x="2793" y="991"/>
                  </a:cubicBezTo>
                  <a:cubicBezTo>
                    <a:pt x="2793" y="363"/>
                    <a:pt x="2478" y="1"/>
                    <a:pt x="2022" y="1"/>
                  </a:cubicBezTo>
                  <a:close/>
                </a:path>
              </a:pathLst>
            </a:custGeom>
            <a:solidFill>
              <a:srgbClr val="BA5EC8"/>
            </a:solidFill>
            <a:ln cap="flat" cmpd="sng" w="9525">
              <a:solidFill>
                <a:srgbClr val="BA5EC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20"/>
            <p:cNvSpPr/>
            <p:nvPr/>
          </p:nvSpPr>
          <p:spPr>
            <a:xfrm>
              <a:off x="6937950" y="2963188"/>
              <a:ext cx="176750" cy="439925"/>
            </a:xfrm>
            <a:custGeom>
              <a:rect b="b" l="l" r="r" t="t"/>
              <a:pathLst>
                <a:path extrusionOk="0" h="17597" w="7070">
                  <a:moveTo>
                    <a:pt x="5704" y="1"/>
                  </a:moveTo>
                  <a:cubicBezTo>
                    <a:pt x="5370" y="1"/>
                    <a:pt x="4993" y="111"/>
                    <a:pt x="4594" y="342"/>
                  </a:cubicBezTo>
                  <a:lnTo>
                    <a:pt x="2476" y="1570"/>
                  </a:lnTo>
                  <a:cubicBezTo>
                    <a:pt x="1109" y="2362"/>
                    <a:pt x="0" y="4263"/>
                    <a:pt x="0" y="5847"/>
                  </a:cubicBezTo>
                  <a:lnTo>
                    <a:pt x="0" y="9293"/>
                  </a:lnTo>
                  <a:cubicBezTo>
                    <a:pt x="0" y="9578"/>
                    <a:pt x="144" y="9750"/>
                    <a:pt x="365" y="9750"/>
                  </a:cubicBezTo>
                  <a:cubicBezTo>
                    <a:pt x="451" y="9750"/>
                    <a:pt x="549" y="9724"/>
                    <a:pt x="654" y="9669"/>
                  </a:cubicBezTo>
                  <a:cubicBezTo>
                    <a:pt x="1010" y="9431"/>
                    <a:pt x="1248" y="9015"/>
                    <a:pt x="1287" y="8580"/>
                  </a:cubicBezTo>
                  <a:lnTo>
                    <a:pt x="1287" y="5352"/>
                  </a:lnTo>
                  <a:cubicBezTo>
                    <a:pt x="1287" y="5213"/>
                    <a:pt x="1367" y="5075"/>
                    <a:pt x="1485" y="4995"/>
                  </a:cubicBezTo>
                  <a:lnTo>
                    <a:pt x="1525" y="4976"/>
                  </a:lnTo>
                  <a:cubicBezTo>
                    <a:pt x="1561" y="4951"/>
                    <a:pt x="1596" y="4940"/>
                    <a:pt x="1626" y="4940"/>
                  </a:cubicBezTo>
                  <a:cubicBezTo>
                    <a:pt x="1695" y="4940"/>
                    <a:pt x="1743" y="4998"/>
                    <a:pt x="1743" y="5094"/>
                  </a:cubicBezTo>
                  <a:lnTo>
                    <a:pt x="1763" y="12461"/>
                  </a:lnTo>
                  <a:lnTo>
                    <a:pt x="1763" y="17095"/>
                  </a:lnTo>
                  <a:cubicBezTo>
                    <a:pt x="1763" y="17413"/>
                    <a:pt x="1918" y="17596"/>
                    <a:pt x="2139" y="17596"/>
                  </a:cubicBezTo>
                  <a:cubicBezTo>
                    <a:pt x="2235" y="17596"/>
                    <a:pt x="2343" y="17562"/>
                    <a:pt x="2456" y="17491"/>
                  </a:cubicBezTo>
                  <a:cubicBezTo>
                    <a:pt x="2872" y="17233"/>
                    <a:pt x="3129" y="16798"/>
                    <a:pt x="3149" y="16303"/>
                  </a:cubicBezTo>
                  <a:lnTo>
                    <a:pt x="3129" y="9530"/>
                  </a:lnTo>
                  <a:cubicBezTo>
                    <a:pt x="3149" y="9213"/>
                    <a:pt x="3307" y="8936"/>
                    <a:pt x="3565" y="8758"/>
                  </a:cubicBezTo>
                  <a:cubicBezTo>
                    <a:pt x="3637" y="8716"/>
                    <a:pt x="3705" y="8696"/>
                    <a:pt x="3765" y="8696"/>
                  </a:cubicBezTo>
                  <a:cubicBezTo>
                    <a:pt x="3904" y="8696"/>
                    <a:pt x="4000" y="8802"/>
                    <a:pt x="4000" y="8996"/>
                  </a:cubicBezTo>
                  <a:lnTo>
                    <a:pt x="4020" y="15788"/>
                  </a:lnTo>
                  <a:cubicBezTo>
                    <a:pt x="4020" y="16106"/>
                    <a:pt x="4175" y="16289"/>
                    <a:pt x="4397" y="16289"/>
                  </a:cubicBezTo>
                  <a:cubicBezTo>
                    <a:pt x="4492" y="16289"/>
                    <a:pt x="4600" y="16255"/>
                    <a:pt x="4713" y="16184"/>
                  </a:cubicBezTo>
                  <a:cubicBezTo>
                    <a:pt x="5129" y="15926"/>
                    <a:pt x="5387" y="15491"/>
                    <a:pt x="5406" y="14996"/>
                  </a:cubicBezTo>
                  <a:lnTo>
                    <a:pt x="5387" y="10362"/>
                  </a:lnTo>
                  <a:lnTo>
                    <a:pt x="5367" y="2976"/>
                  </a:lnTo>
                  <a:cubicBezTo>
                    <a:pt x="5387" y="2837"/>
                    <a:pt x="5466" y="2698"/>
                    <a:pt x="5585" y="2619"/>
                  </a:cubicBezTo>
                  <a:cubicBezTo>
                    <a:pt x="5620" y="2601"/>
                    <a:pt x="5652" y="2592"/>
                    <a:pt x="5680" y="2592"/>
                  </a:cubicBezTo>
                  <a:cubicBezTo>
                    <a:pt x="5744" y="2592"/>
                    <a:pt x="5783" y="2641"/>
                    <a:pt x="5783" y="2738"/>
                  </a:cubicBezTo>
                  <a:lnTo>
                    <a:pt x="5783" y="5966"/>
                  </a:lnTo>
                  <a:cubicBezTo>
                    <a:pt x="5783" y="6246"/>
                    <a:pt x="5931" y="6407"/>
                    <a:pt x="6145" y="6407"/>
                  </a:cubicBezTo>
                  <a:cubicBezTo>
                    <a:pt x="6233" y="6407"/>
                    <a:pt x="6332" y="6380"/>
                    <a:pt x="6436" y="6322"/>
                  </a:cubicBezTo>
                  <a:cubicBezTo>
                    <a:pt x="6792" y="6085"/>
                    <a:pt x="7030" y="5669"/>
                    <a:pt x="7070" y="5233"/>
                  </a:cubicBezTo>
                  <a:lnTo>
                    <a:pt x="7070" y="1768"/>
                  </a:lnTo>
                  <a:cubicBezTo>
                    <a:pt x="7070" y="646"/>
                    <a:pt x="6514" y="1"/>
                    <a:pt x="5704" y="1"/>
                  </a:cubicBezTo>
                  <a:close/>
                </a:path>
              </a:pathLst>
            </a:custGeom>
            <a:solidFill>
              <a:srgbClr val="BA5EC8"/>
            </a:solidFill>
            <a:ln cap="flat" cmpd="sng" w="9525">
              <a:solidFill>
                <a:srgbClr val="BA5EC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20"/>
            <p:cNvSpPr/>
            <p:nvPr/>
          </p:nvSpPr>
          <p:spPr>
            <a:xfrm>
              <a:off x="6550300" y="3405888"/>
              <a:ext cx="56975" cy="215375"/>
            </a:xfrm>
            <a:custGeom>
              <a:rect b="b" l="l" r="r" t="t"/>
              <a:pathLst>
                <a:path extrusionOk="0" h="8615" w="2279">
                  <a:moveTo>
                    <a:pt x="1" y="1"/>
                  </a:moveTo>
                  <a:cubicBezTo>
                    <a:pt x="100" y="60"/>
                    <a:pt x="140" y="159"/>
                    <a:pt x="140" y="278"/>
                  </a:cubicBezTo>
                  <a:lnTo>
                    <a:pt x="159" y="7070"/>
                  </a:lnTo>
                  <a:cubicBezTo>
                    <a:pt x="140" y="7248"/>
                    <a:pt x="219" y="7407"/>
                    <a:pt x="357" y="7526"/>
                  </a:cubicBezTo>
                  <a:lnTo>
                    <a:pt x="2278" y="8615"/>
                  </a:lnTo>
                  <a:cubicBezTo>
                    <a:pt x="2120" y="8516"/>
                    <a:pt x="2041" y="8357"/>
                    <a:pt x="2060" y="8179"/>
                  </a:cubicBezTo>
                  <a:lnTo>
                    <a:pt x="2041" y="1387"/>
                  </a:lnTo>
                  <a:cubicBezTo>
                    <a:pt x="2041" y="1268"/>
                    <a:pt x="2001" y="1169"/>
                    <a:pt x="1902" y="1110"/>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20"/>
            <p:cNvSpPr/>
            <p:nvPr/>
          </p:nvSpPr>
          <p:spPr>
            <a:xfrm>
              <a:off x="6769125" y="3279638"/>
              <a:ext cx="56475" cy="215400"/>
            </a:xfrm>
            <a:custGeom>
              <a:rect b="b" l="l" r="r" t="t"/>
              <a:pathLst>
                <a:path extrusionOk="0" h="8616" w="2259">
                  <a:moveTo>
                    <a:pt x="1" y="1"/>
                  </a:moveTo>
                  <a:cubicBezTo>
                    <a:pt x="80" y="60"/>
                    <a:pt x="139" y="159"/>
                    <a:pt x="119" y="278"/>
                  </a:cubicBezTo>
                  <a:lnTo>
                    <a:pt x="139" y="7070"/>
                  </a:lnTo>
                  <a:cubicBezTo>
                    <a:pt x="119" y="7249"/>
                    <a:pt x="199" y="7407"/>
                    <a:pt x="337" y="7526"/>
                  </a:cubicBezTo>
                  <a:lnTo>
                    <a:pt x="2258" y="8615"/>
                  </a:lnTo>
                  <a:cubicBezTo>
                    <a:pt x="2100" y="8516"/>
                    <a:pt x="2040" y="8358"/>
                    <a:pt x="2040" y="8179"/>
                  </a:cubicBezTo>
                  <a:lnTo>
                    <a:pt x="2020" y="1387"/>
                  </a:lnTo>
                  <a:cubicBezTo>
                    <a:pt x="2040" y="1268"/>
                    <a:pt x="1981" y="1169"/>
                    <a:pt x="1902" y="1110"/>
                  </a:cubicBezTo>
                  <a:lnTo>
                    <a:pt x="1" y="1"/>
                  </a:lnTo>
                  <a:close/>
                </a:path>
              </a:pathLst>
            </a:custGeom>
            <a:solidFill>
              <a:srgbClr val="F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20"/>
            <p:cNvSpPr/>
            <p:nvPr/>
          </p:nvSpPr>
          <p:spPr>
            <a:xfrm>
              <a:off x="6671600" y="2987488"/>
              <a:ext cx="206475" cy="540700"/>
            </a:xfrm>
            <a:custGeom>
              <a:rect b="b" l="l" r="r" t="t"/>
              <a:pathLst>
                <a:path extrusionOk="0" h="21628" w="8259">
                  <a:moveTo>
                    <a:pt x="8248" y="4235"/>
                  </a:moveTo>
                  <a:lnTo>
                    <a:pt x="8258" y="4241"/>
                  </a:lnTo>
                  <a:cubicBezTo>
                    <a:pt x="8255" y="4239"/>
                    <a:pt x="8251" y="4237"/>
                    <a:pt x="8248" y="4235"/>
                  </a:cubicBezTo>
                  <a:close/>
                  <a:moveTo>
                    <a:pt x="4155" y="0"/>
                  </a:moveTo>
                  <a:cubicBezTo>
                    <a:pt x="3968" y="0"/>
                    <a:pt x="3753" y="65"/>
                    <a:pt x="3525" y="202"/>
                  </a:cubicBezTo>
                  <a:cubicBezTo>
                    <a:pt x="2713" y="736"/>
                    <a:pt x="2179" y="1627"/>
                    <a:pt x="2139" y="2617"/>
                  </a:cubicBezTo>
                  <a:cubicBezTo>
                    <a:pt x="2100" y="2974"/>
                    <a:pt x="2258" y="3311"/>
                    <a:pt x="2535" y="3509"/>
                  </a:cubicBezTo>
                  <a:lnTo>
                    <a:pt x="3387" y="4004"/>
                  </a:lnTo>
                  <a:lnTo>
                    <a:pt x="2496" y="4538"/>
                  </a:lnTo>
                  <a:cubicBezTo>
                    <a:pt x="1129" y="5330"/>
                    <a:pt x="20" y="7251"/>
                    <a:pt x="20" y="8816"/>
                  </a:cubicBezTo>
                  <a:lnTo>
                    <a:pt x="20" y="12261"/>
                  </a:lnTo>
                  <a:cubicBezTo>
                    <a:pt x="1" y="12420"/>
                    <a:pt x="60" y="12578"/>
                    <a:pt x="199" y="12677"/>
                  </a:cubicBezTo>
                  <a:lnTo>
                    <a:pt x="1743" y="13568"/>
                  </a:lnTo>
                  <a:lnTo>
                    <a:pt x="1743" y="15430"/>
                  </a:lnTo>
                  <a:lnTo>
                    <a:pt x="1743" y="20063"/>
                  </a:lnTo>
                  <a:cubicBezTo>
                    <a:pt x="1743" y="20242"/>
                    <a:pt x="1803" y="20400"/>
                    <a:pt x="1961" y="20519"/>
                  </a:cubicBezTo>
                  <a:lnTo>
                    <a:pt x="3882" y="21628"/>
                  </a:lnTo>
                  <a:cubicBezTo>
                    <a:pt x="3743" y="21509"/>
                    <a:pt x="3664" y="21351"/>
                    <a:pt x="3684" y="21172"/>
                  </a:cubicBezTo>
                  <a:lnTo>
                    <a:pt x="3684" y="16539"/>
                  </a:lnTo>
                  <a:lnTo>
                    <a:pt x="3664" y="9152"/>
                  </a:lnTo>
                  <a:cubicBezTo>
                    <a:pt x="3664" y="9113"/>
                    <a:pt x="3644" y="9053"/>
                    <a:pt x="3605" y="9014"/>
                  </a:cubicBezTo>
                  <a:lnTo>
                    <a:pt x="2278" y="8261"/>
                  </a:lnTo>
                  <a:cubicBezTo>
                    <a:pt x="2694" y="7172"/>
                    <a:pt x="3486" y="6162"/>
                    <a:pt x="4397" y="5647"/>
                  </a:cubicBezTo>
                  <a:lnTo>
                    <a:pt x="6496" y="4419"/>
                  </a:lnTo>
                  <a:cubicBezTo>
                    <a:pt x="6900" y="4188"/>
                    <a:pt x="7285" y="4078"/>
                    <a:pt x="7622" y="4078"/>
                  </a:cubicBezTo>
                  <a:cubicBezTo>
                    <a:pt x="7857" y="4078"/>
                    <a:pt x="8069" y="4132"/>
                    <a:pt x="8248" y="4235"/>
                  </a:cubicBezTo>
                  <a:lnTo>
                    <a:pt x="8248" y="4235"/>
                  </a:lnTo>
                  <a:lnTo>
                    <a:pt x="6357" y="3132"/>
                  </a:lnTo>
                  <a:cubicBezTo>
                    <a:pt x="6176" y="3025"/>
                    <a:pt x="5960" y="2970"/>
                    <a:pt x="5721" y="2970"/>
                  </a:cubicBezTo>
                  <a:cubicBezTo>
                    <a:pt x="5384" y="2970"/>
                    <a:pt x="4999" y="3079"/>
                    <a:pt x="4595" y="3311"/>
                  </a:cubicBezTo>
                  <a:lnTo>
                    <a:pt x="4040" y="3627"/>
                  </a:lnTo>
                  <a:cubicBezTo>
                    <a:pt x="4119" y="2677"/>
                    <a:pt x="4634" y="1825"/>
                    <a:pt x="5446" y="1291"/>
                  </a:cubicBezTo>
                  <a:cubicBezTo>
                    <a:pt x="5608" y="1175"/>
                    <a:pt x="5803" y="1114"/>
                    <a:pt x="6004" y="1114"/>
                  </a:cubicBezTo>
                  <a:cubicBezTo>
                    <a:pt x="6148" y="1114"/>
                    <a:pt x="6296" y="1145"/>
                    <a:pt x="6436" y="1211"/>
                  </a:cubicBezTo>
                  <a:lnTo>
                    <a:pt x="4515" y="103"/>
                  </a:lnTo>
                  <a:cubicBezTo>
                    <a:pt x="4415" y="35"/>
                    <a:pt x="4292" y="0"/>
                    <a:pt x="4155"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20"/>
            <p:cNvSpPr/>
            <p:nvPr/>
          </p:nvSpPr>
          <p:spPr>
            <a:xfrm>
              <a:off x="6815675" y="3126688"/>
              <a:ext cx="53475" cy="121800"/>
            </a:xfrm>
            <a:custGeom>
              <a:rect b="b" l="l" r="r" t="t"/>
              <a:pathLst>
                <a:path extrusionOk="0" h="4872" w="2139">
                  <a:moveTo>
                    <a:pt x="0" y="0"/>
                  </a:moveTo>
                  <a:lnTo>
                    <a:pt x="0" y="0"/>
                  </a:lnTo>
                  <a:cubicBezTo>
                    <a:pt x="40" y="40"/>
                    <a:pt x="59" y="99"/>
                    <a:pt x="59" y="139"/>
                  </a:cubicBezTo>
                  <a:lnTo>
                    <a:pt x="59" y="3366"/>
                  </a:lnTo>
                  <a:cubicBezTo>
                    <a:pt x="40" y="3525"/>
                    <a:pt x="119" y="3683"/>
                    <a:pt x="238" y="3762"/>
                  </a:cubicBezTo>
                  <a:lnTo>
                    <a:pt x="2139" y="4871"/>
                  </a:lnTo>
                  <a:cubicBezTo>
                    <a:pt x="2020" y="4772"/>
                    <a:pt x="1941" y="4634"/>
                    <a:pt x="1960" y="4475"/>
                  </a:cubicBezTo>
                  <a:lnTo>
                    <a:pt x="1960" y="1248"/>
                  </a:lnTo>
                  <a:cubicBezTo>
                    <a:pt x="1960" y="1188"/>
                    <a:pt x="1941" y="1149"/>
                    <a:pt x="1901" y="1109"/>
                  </a:cubicBezTo>
                  <a:lnTo>
                    <a:pt x="0" y="0"/>
                  </a:lnTo>
                  <a:close/>
                </a:path>
              </a:pathLst>
            </a:custGeom>
            <a:solidFill>
              <a:srgbClr val="F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20"/>
            <p:cNvSpPr/>
            <p:nvPr/>
          </p:nvSpPr>
          <p:spPr>
            <a:xfrm>
              <a:off x="6772600" y="3015288"/>
              <a:ext cx="70325" cy="90625"/>
            </a:xfrm>
            <a:custGeom>
              <a:rect b="b" l="l" r="r" t="t"/>
              <a:pathLst>
                <a:path extrusionOk="0" h="3625" w="2813">
                  <a:moveTo>
                    <a:pt x="2038" y="0"/>
                  </a:moveTo>
                  <a:cubicBezTo>
                    <a:pt x="1849" y="0"/>
                    <a:pt x="1634" y="64"/>
                    <a:pt x="1406" y="198"/>
                  </a:cubicBezTo>
                  <a:cubicBezTo>
                    <a:pt x="574" y="733"/>
                    <a:pt x="40" y="1644"/>
                    <a:pt x="0" y="2634"/>
                  </a:cubicBezTo>
                  <a:cubicBezTo>
                    <a:pt x="0" y="3262"/>
                    <a:pt x="315" y="3625"/>
                    <a:pt x="771" y="3625"/>
                  </a:cubicBezTo>
                  <a:cubicBezTo>
                    <a:pt x="962" y="3625"/>
                    <a:pt x="1178" y="3561"/>
                    <a:pt x="1406" y="3426"/>
                  </a:cubicBezTo>
                  <a:cubicBezTo>
                    <a:pt x="2238" y="2892"/>
                    <a:pt x="2753" y="1981"/>
                    <a:pt x="2812" y="991"/>
                  </a:cubicBezTo>
                  <a:cubicBezTo>
                    <a:pt x="2798" y="363"/>
                    <a:pt x="2489" y="0"/>
                    <a:pt x="2038" y="0"/>
                  </a:cubicBezTo>
                  <a:close/>
                </a:path>
              </a:pathLst>
            </a:custGeom>
            <a:solidFill>
              <a:srgbClr val="F7D883"/>
            </a:solidFill>
            <a:ln cap="flat" cmpd="sng" w="9525">
              <a:solidFill>
                <a:srgbClr val="F7D8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20"/>
            <p:cNvSpPr/>
            <p:nvPr/>
          </p:nvSpPr>
          <p:spPr>
            <a:xfrm>
              <a:off x="6719625" y="3089438"/>
              <a:ext cx="176275" cy="439925"/>
            </a:xfrm>
            <a:custGeom>
              <a:rect b="b" l="l" r="r" t="t"/>
              <a:pathLst>
                <a:path extrusionOk="0" h="17597" w="7051">
                  <a:moveTo>
                    <a:pt x="5685" y="0"/>
                  </a:moveTo>
                  <a:cubicBezTo>
                    <a:pt x="5351" y="0"/>
                    <a:pt x="4974" y="110"/>
                    <a:pt x="4575" y="341"/>
                  </a:cubicBezTo>
                  <a:lnTo>
                    <a:pt x="2476" y="1569"/>
                  </a:lnTo>
                  <a:cubicBezTo>
                    <a:pt x="1109" y="2361"/>
                    <a:pt x="0" y="4282"/>
                    <a:pt x="0" y="5847"/>
                  </a:cubicBezTo>
                  <a:lnTo>
                    <a:pt x="0" y="9292"/>
                  </a:lnTo>
                  <a:cubicBezTo>
                    <a:pt x="0" y="9578"/>
                    <a:pt x="144" y="9750"/>
                    <a:pt x="358" y="9750"/>
                  </a:cubicBezTo>
                  <a:cubicBezTo>
                    <a:pt x="441" y="9750"/>
                    <a:pt x="534" y="9724"/>
                    <a:pt x="634" y="9668"/>
                  </a:cubicBezTo>
                  <a:cubicBezTo>
                    <a:pt x="1010" y="9431"/>
                    <a:pt x="1248" y="9015"/>
                    <a:pt x="1268" y="8579"/>
                  </a:cubicBezTo>
                  <a:lnTo>
                    <a:pt x="1268" y="5352"/>
                  </a:lnTo>
                  <a:cubicBezTo>
                    <a:pt x="1288" y="5213"/>
                    <a:pt x="1367" y="5074"/>
                    <a:pt x="1486" y="4995"/>
                  </a:cubicBezTo>
                  <a:lnTo>
                    <a:pt x="1525" y="4975"/>
                  </a:lnTo>
                  <a:cubicBezTo>
                    <a:pt x="1561" y="4951"/>
                    <a:pt x="1596" y="4940"/>
                    <a:pt x="1626" y="4940"/>
                  </a:cubicBezTo>
                  <a:cubicBezTo>
                    <a:pt x="1695" y="4940"/>
                    <a:pt x="1743" y="4998"/>
                    <a:pt x="1743" y="5094"/>
                  </a:cubicBezTo>
                  <a:lnTo>
                    <a:pt x="1743" y="12461"/>
                  </a:lnTo>
                  <a:lnTo>
                    <a:pt x="1743" y="17114"/>
                  </a:lnTo>
                  <a:cubicBezTo>
                    <a:pt x="1757" y="17418"/>
                    <a:pt x="1905" y="17596"/>
                    <a:pt x="2128" y="17596"/>
                  </a:cubicBezTo>
                  <a:cubicBezTo>
                    <a:pt x="2225" y="17596"/>
                    <a:pt x="2336" y="17562"/>
                    <a:pt x="2456" y="17490"/>
                  </a:cubicBezTo>
                  <a:cubicBezTo>
                    <a:pt x="2852" y="17233"/>
                    <a:pt x="3109" y="16797"/>
                    <a:pt x="3149" y="16302"/>
                  </a:cubicBezTo>
                  <a:lnTo>
                    <a:pt x="3129" y="9530"/>
                  </a:lnTo>
                  <a:cubicBezTo>
                    <a:pt x="3129" y="9213"/>
                    <a:pt x="3288" y="8936"/>
                    <a:pt x="3545" y="8758"/>
                  </a:cubicBezTo>
                  <a:cubicBezTo>
                    <a:pt x="3623" y="8716"/>
                    <a:pt x="3696" y="8695"/>
                    <a:pt x="3759" y="8695"/>
                  </a:cubicBezTo>
                  <a:cubicBezTo>
                    <a:pt x="3904" y="8695"/>
                    <a:pt x="4000" y="8802"/>
                    <a:pt x="4000" y="8995"/>
                  </a:cubicBezTo>
                  <a:lnTo>
                    <a:pt x="4020" y="15807"/>
                  </a:lnTo>
                  <a:cubicBezTo>
                    <a:pt x="4020" y="16111"/>
                    <a:pt x="4164" y="16289"/>
                    <a:pt x="4386" y="16289"/>
                  </a:cubicBezTo>
                  <a:cubicBezTo>
                    <a:pt x="4482" y="16289"/>
                    <a:pt x="4593" y="16256"/>
                    <a:pt x="4713" y="16183"/>
                  </a:cubicBezTo>
                  <a:cubicBezTo>
                    <a:pt x="5109" y="15926"/>
                    <a:pt x="5367" y="15490"/>
                    <a:pt x="5406" y="14995"/>
                  </a:cubicBezTo>
                  <a:lnTo>
                    <a:pt x="5406" y="10362"/>
                  </a:lnTo>
                  <a:lnTo>
                    <a:pt x="5367" y="2995"/>
                  </a:lnTo>
                  <a:cubicBezTo>
                    <a:pt x="5367" y="2837"/>
                    <a:pt x="5446" y="2698"/>
                    <a:pt x="5585" y="2619"/>
                  </a:cubicBezTo>
                  <a:cubicBezTo>
                    <a:pt x="5614" y="2601"/>
                    <a:pt x="5644" y="2592"/>
                    <a:pt x="5671" y="2592"/>
                  </a:cubicBezTo>
                  <a:cubicBezTo>
                    <a:pt x="5734" y="2592"/>
                    <a:pt x="5783" y="2641"/>
                    <a:pt x="5783" y="2738"/>
                  </a:cubicBezTo>
                  <a:lnTo>
                    <a:pt x="5783" y="5965"/>
                  </a:lnTo>
                  <a:cubicBezTo>
                    <a:pt x="5783" y="6246"/>
                    <a:pt x="5932" y="6407"/>
                    <a:pt x="6145" y="6407"/>
                  </a:cubicBezTo>
                  <a:cubicBezTo>
                    <a:pt x="6233" y="6407"/>
                    <a:pt x="6332" y="6380"/>
                    <a:pt x="6436" y="6322"/>
                  </a:cubicBezTo>
                  <a:cubicBezTo>
                    <a:pt x="6793" y="6084"/>
                    <a:pt x="7030" y="5668"/>
                    <a:pt x="7050" y="5233"/>
                  </a:cubicBezTo>
                  <a:lnTo>
                    <a:pt x="7050" y="1767"/>
                  </a:lnTo>
                  <a:cubicBezTo>
                    <a:pt x="7050" y="646"/>
                    <a:pt x="6494" y="0"/>
                    <a:pt x="5685" y="0"/>
                  </a:cubicBezTo>
                  <a:close/>
                </a:path>
              </a:pathLst>
            </a:custGeom>
            <a:solidFill>
              <a:srgbClr val="F7D883"/>
            </a:solidFill>
            <a:ln cap="flat" cmpd="sng" w="9525">
              <a:solidFill>
                <a:srgbClr val="F7D8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20"/>
            <p:cNvSpPr/>
            <p:nvPr/>
          </p:nvSpPr>
          <p:spPr>
            <a:xfrm>
              <a:off x="6453275" y="3113713"/>
              <a:ext cx="206475" cy="540225"/>
            </a:xfrm>
            <a:custGeom>
              <a:rect b="b" l="l" r="r" t="t"/>
              <a:pathLst>
                <a:path extrusionOk="0" h="21609" w="8259">
                  <a:moveTo>
                    <a:pt x="6357" y="1178"/>
                  </a:moveTo>
                  <a:lnTo>
                    <a:pt x="6417" y="1212"/>
                  </a:lnTo>
                  <a:cubicBezTo>
                    <a:pt x="6398" y="1199"/>
                    <a:pt x="6378" y="1188"/>
                    <a:pt x="6357" y="1178"/>
                  </a:cubicBezTo>
                  <a:close/>
                  <a:moveTo>
                    <a:pt x="4140" y="1"/>
                  </a:moveTo>
                  <a:cubicBezTo>
                    <a:pt x="3952" y="1"/>
                    <a:pt x="3742" y="65"/>
                    <a:pt x="3525" y="202"/>
                  </a:cubicBezTo>
                  <a:cubicBezTo>
                    <a:pt x="2694" y="737"/>
                    <a:pt x="2179" y="1628"/>
                    <a:pt x="2119" y="2618"/>
                  </a:cubicBezTo>
                  <a:cubicBezTo>
                    <a:pt x="2100" y="2975"/>
                    <a:pt x="2258" y="3311"/>
                    <a:pt x="2535" y="3529"/>
                  </a:cubicBezTo>
                  <a:lnTo>
                    <a:pt x="3387" y="4024"/>
                  </a:lnTo>
                  <a:lnTo>
                    <a:pt x="2476" y="4539"/>
                  </a:lnTo>
                  <a:cubicBezTo>
                    <a:pt x="1110" y="5331"/>
                    <a:pt x="1" y="7232"/>
                    <a:pt x="1" y="8816"/>
                  </a:cubicBezTo>
                  <a:lnTo>
                    <a:pt x="1" y="12262"/>
                  </a:lnTo>
                  <a:cubicBezTo>
                    <a:pt x="1" y="12420"/>
                    <a:pt x="80" y="12579"/>
                    <a:pt x="218" y="12678"/>
                  </a:cubicBezTo>
                  <a:lnTo>
                    <a:pt x="1763" y="13569"/>
                  </a:lnTo>
                  <a:lnTo>
                    <a:pt x="1763" y="15430"/>
                  </a:lnTo>
                  <a:lnTo>
                    <a:pt x="1763" y="20064"/>
                  </a:lnTo>
                  <a:cubicBezTo>
                    <a:pt x="1763" y="20242"/>
                    <a:pt x="1822" y="20401"/>
                    <a:pt x="1961" y="20520"/>
                  </a:cubicBezTo>
                  <a:lnTo>
                    <a:pt x="3882" y="21609"/>
                  </a:lnTo>
                  <a:cubicBezTo>
                    <a:pt x="3743" y="21510"/>
                    <a:pt x="3664" y="21351"/>
                    <a:pt x="3684" y="21173"/>
                  </a:cubicBezTo>
                  <a:lnTo>
                    <a:pt x="3684" y="16539"/>
                  </a:lnTo>
                  <a:lnTo>
                    <a:pt x="3644" y="9153"/>
                  </a:lnTo>
                  <a:cubicBezTo>
                    <a:pt x="3664" y="9113"/>
                    <a:pt x="3644" y="9054"/>
                    <a:pt x="3585" y="9014"/>
                  </a:cubicBezTo>
                  <a:lnTo>
                    <a:pt x="2258" y="8262"/>
                  </a:lnTo>
                  <a:cubicBezTo>
                    <a:pt x="2694" y="7173"/>
                    <a:pt x="3486" y="6183"/>
                    <a:pt x="4377" y="5648"/>
                  </a:cubicBezTo>
                  <a:lnTo>
                    <a:pt x="6496" y="4420"/>
                  </a:lnTo>
                  <a:cubicBezTo>
                    <a:pt x="6901" y="4189"/>
                    <a:pt x="7278" y="4079"/>
                    <a:pt x="7613" y="4079"/>
                  </a:cubicBezTo>
                  <a:cubicBezTo>
                    <a:pt x="7852" y="4079"/>
                    <a:pt x="8069" y="4135"/>
                    <a:pt x="8258" y="4242"/>
                  </a:cubicBezTo>
                  <a:lnTo>
                    <a:pt x="6357" y="3153"/>
                  </a:lnTo>
                  <a:cubicBezTo>
                    <a:pt x="6163" y="3035"/>
                    <a:pt x="5940" y="2974"/>
                    <a:pt x="5695" y="2974"/>
                  </a:cubicBezTo>
                  <a:cubicBezTo>
                    <a:pt x="5364" y="2974"/>
                    <a:pt x="4993" y="3084"/>
                    <a:pt x="4595" y="3311"/>
                  </a:cubicBezTo>
                  <a:lnTo>
                    <a:pt x="4021" y="3648"/>
                  </a:lnTo>
                  <a:cubicBezTo>
                    <a:pt x="4120" y="2677"/>
                    <a:pt x="4634" y="1826"/>
                    <a:pt x="5426" y="1311"/>
                  </a:cubicBezTo>
                  <a:cubicBezTo>
                    <a:pt x="5654" y="1174"/>
                    <a:pt x="5869" y="1110"/>
                    <a:pt x="6056" y="1110"/>
                  </a:cubicBezTo>
                  <a:cubicBezTo>
                    <a:pt x="6168" y="1110"/>
                    <a:pt x="6269" y="1133"/>
                    <a:pt x="6357" y="1178"/>
                  </a:cubicBezTo>
                  <a:lnTo>
                    <a:pt x="6357" y="1178"/>
                  </a:lnTo>
                  <a:lnTo>
                    <a:pt x="4516" y="103"/>
                  </a:lnTo>
                  <a:cubicBezTo>
                    <a:pt x="4406" y="36"/>
                    <a:pt x="4279" y="1"/>
                    <a:pt x="4140" y="1"/>
                  </a:cubicBezTo>
                  <a:close/>
                </a:path>
              </a:pathLst>
            </a:cu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20"/>
            <p:cNvSpPr/>
            <p:nvPr/>
          </p:nvSpPr>
          <p:spPr>
            <a:xfrm>
              <a:off x="6596850" y="3252913"/>
              <a:ext cx="53475" cy="121325"/>
            </a:xfrm>
            <a:custGeom>
              <a:rect b="b" l="l" r="r" t="t"/>
              <a:pathLst>
                <a:path extrusionOk="0" h="4853" w="2139">
                  <a:moveTo>
                    <a:pt x="0" y="1"/>
                  </a:moveTo>
                  <a:lnTo>
                    <a:pt x="8" y="5"/>
                  </a:lnTo>
                  <a:lnTo>
                    <a:pt x="8" y="5"/>
                  </a:lnTo>
                  <a:cubicBezTo>
                    <a:pt x="5" y="3"/>
                    <a:pt x="3" y="2"/>
                    <a:pt x="0" y="1"/>
                  </a:cubicBezTo>
                  <a:close/>
                  <a:moveTo>
                    <a:pt x="8" y="5"/>
                  </a:moveTo>
                  <a:cubicBezTo>
                    <a:pt x="42" y="28"/>
                    <a:pt x="60" y="84"/>
                    <a:pt x="60" y="139"/>
                  </a:cubicBezTo>
                  <a:lnTo>
                    <a:pt x="60" y="3347"/>
                  </a:lnTo>
                  <a:cubicBezTo>
                    <a:pt x="40" y="3506"/>
                    <a:pt x="99" y="3664"/>
                    <a:pt x="238" y="3763"/>
                  </a:cubicBezTo>
                  <a:lnTo>
                    <a:pt x="2139" y="4852"/>
                  </a:lnTo>
                  <a:cubicBezTo>
                    <a:pt x="2020" y="4773"/>
                    <a:pt x="1961" y="4615"/>
                    <a:pt x="1981" y="4476"/>
                  </a:cubicBezTo>
                  <a:lnTo>
                    <a:pt x="1981" y="1248"/>
                  </a:lnTo>
                  <a:cubicBezTo>
                    <a:pt x="1981" y="1189"/>
                    <a:pt x="1941" y="1129"/>
                    <a:pt x="1901" y="1110"/>
                  </a:cubicBezTo>
                  <a:lnTo>
                    <a:pt x="8" y="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20"/>
            <p:cNvSpPr/>
            <p:nvPr/>
          </p:nvSpPr>
          <p:spPr>
            <a:xfrm>
              <a:off x="6553775" y="3141513"/>
              <a:ext cx="70325" cy="90150"/>
            </a:xfrm>
            <a:custGeom>
              <a:rect b="b" l="l" r="r" t="t"/>
              <a:pathLst>
                <a:path extrusionOk="0" h="3606" w="2813">
                  <a:moveTo>
                    <a:pt x="2042" y="1"/>
                  </a:moveTo>
                  <a:cubicBezTo>
                    <a:pt x="1851" y="1"/>
                    <a:pt x="1635" y="65"/>
                    <a:pt x="1406" y="199"/>
                  </a:cubicBezTo>
                  <a:cubicBezTo>
                    <a:pt x="575" y="734"/>
                    <a:pt x="60" y="1625"/>
                    <a:pt x="1" y="2615"/>
                  </a:cubicBezTo>
                  <a:cubicBezTo>
                    <a:pt x="1" y="3243"/>
                    <a:pt x="315" y="3605"/>
                    <a:pt x="771" y="3605"/>
                  </a:cubicBezTo>
                  <a:cubicBezTo>
                    <a:pt x="962" y="3605"/>
                    <a:pt x="1178" y="3542"/>
                    <a:pt x="1406" y="3407"/>
                  </a:cubicBezTo>
                  <a:cubicBezTo>
                    <a:pt x="2238" y="2872"/>
                    <a:pt x="2753" y="1981"/>
                    <a:pt x="2812" y="991"/>
                  </a:cubicBezTo>
                  <a:cubicBezTo>
                    <a:pt x="2812" y="363"/>
                    <a:pt x="2498" y="1"/>
                    <a:pt x="2042" y="1"/>
                  </a:cubicBezTo>
                  <a:close/>
                </a:path>
              </a:pathLst>
            </a:custGeom>
            <a:solidFill>
              <a:srgbClr val="A6EEF2"/>
            </a:solidFill>
            <a:ln cap="flat" cmpd="sng" w="9525">
              <a:solidFill>
                <a:srgbClr val="A6EE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20"/>
            <p:cNvSpPr/>
            <p:nvPr/>
          </p:nvSpPr>
          <p:spPr>
            <a:xfrm>
              <a:off x="6501300" y="3215688"/>
              <a:ext cx="176275" cy="439600"/>
            </a:xfrm>
            <a:custGeom>
              <a:rect b="b" l="l" r="r" t="t"/>
              <a:pathLst>
                <a:path extrusionOk="0" h="17584" w="7051">
                  <a:moveTo>
                    <a:pt x="5685" y="0"/>
                  </a:moveTo>
                  <a:cubicBezTo>
                    <a:pt x="5351" y="0"/>
                    <a:pt x="4974" y="110"/>
                    <a:pt x="4575" y="341"/>
                  </a:cubicBezTo>
                  <a:lnTo>
                    <a:pt x="2476" y="1569"/>
                  </a:lnTo>
                  <a:cubicBezTo>
                    <a:pt x="1109" y="2361"/>
                    <a:pt x="0" y="4262"/>
                    <a:pt x="0" y="5846"/>
                  </a:cubicBezTo>
                  <a:lnTo>
                    <a:pt x="0" y="9292"/>
                  </a:lnTo>
                  <a:cubicBezTo>
                    <a:pt x="0" y="9577"/>
                    <a:pt x="144" y="9749"/>
                    <a:pt x="358" y="9749"/>
                  </a:cubicBezTo>
                  <a:cubicBezTo>
                    <a:pt x="441" y="9749"/>
                    <a:pt x="534" y="9723"/>
                    <a:pt x="634" y="9668"/>
                  </a:cubicBezTo>
                  <a:cubicBezTo>
                    <a:pt x="1010" y="9430"/>
                    <a:pt x="1248" y="9015"/>
                    <a:pt x="1268" y="8559"/>
                  </a:cubicBezTo>
                  <a:lnTo>
                    <a:pt x="1268" y="5351"/>
                  </a:lnTo>
                  <a:cubicBezTo>
                    <a:pt x="1288" y="5213"/>
                    <a:pt x="1367" y="5074"/>
                    <a:pt x="1486" y="4995"/>
                  </a:cubicBezTo>
                  <a:lnTo>
                    <a:pt x="1525" y="4955"/>
                  </a:lnTo>
                  <a:cubicBezTo>
                    <a:pt x="1556" y="4940"/>
                    <a:pt x="1586" y="4932"/>
                    <a:pt x="1613" y="4932"/>
                  </a:cubicBezTo>
                  <a:cubicBezTo>
                    <a:pt x="1689" y="4932"/>
                    <a:pt x="1743" y="4991"/>
                    <a:pt x="1743" y="5094"/>
                  </a:cubicBezTo>
                  <a:lnTo>
                    <a:pt x="1763" y="12460"/>
                  </a:lnTo>
                  <a:lnTo>
                    <a:pt x="1763" y="17094"/>
                  </a:lnTo>
                  <a:cubicBezTo>
                    <a:pt x="1763" y="17403"/>
                    <a:pt x="1913" y="17583"/>
                    <a:pt x="2142" y="17583"/>
                  </a:cubicBezTo>
                  <a:cubicBezTo>
                    <a:pt x="2235" y="17583"/>
                    <a:pt x="2341" y="17553"/>
                    <a:pt x="2456" y="17490"/>
                  </a:cubicBezTo>
                  <a:cubicBezTo>
                    <a:pt x="2852" y="17233"/>
                    <a:pt x="3109" y="16777"/>
                    <a:pt x="3149" y="16302"/>
                  </a:cubicBezTo>
                  <a:lnTo>
                    <a:pt x="3129" y="9529"/>
                  </a:lnTo>
                  <a:cubicBezTo>
                    <a:pt x="3129" y="9213"/>
                    <a:pt x="3288" y="8935"/>
                    <a:pt x="3545" y="8757"/>
                  </a:cubicBezTo>
                  <a:cubicBezTo>
                    <a:pt x="3617" y="8715"/>
                    <a:pt x="3686" y="8695"/>
                    <a:pt x="3746" y="8695"/>
                  </a:cubicBezTo>
                  <a:cubicBezTo>
                    <a:pt x="3885" y="8695"/>
                    <a:pt x="3981" y="8802"/>
                    <a:pt x="3981" y="8995"/>
                  </a:cubicBezTo>
                  <a:lnTo>
                    <a:pt x="4001" y="15787"/>
                  </a:lnTo>
                  <a:cubicBezTo>
                    <a:pt x="4001" y="16106"/>
                    <a:pt x="4155" y="16288"/>
                    <a:pt x="4377" y="16288"/>
                  </a:cubicBezTo>
                  <a:cubicBezTo>
                    <a:pt x="4473" y="16288"/>
                    <a:pt x="4580" y="16255"/>
                    <a:pt x="4694" y="16183"/>
                  </a:cubicBezTo>
                  <a:cubicBezTo>
                    <a:pt x="5109" y="15926"/>
                    <a:pt x="5367" y="15490"/>
                    <a:pt x="5387" y="14995"/>
                  </a:cubicBezTo>
                  <a:lnTo>
                    <a:pt x="5387" y="10361"/>
                  </a:lnTo>
                  <a:lnTo>
                    <a:pt x="5347" y="2975"/>
                  </a:lnTo>
                  <a:cubicBezTo>
                    <a:pt x="5367" y="2836"/>
                    <a:pt x="5446" y="2698"/>
                    <a:pt x="5565" y="2618"/>
                  </a:cubicBezTo>
                  <a:cubicBezTo>
                    <a:pt x="5601" y="2601"/>
                    <a:pt x="5634" y="2592"/>
                    <a:pt x="5664" y="2592"/>
                  </a:cubicBezTo>
                  <a:cubicBezTo>
                    <a:pt x="5734" y="2592"/>
                    <a:pt x="5783" y="2640"/>
                    <a:pt x="5783" y="2737"/>
                  </a:cubicBezTo>
                  <a:lnTo>
                    <a:pt x="5783" y="5965"/>
                  </a:lnTo>
                  <a:cubicBezTo>
                    <a:pt x="5783" y="6245"/>
                    <a:pt x="5922" y="6407"/>
                    <a:pt x="6129" y="6407"/>
                  </a:cubicBezTo>
                  <a:cubicBezTo>
                    <a:pt x="6215" y="6407"/>
                    <a:pt x="6312" y="6379"/>
                    <a:pt x="6416" y="6321"/>
                  </a:cubicBezTo>
                  <a:cubicBezTo>
                    <a:pt x="6793" y="6084"/>
                    <a:pt x="7030" y="5668"/>
                    <a:pt x="7050" y="5232"/>
                  </a:cubicBezTo>
                  <a:lnTo>
                    <a:pt x="7050" y="1767"/>
                  </a:lnTo>
                  <a:cubicBezTo>
                    <a:pt x="7050" y="645"/>
                    <a:pt x="6494" y="0"/>
                    <a:pt x="5685" y="0"/>
                  </a:cubicBezTo>
                  <a:close/>
                </a:path>
              </a:pathLst>
            </a:custGeom>
            <a:solidFill>
              <a:srgbClr val="A6EEF2"/>
            </a:solidFill>
            <a:ln cap="flat" cmpd="sng" w="9525">
              <a:solidFill>
                <a:srgbClr val="A6EE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121"/>
          <p:cNvSpPr txBox="1"/>
          <p:nvPr>
            <p:ph type="title"/>
          </p:nvPr>
        </p:nvSpPr>
        <p:spPr>
          <a:xfrm>
            <a:off x="981000" y="663226"/>
            <a:ext cx="71820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360" name="Google Shape;2360;p121"/>
          <p:cNvSpPr txBox="1"/>
          <p:nvPr>
            <p:ph idx="2" type="title"/>
          </p:nvPr>
        </p:nvSpPr>
        <p:spPr>
          <a:xfrm>
            <a:off x="918487" y="1388700"/>
            <a:ext cx="36072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Photo</a:t>
            </a:r>
            <a:endParaRPr/>
          </a:p>
        </p:txBody>
      </p:sp>
      <p:sp>
        <p:nvSpPr>
          <p:cNvPr id="2361" name="Google Shape;2361;p121"/>
          <p:cNvSpPr txBox="1"/>
          <p:nvPr>
            <p:ph idx="1" type="subTitle"/>
          </p:nvPr>
        </p:nvSpPr>
        <p:spPr>
          <a:xfrm>
            <a:off x="918486" y="2006075"/>
            <a:ext cx="3607200" cy="281700"/>
          </a:xfrm>
          <a:prstGeom prst="rect">
            <a:avLst/>
          </a:prstGeom>
        </p:spPr>
        <p:txBody>
          <a:bodyPr anchorCtr="0" anchor="t" bIns="91425" lIns="91425" spcFirstLastPara="1" rIns="91425" wrap="square" tIns="91425">
            <a:noAutofit/>
          </a:bodyPr>
          <a:lstStyle/>
          <a:p>
            <a:pPr indent="-190500" lvl="0" marL="228600" rtl="0" algn="l">
              <a:spcBef>
                <a:spcPts val="0"/>
              </a:spcBef>
              <a:spcAft>
                <a:spcPts val="0"/>
              </a:spcAft>
              <a:buSzPts val="1200"/>
              <a:buChar char="●"/>
            </a:pPr>
            <a:r>
              <a:rPr lang="en">
                <a:solidFill>
                  <a:schemeClr val="hlink"/>
                </a:solidFill>
                <a:uFill>
                  <a:noFill/>
                </a:uFill>
                <a:hlinkClick r:id="rId3"/>
              </a:rPr>
              <a:t>Bright explosion of purple ink</a:t>
            </a:r>
            <a:endParaRPr/>
          </a:p>
          <a:p>
            <a:pPr indent="-177800" lvl="0" marL="228600" rtl="0" algn="l">
              <a:spcBef>
                <a:spcPts val="0"/>
              </a:spcBef>
              <a:spcAft>
                <a:spcPts val="0"/>
              </a:spcAft>
              <a:buSzPts val="1000"/>
              <a:buChar char="●"/>
            </a:pPr>
            <a:r>
              <a:rPr lang="en">
                <a:solidFill>
                  <a:schemeClr val="hlink"/>
                </a:solidFill>
                <a:uFill>
                  <a:noFill/>
                </a:uFill>
                <a:hlinkClick r:id="rId4"/>
              </a:rPr>
              <a:t>Bright multicolored ink splash</a:t>
            </a:r>
            <a:endParaRPr/>
          </a:p>
          <a:p>
            <a:pPr indent="-177800" lvl="0" marL="228600" rtl="0" algn="l">
              <a:spcBef>
                <a:spcPts val="0"/>
              </a:spcBef>
              <a:spcAft>
                <a:spcPts val="0"/>
              </a:spcAft>
              <a:buSzPts val="1000"/>
              <a:buChar char="●"/>
            </a:pPr>
            <a:r>
              <a:rPr lang="en">
                <a:solidFill>
                  <a:schemeClr val="hlink"/>
                </a:solidFill>
                <a:uFill>
                  <a:noFill/>
                </a:uFill>
                <a:hlinkClick r:id="rId5"/>
              </a:rPr>
              <a:t>Businessman looking at two businesswoman laughing in the office</a:t>
            </a:r>
            <a:endParaRPr/>
          </a:p>
          <a:p>
            <a:pPr indent="-177800" lvl="0" marL="228600" rtl="0" algn="l">
              <a:spcBef>
                <a:spcPts val="0"/>
              </a:spcBef>
              <a:spcAft>
                <a:spcPts val="0"/>
              </a:spcAft>
              <a:buSzPts val="1000"/>
              <a:buChar char="●"/>
            </a:pPr>
            <a:r>
              <a:rPr lang="en">
                <a:solidFill>
                  <a:schemeClr val="hlink"/>
                </a:solidFill>
                <a:uFill>
                  <a:noFill/>
                </a:uFill>
                <a:hlinkClick r:id="rId6"/>
              </a:rPr>
              <a:t>Brunette businesswoman posing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122"/>
          <p:cNvSpPr txBox="1"/>
          <p:nvPr>
            <p:ph type="title"/>
          </p:nvPr>
        </p:nvSpPr>
        <p:spPr>
          <a:xfrm>
            <a:off x="981000" y="670350"/>
            <a:ext cx="71820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367" name="Google Shape;2367;p122"/>
          <p:cNvSpPr txBox="1"/>
          <p:nvPr>
            <p:ph idx="2" type="title"/>
          </p:nvPr>
        </p:nvSpPr>
        <p:spPr>
          <a:xfrm>
            <a:off x="918487" y="1388700"/>
            <a:ext cx="36072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Photo</a:t>
            </a:r>
            <a:endParaRPr/>
          </a:p>
        </p:txBody>
      </p:sp>
      <p:sp>
        <p:nvSpPr>
          <p:cNvPr id="2368" name="Google Shape;2368;p122"/>
          <p:cNvSpPr txBox="1"/>
          <p:nvPr>
            <p:ph idx="1" type="subTitle"/>
          </p:nvPr>
        </p:nvSpPr>
        <p:spPr>
          <a:xfrm>
            <a:off x="918486" y="2006075"/>
            <a:ext cx="3607200" cy="281700"/>
          </a:xfrm>
          <a:prstGeom prst="rect">
            <a:avLst/>
          </a:prstGeom>
        </p:spPr>
        <p:txBody>
          <a:bodyPr anchorCtr="0" anchor="t" bIns="91425" lIns="91425" spcFirstLastPara="1" rIns="91425" wrap="square" tIns="91425">
            <a:noAutofit/>
          </a:bodyPr>
          <a:lstStyle/>
          <a:p>
            <a:pPr indent="-190500" lvl="0" marL="228600" rtl="0" algn="l">
              <a:spcBef>
                <a:spcPts val="0"/>
              </a:spcBef>
              <a:spcAft>
                <a:spcPts val="0"/>
              </a:spcAft>
              <a:buSzPts val="1200"/>
              <a:buChar char="●"/>
            </a:pPr>
            <a:r>
              <a:rPr lang="en">
                <a:solidFill>
                  <a:schemeClr val="lt1"/>
                </a:solidFill>
                <a:uFill>
                  <a:noFill/>
                </a:uFill>
                <a:hlinkClick r:id="rId3">
                  <a:extLst>
                    <a:ext uri="{A12FA001-AC4F-418D-AE19-62706E023703}">
                      <ahyp:hlinkClr val="tx"/>
                    </a:ext>
                  </a:extLst>
                </a:hlinkClick>
              </a:rPr>
              <a:t>Multicolored smoke clouds on black</a:t>
            </a:r>
            <a:endParaRPr/>
          </a:p>
          <a:p>
            <a:pPr indent="-177800" lvl="0" marL="228600" rtl="0" algn="l">
              <a:spcBef>
                <a:spcPts val="0"/>
              </a:spcBef>
              <a:spcAft>
                <a:spcPts val="0"/>
              </a:spcAft>
              <a:buSzPts val="1000"/>
              <a:buChar char="●"/>
            </a:pPr>
            <a:r>
              <a:rPr lang="en">
                <a:solidFill>
                  <a:schemeClr val="hlink"/>
                </a:solidFill>
                <a:uFill>
                  <a:noFill/>
                </a:uFill>
                <a:hlinkClick r:id="rId4"/>
              </a:rPr>
              <a:t>Group of businesspeople stacking each other's hand on white desk</a:t>
            </a:r>
            <a:endParaRPr/>
          </a:p>
          <a:p>
            <a:pPr indent="-177800" lvl="0" marL="228600" rtl="0" algn="l">
              <a:spcBef>
                <a:spcPts val="0"/>
              </a:spcBef>
              <a:spcAft>
                <a:spcPts val="0"/>
              </a:spcAft>
              <a:buSzPts val="1000"/>
              <a:buChar char="●"/>
            </a:pPr>
            <a:r>
              <a:rPr lang="en">
                <a:solidFill>
                  <a:schemeClr val="lt1"/>
                </a:solidFill>
                <a:uFill>
                  <a:noFill/>
                </a:uFill>
                <a:hlinkClick r:id="rId5">
                  <a:extLst>
                    <a:ext uri="{A12FA001-AC4F-418D-AE19-62706E023703}">
                      <ahyp:hlinkClr val="tx"/>
                    </a:ext>
                  </a:extLst>
                </a:hlinkClick>
              </a:rPr>
              <a:t>Group of businesspeople looking at business plan in the office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123"/>
          <p:cNvSpPr txBox="1"/>
          <p:nvPr>
            <p:ph type="title"/>
          </p:nvPr>
        </p:nvSpPr>
        <p:spPr>
          <a:xfrm>
            <a:off x="981000" y="638725"/>
            <a:ext cx="7182000" cy="52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More resources</a:t>
            </a:r>
            <a:endParaRPr/>
          </a:p>
        </p:txBody>
      </p:sp>
      <p:sp>
        <p:nvSpPr>
          <p:cNvPr id="2374" name="Google Shape;2374;p123"/>
          <p:cNvSpPr txBox="1"/>
          <p:nvPr>
            <p:ph idx="2" type="title"/>
          </p:nvPr>
        </p:nvSpPr>
        <p:spPr>
          <a:xfrm>
            <a:off x="916014" y="1388700"/>
            <a:ext cx="36072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a:t>
            </a:r>
            <a:endParaRPr/>
          </a:p>
        </p:txBody>
      </p:sp>
      <p:sp>
        <p:nvSpPr>
          <p:cNvPr id="2375" name="Google Shape;2375;p123"/>
          <p:cNvSpPr txBox="1"/>
          <p:nvPr>
            <p:ph idx="1" type="subTitle"/>
          </p:nvPr>
        </p:nvSpPr>
        <p:spPr>
          <a:xfrm>
            <a:off x="916013" y="2006075"/>
            <a:ext cx="3607200" cy="281700"/>
          </a:xfrm>
          <a:prstGeom prst="rect">
            <a:avLst/>
          </a:prstGeom>
        </p:spPr>
        <p:txBody>
          <a:bodyPr anchorCtr="0" anchor="t" bIns="91425" lIns="91425" spcFirstLastPara="1" rIns="91425" wrap="square" tIns="91425">
            <a:noAutofit/>
          </a:bodyPr>
          <a:lstStyle/>
          <a:p>
            <a:pPr indent="-190500" lvl="0" marL="228600" rtl="0" algn="l">
              <a:spcBef>
                <a:spcPts val="0"/>
              </a:spcBef>
              <a:spcAft>
                <a:spcPts val="0"/>
              </a:spcAft>
              <a:buSzPts val="1200"/>
              <a:buChar char="●"/>
            </a:pPr>
            <a:r>
              <a:rPr lang="en">
                <a:solidFill>
                  <a:schemeClr val="lt1"/>
                </a:solidFill>
                <a:uFill>
                  <a:noFill/>
                </a:uFill>
                <a:hlinkClick r:id="rId3">
                  <a:extLst>
                    <a:ext uri="{A12FA001-AC4F-418D-AE19-62706E023703}">
                      <ahyp:hlinkClr val="tx"/>
                    </a:ext>
                  </a:extLst>
                </a:hlinkClick>
              </a:rPr>
              <a:t>Flat infographic template with funnel shaped Premium Vector</a:t>
            </a:r>
            <a:endParaRPr>
              <a:solidFill>
                <a:schemeClr val="lt1"/>
              </a:solidFill>
            </a:endParaRPr>
          </a:p>
          <a:p>
            <a:pPr indent="-190500" lvl="0" marL="228600" rtl="0" algn="l">
              <a:spcBef>
                <a:spcPts val="0"/>
              </a:spcBef>
              <a:spcAft>
                <a:spcPts val="0"/>
              </a:spcAft>
              <a:buSzPts val="1200"/>
              <a:buChar char="●"/>
            </a:pPr>
            <a:r>
              <a:rPr lang="en">
                <a:solidFill>
                  <a:schemeClr val="lt1"/>
                </a:solidFill>
                <a:uFill>
                  <a:noFill/>
                </a:uFill>
                <a:hlinkClick r:id="rId4">
                  <a:extLst>
                    <a:ext uri="{A12FA001-AC4F-418D-AE19-62706E023703}">
                      <ahyp:hlinkClr val="tx"/>
                    </a:ext>
                  </a:extLst>
                </a:hlinkClick>
              </a:rPr>
              <a:t>Modern productivity concept with flat design Premium Vector</a:t>
            </a:r>
            <a:endParaRPr>
              <a:solidFill>
                <a:schemeClr val="lt1"/>
              </a:solidFill>
            </a:endParaRPr>
          </a:p>
          <a:p>
            <a:pPr indent="-190500" lvl="0" marL="228600" rtl="0" algn="l">
              <a:spcBef>
                <a:spcPts val="0"/>
              </a:spcBef>
              <a:spcAft>
                <a:spcPts val="0"/>
              </a:spcAft>
              <a:buSzPts val="1200"/>
              <a:buChar char="●"/>
            </a:pPr>
            <a:r>
              <a:rPr lang="en">
                <a:solidFill>
                  <a:schemeClr val="lt1"/>
                </a:solidFill>
                <a:uFill>
                  <a:noFill/>
                </a:uFill>
                <a:hlinkClick r:id="rId5">
                  <a:extLst>
                    <a:ext uri="{A12FA001-AC4F-418D-AE19-62706E023703}">
                      <ahyp:hlinkClr val="tx"/>
                    </a:ext>
                  </a:extLst>
                </a:hlinkClick>
              </a:rPr>
              <a:t>Productivity Icon Pack</a:t>
            </a:r>
            <a:endParaRPr/>
          </a:p>
        </p:txBody>
      </p:sp>
      <p:sp>
        <p:nvSpPr>
          <p:cNvPr id="2376" name="Google Shape;2376;p123"/>
          <p:cNvSpPr txBox="1"/>
          <p:nvPr>
            <p:ph idx="3" type="title"/>
          </p:nvPr>
        </p:nvSpPr>
        <p:spPr>
          <a:xfrm>
            <a:off x="4620787" y="1388700"/>
            <a:ext cx="36072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Photo</a:t>
            </a:r>
            <a:endParaRPr/>
          </a:p>
        </p:txBody>
      </p:sp>
      <p:sp>
        <p:nvSpPr>
          <p:cNvPr id="2377" name="Google Shape;2377;p123"/>
          <p:cNvSpPr txBox="1"/>
          <p:nvPr>
            <p:ph idx="4" type="subTitle"/>
          </p:nvPr>
        </p:nvSpPr>
        <p:spPr>
          <a:xfrm>
            <a:off x="4620786" y="2006075"/>
            <a:ext cx="3607200" cy="281700"/>
          </a:xfrm>
          <a:prstGeom prst="rect">
            <a:avLst/>
          </a:prstGeom>
        </p:spPr>
        <p:txBody>
          <a:bodyPr anchorCtr="0" anchor="t" bIns="91425" lIns="91425" spcFirstLastPara="1" rIns="91425" wrap="square" tIns="91425">
            <a:noAutofit/>
          </a:bodyPr>
          <a:lstStyle/>
          <a:p>
            <a:pPr indent="-177800" lvl="0" marL="228600" rtl="0" algn="l">
              <a:spcBef>
                <a:spcPts val="0"/>
              </a:spcBef>
              <a:spcAft>
                <a:spcPts val="0"/>
              </a:spcAft>
              <a:buClr>
                <a:schemeClr val="lt1"/>
              </a:buClr>
              <a:buSzPts val="1000"/>
              <a:buFont typeface="Roboto Mono"/>
              <a:buChar char="●"/>
            </a:pPr>
            <a:r>
              <a:rPr lang="en">
                <a:solidFill>
                  <a:schemeClr val="lt1"/>
                </a:solidFill>
                <a:uFill>
                  <a:noFill/>
                </a:uFill>
                <a:hlinkClick r:id="rId6">
                  <a:extLst>
                    <a:ext uri="{A12FA001-AC4F-418D-AE19-62706E023703}">
                      <ahyp:hlinkClr val="tx"/>
                    </a:ext>
                  </a:extLst>
                </a:hlinkClick>
              </a:rPr>
              <a:t>Colorful ink cloud on black</a:t>
            </a:r>
            <a:endParaRPr>
              <a:solidFill>
                <a:schemeClr val="lt1"/>
              </a:solidFill>
            </a:endParaRPr>
          </a:p>
          <a:p>
            <a:pPr indent="-190500" lvl="0" marL="228600" rtl="0" algn="l">
              <a:spcBef>
                <a:spcPts val="0"/>
              </a:spcBef>
              <a:spcAft>
                <a:spcPts val="0"/>
              </a:spcAft>
              <a:buClr>
                <a:schemeClr val="lt1"/>
              </a:buClr>
              <a:buSzPts val="1200"/>
              <a:buFont typeface="Roboto Mono"/>
              <a:buChar char="●"/>
            </a:pPr>
            <a:r>
              <a:rPr lang="en">
                <a:solidFill>
                  <a:schemeClr val="lt1"/>
                </a:solidFill>
                <a:uFill>
                  <a:noFill/>
                </a:uFill>
                <a:hlinkClick r:id="rId7">
                  <a:extLst>
                    <a:ext uri="{A12FA001-AC4F-418D-AE19-62706E023703}">
                      <ahyp:hlinkClr val="tx"/>
                    </a:ext>
                  </a:extLst>
                </a:hlinkClick>
              </a:rPr>
              <a:t>Abstract colorful cloud on black </a:t>
            </a:r>
            <a:endParaRPr>
              <a:solidFill>
                <a:schemeClr val="lt1"/>
              </a:solidFill>
            </a:endParaRPr>
          </a:p>
          <a:p>
            <a:pPr indent="-190500" lvl="0" marL="228600" rtl="0" algn="l">
              <a:spcBef>
                <a:spcPts val="0"/>
              </a:spcBef>
              <a:spcAft>
                <a:spcPts val="0"/>
              </a:spcAft>
              <a:buClr>
                <a:schemeClr val="lt1"/>
              </a:buClr>
              <a:buSzPts val="1200"/>
              <a:buFont typeface="Roboto Mono"/>
              <a:buChar char="●"/>
            </a:pPr>
            <a:r>
              <a:rPr lang="en">
                <a:solidFill>
                  <a:schemeClr val="lt1"/>
                </a:solidFill>
                <a:uFill>
                  <a:noFill/>
                </a:uFill>
                <a:hlinkClick r:id="rId8">
                  <a:extLst>
                    <a:ext uri="{A12FA001-AC4F-418D-AE19-62706E023703}">
                      <ahyp:hlinkClr val="tx"/>
                    </a:ext>
                  </a:extLst>
                </a:hlinkClick>
              </a:rPr>
              <a:t>Abstract colorful cloud on black </a:t>
            </a:r>
            <a:endParaRPr/>
          </a:p>
          <a:p>
            <a:pPr indent="-177800" lvl="0" marL="228600" rtl="0" algn="l">
              <a:spcBef>
                <a:spcPts val="0"/>
              </a:spcBef>
              <a:spcAft>
                <a:spcPts val="0"/>
              </a:spcAft>
              <a:buClr>
                <a:schemeClr val="lt1"/>
              </a:buClr>
              <a:buSzPts val="1000"/>
              <a:buFont typeface="Roboto Mono"/>
              <a:buChar char="●"/>
            </a:pPr>
            <a:r>
              <a:rPr lang="en">
                <a:solidFill>
                  <a:schemeClr val="lt1"/>
                </a:solidFill>
                <a:uFill>
                  <a:noFill/>
                </a:uFill>
                <a:hlinkClick r:id="rId9">
                  <a:extLst>
                    <a:ext uri="{A12FA001-AC4F-418D-AE19-62706E023703}">
                      <ahyp:hlinkClr val="tx"/>
                    </a:ext>
                  </a:extLst>
                </a:hlinkClick>
              </a:rPr>
              <a:t>Smiling man with crossed arms</a:t>
            </a:r>
            <a:endParaRPr>
              <a:solidFill>
                <a:schemeClr val="lt1"/>
              </a:solidFill>
            </a:endParaRPr>
          </a:p>
          <a:p>
            <a:pPr indent="-177800" lvl="0" marL="228600" rtl="0" algn="l">
              <a:spcBef>
                <a:spcPts val="0"/>
              </a:spcBef>
              <a:spcAft>
                <a:spcPts val="0"/>
              </a:spcAft>
              <a:buClr>
                <a:schemeClr val="lt1"/>
              </a:buClr>
              <a:buSzPts val="1000"/>
              <a:buFont typeface="Roboto Mono"/>
              <a:buChar char="●"/>
            </a:pPr>
            <a:r>
              <a:rPr lang="en">
                <a:solidFill>
                  <a:schemeClr val="hlink"/>
                </a:solidFill>
                <a:uFill>
                  <a:noFill/>
                </a:uFill>
                <a:hlinkClick r:id="rId10"/>
              </a:rPr>
              <a:t>Group of young people working together</a:t>
            </a:r>
            <a:endParaRPr>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81" name="Shape 2381"/>
        <p:cNvGrpSpPr/>
        <p:nvPr/>
      </p:nvGrpSpPr>
      <p:grpSpPr>
        <a:xfrm>
          <a:off x="0" y="0"/>
          <a:ext cx="0" cy="0"/>
          <a:chOff x="0" y="0"/>
          <a:chExt cx="0" cy="0"/>
        </a:xfrm>
      </p:grpSpPr>
      <p:sp>
        <p:nvSpPr>
          <p:cNvPr id="2382" name="Google Shape;2382;p12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383" name="Google Shape;2383;p124"/>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384" name="Google Shape;2384;p124"/>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88" name="Shape 2388"/>
        <p:cNvGrpSpPr/>
        <p:nvPr/>
      </p:nvGrpSpPr>
      <p:grpSpPr>
        <a:xfrm>
          <a:off x="0" y="0"/>
          <a:ext cx="0" cy="0"/>
          <a:chOff x="0" y="0"/>
          <a:chExt cx="0" cy="0"/>
        </a:xfrm>
      </p:grpSpPr>
      <p:sp>
        <p:nvSpPr>
          <p:cNvPr id="2389" name="Google Shape;2389;p12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390" name="Google Shape;2390;p125"/>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391" name="Google Shape;2391;p125"/>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95" name="Shape 2395"/>
        <p:cNvGrpSpPr/>
        <p:nvPr/>
      </p:nvGrpSpPr>
      <p:grpSpPr>
        <a:xfrm>
          <a:off x="0" y="0"/>
          <a:ext cx="0" cy="0"/>
          <a:chOff x="0" y="0"/>
          <a:chExt cx="0" cy="0"/>
        </a:xfrm>
      </p:grpSpPr>
      <p:sp>
        <p:nvSpPr>
          <p:cNvPr id="2396" name="Google Shape;2396;p126"/>
          <p:cNvSpPr/>
          <p:nvPr/>
        </p:nvSpPr>
        <p:spPr>
          <a:xfrm>
            <a:off x="4182700" y="3498875"/>
            <a:ext cx="791400" cy="754200"/>
          </a:xfrm>
          <a:prstGeom prst="roundRect">
            <a:avLst>
              <a:gd fmla="val 16667" name="adj"/>
            </a:avLst>
          </a:prstGeom>
          <a:solidFill>
            <a:srgbClr val="9100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26"/>
          <p:cNvSpPr/>
          <p:nvPr/>
        </p:nvSpPr>
        <p:spPr>
          <a:xfrm>
            <a:off x="3120875" y="3498875"/>
            <a:ext cx="791400" cy="754200"/>
          </a:xfrm>
          <a:prstGeom prst="roundRect">
            <a:avLst>
              <a:gd fmla="val 16667" name="adj"/>
            </a:avLst>
          </a:prstGeom>
          <a:solidFill>
            <a:srgbClr val="78E5E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26"/>
          <p:cNvSpPr/>
          <p:nvPr/>
        </p:nvSpPr>
        <p:spPr>
          <a:xfrm>
            <a:off x="6299950" y="3498875"/>
            <a:ext cx="791400" cy="754200"/>
          </a:xfrm>
          <a:prstGeom prst="roundRect">
            <a:avLst>
              <a:gd fmla="val 16667" name="adj"/>
            </a:avLst>
          </a:prstGeom>
          <a:solidFill>
            <a:srgbClr val="F1BE3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26"/>
          <p:cNvSpPr/>
          <p:nvPr/>
        </p:nvSpPr>
        <p:spPr>
          <a:xfrm>
            <a:off x="5238125" y="3498875"/>
            <a:ext cx="791400" cy="754200"/>
          </a:xfrm>
          <a:prstGeom prst="roundRect">
            <a:avLst>
              <a:gd fmla="val 16667" name="adj"/>
            </a:avLst>
          </a:prstGeom>
          <a:solidFill>
            <a:srgbClr val="E7496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26"/>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401" name="Google Shape;2401;p126"/>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402" name="Google Shape;2402;p126"/>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Ubuntu</a:t>
            </a:r>
            <a:endParaRPr b="1">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https://fonts.google.com/specimen/Ubuntu</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FFFFFF"/>
              </a:solidFill>
              <a:latin typeface="Arial"/>
              <a:ea typeface="Arial"/>
              <a:cs typeface="Arial"/>
              <a:sym typeface="Arial"/>
            </a:endParaRPr>
          </a:p>
          <a:p>
            <a:pPr indent="0" lvl="0" marL="0" rtl="0" algn="ctr">
              <a:spcBef>
                <a:spcPts val="0"/>
              </a:spcBef>
              <a:spcAft>
                <a:spcPts val="0"/>
              </a:spcAft>
              <a:buNone/>
            </a:pPr>
            <a:r>
              <a:rPr b="1" lang="en">
                <a:solidFill>
                  <a:srgbClr val="FFFFFF"/>
                </a:solidFill>
                <a:latin typeface="Arial"/>
                <a:ea typeface="Arial"/>
                <a:cs typeface="Arial"/>
                <a:sym typeface="Arial"/>
              </a:rPr>
              <a:t>Roboto Mono</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https://fonts.google.com/specimen/Roboto+Mono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sp>
        <p:nvSpPr>
          <p:cNvPr id="2403" name="Google Shape;2403;p126"/>
          <p:cNvSpPr txBox="1"/>
          <p:nvPr/>
        </p:nvSpPr>
        <p:spPr>
          <a:xfrm>
            <a:off x="417950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#9100a7</a:t>
            </a:r>
            <a:endParaRPr sz="1000">
              <a:solidFill>
                <a:srgbClr val="FFFFFF"/>
              </a:solidFill>
            </a:endParaRPr>
          </a:p>
        </p:txBody>
      </p:sp>
      <p:sp>
        <p:nvSpPr>
          <p:cNvPr id="2404" name="Google Shape;2404;p126"/>
          <p:cNvSpPr txBox="1"/>
          <p:nvPr/>
        </p:nvSpPr>
        <p:spPr>
          <a:xfrm>
            <a:off x="52413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#e7496c</a:t>
            </a:r>
            <a:endParaRPr sz="1000">
              <a:solidFill>
                <a:srgbClr val="FFFFFF"/>
              </a:solidFill>
            </a:endParaRPr>
          </a:p>
        </p:txBody>
      </p:sp>
      <p:sp>
        <p:nvSpPr>
          <p:cNvPr id="2405" name="Google Shape;2405;p126"/>
          <p:cNvSpPr txBox="1"/>
          <p:nvPr/>
        </p:nvSpPr>
        <p:spPr>
          <a:xfrm>
            <a:off x="63031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33333"/>
                </a:solidFill>
              </a:rPr>
              <a:t>#f1be30</a:t>
            </a:r>
            <a:endParaRPr sz="1000">
              <a:solidFill>
                <a:srgbClr val="333333"/>
              </a:solidFill>
            </a:endParaRPr>
          </a:p>
        </p:txBody>
      </p:sp>
      <p:sp>
        <p:nvSpPr>
          <p:cNvPr id="2406" name="Google Shape;2406;p126"/>
          <p:cNvSpPr txBox="1"/>
          <p:nvPr/>
        </p:nvSpPr>
        <p:spPr>
          <a:xfrm>
            <a:off x="31176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33333"/>
                </a:solidFill>
              </a:rPr>
              <a:t>#78e5ec</a:t>
            </a:r>
            <a:endParaRPr sz="1000">
              <a:solidFill>
                <a:srgbClr val="333333"/>
              </a:solidFill>
            </a:endParaRPr>
          </a:p>
        </p:txBody>
      </p:sp>
      <p:sp>
        <p:nvSpPr>
          <p:cNvPr id="2407" name="Google Shape;2407;p126"/>
          <p:cNvSpPr/>
          <p:nvPr/>
        </p:nvSpPr>
        <p:spPr>
          <a:xfrm>
            <a:off x="7361775" y="3498875"/>
            <a:ext cx="791400" cy="754200"/>
          </a:xfrm>
          <a:prstGeom prst="roundRect">
            <a:avLst>
              <a:gd fmla="val 16667" name="adj"/>
            </a:avLst>
          </a:prstGeom>
          <a:solidFill>
            <a:srgbClr val="3333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26"/>
          <p:cNvSpPr txBox="1"/>
          <p:nvPr/>
        </p:nvSpPr>
        <p:spPr>
          <a:xfrm>
            <a:off x="73649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#333333</a:t>
            </a:r>
            <a:endParaRPr sz="1000">
              <a:solidFill>
                <a:srgbClr val="FFFFFF"/>
              </a:solidFill>
            </a:endParaRPr>
          </a:p>
        </p:txBody>
      </p:sp>
      <p:sp>
        <p:nvSpPr>
          <p:cNvPr id="2409" name="Google Shape;2409;p126"/>
          <p:cNvSpPr/>
          <p:nvPr/>
        </p:nvSpPr>
        <p:spPr>
          <a:xfrm>
            <a:off x="2052650" y="34988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26"/>
          <p:cNvSpPr txBox="1"/>
          <p:nvPr/>
        </p:nvSpPr>
        <p:spPr>
          <a:xfrm>
            <a:off x="20558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2411" name="Google Shape;2411;p126"/>
          <p:cNvSpPr/>
          <p:nvPr/>
        </p:nvSpPr>
        <p:spPr>
          <a:xfrm>
            <a:off x="987625"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26"/>
          <p:cNvSpPr txBox="1"/>
          <p:nvPr/>
        </p:nvSpPr>
        <p:spPr>
          <a:xfrm>
            <a:off x="9908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4"/>
          <p:cNvSpPr txBox="1"/>
          <p:nvPr>
            <p:ph idx="1" type="subTitle"/>
          </p:nvPr>
        </p:nvSpPr>
        <p:spPr>
          <a:xfrm>
            <a:off x="1962021" y="3354307"/>
            <a:ext cx="3352800" cy="2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402" name="Google Shape;402;p64"/>
          <p:cNvSpPr txBox="1"/>
          <p:nvPr>
            <p:ph type="title"/>
          </p:nvPr>
        </p:nvSpPr>
        <p:spPr>
          <a:xfrm>
            <a:off x="1962025" y="1270275"/>
            <a:ext cx="34779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16" name="Shape 2416"/>
        <p:cNvGrpSpPr/>
        <p:nvPr/>
      </p:nvGrpSpPr>
      <p:grpSpPr>
        <a:xfrm>
          <a:off x="0" y="0"/>
          <a:ext cx="0" cy="0"/>
          <a:chOff x="0" y="0"/>
          <a:chExt cx="0" cy="0"/>
        </a:xfrm>
      </p:grpSpPr>
      <p:sp>
        <p:nvSpPr>
          <p:cNvPr id="2417" name="Google Shape;2417;p127"/>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 by Freepik</a:t>
            </a:r>
            <a:endParaRPr>
              <a:solidFill>
                <a:srgbClr val="FFFFFF"/>
              </a:solidFill>
              <a:latin typeface="Arial"/>
              <a:ea typeface="Arial"/>
              <a:cs typeface="Arial"/>
              <a:sym typeface="Arial"/>
            </a:endParaRPr>
          </a:p>
        </p:txBody>
      </p:sp>
      <p:sp>
        <p:nvSpPr>
          <p:cNvPr id="2418" name="Google Shape;2418;p127"/>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2419" name="Google Shape;2419;p12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420" name="Google Shape;2420;p127"/>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2421" name="Google Shape;2421;p127"/>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2422" name="Google Shape;2422;p127"/>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2423" name="Google Shape;2423;p127"/>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2424" name="Google Shape;2424;p127"/>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2425" name="Google Shape;2425;p127"/>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2426" name="Google Shape;2426;p127"/>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2427" name="Google Shape;2427;p127"/>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2428" name="Google Shape;2428;p127"/>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32" name="Shape 2432"/>
        <p:cNvGrpSpPr/>
        <p:nvPr/>
      </p:nvGrpSpPr>
      <p:grpSpPr>
        <a:xfrm>
          <a:off x="0" y="0"/>
          <a:ext cx="0" cy="0"/>
          <a:chOff x="0" y="0"/>
          <a:chExt cx="0" cy="0"/>
        </a:xfrm>
      </p:grpSpPr>
      <p:sp>
        <p:nvSpPr>
          <p:cNvPr id="2433" name="Google Shape;2433;p128"/>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434" name="Google Shape;2434;p128"/>
          <p:cNvGrpSpPr/>
          <p:nvPr/>
        </p:nvGrpSpPr>
        <p:grpSpPr>
          <a:xfrm>
            <a:off x="5156078" y="3085736"/>
            <a:ext cx="474294" cy="551291"/>
            <a:chOff x="4727025" y="1332775"/>
            <a:chExt cx="59900" cy="69625"/>
          </a:xfrm>
        </p:grpSpPr>
        <p:sp>
          <p:nvSpPr>
            <p:cNvPr id="2435" name="Google Shape;2435;p12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2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128"/>
          <p:cNvGrpSpPr/>
          <p:nvPr/>
        </p:nvGrpSpPr>
        <p:grpSpPr>
          <a:xfrm>
            <a:off x="5769734" y="2314340"/>
            <a:ext cx="555653" cy="557031"/>
            <a:chOff x="4820425" y="1329900"/>
            <a:chExt cx="70175" cy="70350"/>
          </a:xfrm>
        </p:grpSpPr>
        <p:sp>
          <p:nvSpPr>
            <p:cNvPr id="2438" name="Google Shape;2438;p12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2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2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2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2" name="Google Shape;2442;p128"/>
          <p:cNvGrpSpPr/>
          <p:nvPr/>
        </p:nvGrpSpPr>
        <p:grpSpPr>
          <a:xfrm>
            <a:off x="6396103" y="2318845"/>
            <a:ext cx="582574" cy="533871"/>
            <a:chOff x="4903200" y="1331525"/>
            <a:chExt cx="73575" cy="67425"/>
          </a:xfrm>
        </p:grpSpPr>
        <p:sp>
          <p:nvSpPr>
            <p:cNvPr id="2443" name="Google Shape;2443;p12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2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p128"/>
          <p:cNvGrpSpPr/>
          <p:nvPr/>
        </p:nvGrpSpPr>
        <p:grpSpPr>
          <a:xfrm>
            <a:off x="5755581" y="3078709"/>
            <a:ext cx="583960" cy="565345"/>
            <a:chOff x="4815575" y="1416800"/>
            <a:chExt cx="73750" cy="71400"/>
          </a:xfrm>
        </p:grpSpPr>
        <p:sp>
          <p:nvSpPr>
            <p:cNvPr id="2446" name="Google Shape;2446;p12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2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2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128"/>
          <p:cNvGrpSpPr/>
          <p:nvPr/>
        </p:nvGrpSpPr>
        <p:grpSpPr>
          <a:xfrm>
            <a:off x="6390362" y="3108896"/>
            <a:ext cx="589898" cy="504970"/>
            <a:chOff x="4902475" y="1418875"/>
            <a:chExt cx="74500" cy="63775"/>
          </a:xfrm>
        </p:grpSpPr>
        <p:sp>
          <p:nvSpPr>
            <p:cNvPr id="2450" name="Google Shape;2450;p12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28"/>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2" name="Google Shape;2452;p128"/>
          <p:cNvGrpSpPr/>
          <p:nvPr/>
        </p:nvGrpSpPr>
        <p:grpSpPr>
          <a:xfrm>
            <a:off x="5765577" y="3826000"/>
            <a:ext cx="563967" cy="567127"/>
            <a:chOff x="4818100" y="1507675"/>
            <a:chExt cx="71225" cy="71625"/>
          </a:xfrm>
        </p:grpSpPr>
        <p:sp>
          <p:nvSpPr>
            <p:cNvPr id="2453" name="Google Shape;2453;p12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2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2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2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128"/>
          <p:cNvGrpSpPr/>
          <p:nvPr/>
        </p:nvGrpSpPr>
        <p:grpSpPr>
          <a:xfrm>
            <a:off x="5079075" y="3829461"/>
            <a:ext cx="628301" cy="588505"/>
            <a:chOff x="4721450" y="1509475"/>
            <a:chExt cx="79350" cy="74325"/>
          </a:xfrm>
        </p:grpSpPr>
        <p:sp>
          <p:nvSpPr>
            <p:cNvPr id="2458" name="Google Shape;2458;p12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2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2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2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128"/>
          <p:cNvGrpSpPr/>
          <p:nvPr/>
        </p:nvGrpSpPr>
        <p:grpSpPr>
          <a:xfrm>
            <a:off x="6424608" y="3814027"/>
            <a:ext cx="557038" cy="562772"/>
            <a:chOff x="4906800" y="1507500"/>
            <a:chExt cx="70350" cy="71075"/>
          </a:xfrm>
        </p:grpSpPr>
        <p:sp>
          <p:nvSpPr>
            <p:cNvPr id="2463" name="Google Shape;2463;p12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2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2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2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2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128"/>
          <p:cNvGrpSpPr/>
          <p:nvPr/>
        </p:nvGrpSpPr>
        <p:grpSpPr>
          <a:xfrm>
            <a:off x="4462216" y="2340963"/>
            <a:ext cx="517934" cy="517934"/>
            <a:chOff x="3736598" y="2170606"/>
            <a:chExt cx="404889" cy="404889"/>
          </a:xfrm>
        </p:grpSpPr>
        <p:sp>
          <p:nvSpPr>
            <p:cNvPr id="2469" name="Google Shape;2469;p12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2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2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2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3" name="Google Shape;2473;p128"/>
          <p:cNvGrpSpPr/>
          <p:nvPr/>
        </p:nvGrpSpPr>
        <p:grpSpPr>
          <a:xfrm>
            <a:off x="3729277" y="2341061"/>
            <a:ext cx="586986" cy="517740"/>
            <a:chOff x="3161917" y="2170682"/>
            <a:chExt cx="458870" cy="404737"/>
          </a:xfrm>
        </p:grpSpPr>
        <p:sp>
          <p:nvSpPr>
            <p:cNvPr id="2474" name="Google Shape;2474;p12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2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2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128"/>
          <p:cNvGrpSpPr/>
          <p:nvPr/>
        </p:nvGrpSpPr>
        <p:grpSpPr>
          <a:xfrm>
            <a:off x="3752299" y="3102400"/>
            <a:ext cx="540943" cy="517963"/>
            <a:chOff x="3179914" y="2889488"/>
            <a:chExt cx="422876" cy="404911"/>
          </a:xfrm>
        </p:grpSpPr>
        <p:sp>
          <p:nvSpPr>
            <p:cNvPr id="2478" name="Google Shape;2478;p12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2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2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2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2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2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128"/>
          <p:cNvGrpSpPr/>
          <p:nvPr/>
        </p:nvGrpSpPr>
        <p:grpSpPr>
          <a:xfrm>
            <a:off x="4453093" y="3102358"/>
            <a:ext cx="536180" cy="518047"/>
            <a:chOff x="3729467" y="2889422"/>
            <a:chExt cx="419153" cy="404977"/>
          </a:xfrm>
        </p:grpSpPr>
        <p:sp>
          <p:nvSpPr>
            <p:cNvPr id="2485" name="Google Shape;2485;p12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2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2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2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2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2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2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2" name="Google Shape;2492;p128"/>
          <p:cNvGrpSpPr/>
          <p:nvPr/>
        </p:nvGrpSpPr>
        <p:grpSpPr>
          <a:xfrm>
            <a:off x="1990126" y="3445787"/>
            <a:ext cx="965351" cy="134611"/>
            <a:chOff x="4411970" y="2962952"/>
            <a:chExt cx="706544" cy="104212"/>
          </a:xfrm>
        </p:grpSpPr>
        <p:sp>
          <p:nvSpPr>
            <p:cNvPr id="2493" name="Google Shape;2493;p12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2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2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2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7" name="Google Shape;2497;p128"/>
          <p:cNvGrpSpPr/>
          <p:nvPr/>
        </p:nvGrpSpPr>
        <p:grpSpPr>
          <a:xfrm>
            <a:off x="1990126" y="3041077"/>
            <a:ext cx="960158" cy="289172"/>
            <a:chOff x="4411970" y="2726085"/>
            <a:chExt cx="643107" cy="193659"/>
          </a:xfrm>
        </p:grpSpPr>
        <p:sp>
          <p:nvSpPr>
            <p:cNvPr id="2498" name="Google Shape;2498;p12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2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2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1" name="Google Shape;2501;p128"/>
          <p:cNvGrpSpPr/>
          <p:nvPr/>
        </p:nvGrpSpPr>
        <p:grpSpPr>
          <a:xfrm>
            <a:off x="998624" y="3295400"/>
            <a:ext cx="811503" cy="252584"/>
            <a:chOff x="4411970" y="4340222"/>
            <a:chExt cx="779467" cy="242683"/>
          </a:xfrm>
        </p:grpSpPr>
        <p:sp>
          <p:nvSpPr>
            <p:cNvPr id="2502" name="Google Shape;2502;p12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2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2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128"/>
          <p:cNvGrpSpPr/>
          <p:nvPr/>
        </p:nvGrpSpPr>
        <p:grpSpPr>
          <a:xfrm>
            <a:off x="1990126" y="2709308"/>
            <a:ext cx="965160" cy="216230"/>
            <a:chOff x="4411970" y="2468674"/>
            <a:chExt cx="747317" cy="167425"/>
          </a:xfrm>
        </p:grpSpPr>
        <p:sp>
          <p:nvSpPr>
            <p:cNvPr id="2506" name="Google Shape;2506;p12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2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8" name="Google Shape;2508;p128"/>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9" name="Google Shape;2509;p128"/>
          <p:cNvGrpSpPr/>
          <p:nvPr/>
        </p:nvGrpSpPr>
        <p:grpSpPr>
          <a:xfrm>
            <a:off x="997692" y="2334687"/>
            <a:ext cx="1959041" cy="208784"/>
            <a:chOff x="6336019" y="3733725"/>
            <a:chExt cx="2566206" cy="351310"/>
          </a:xfrm>
        </p:grpSpPr>
        <p:sp>
          <p:nvSpPr>
            <p:cNvPr id="2510" name="Google Shape;2510;p128"/>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28"/>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28"/>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28"/>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128"/>
          <p:cNvGrpSpPr/>
          <p:nvPr/>
        </p:nvGrpSpPr>
        <p:grpSpPr>
          <a:xfrm>
            <a:off x="1990126" y="3950602"/>
            <a:ext cx="946551" cy="153200"/>
            <a:chOff x="4404545" y="3301592"/>
            <a:chExt cx="782403" cy="129272"/>
          </a:xfrm>
        </p:grpSpPr>
        <p:sp>
          <p:nvSpPr>
            <p:cNvPr id="2515" name="Google Shape;2515;p12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28"/>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7" name="Google Shape;2517;p128"/>
          <p:cNvGrpSpPr/>
          <p:nvPr/>
        </p:nvGrpSpPr>
        <p:grpSpPr>
          <a:xfrm>
            <a:off x="1990126" y="3695937"/>
            <a:ext cx="962257" cy="139127"/>
            <a:chOff x="4411970" y="3131459"/>
            <a:chExt cx="710520" cy="117397"/>
          </a:xfrm>
        </p:grpSpPr>
        <p:sp>
          <p:nvSpPr>
            <p:cNvPr id="2518" name="Google Shape;2518;p12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2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520" name="Google Shape;2520;p128"/>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1" name="Google Shape;2521;p128"/>
          <p:cNvGrpSpPr/>
          <p:nvPr/>
        </p:nvGrpSpPr>
        <p:grpSpPr>
          <a:xfrm>
            <a:off x="990271" y="3621603"/>
            <a:ext cx="823838" cy="458988"/>
            <a:chOff x="4411970" y="1801825"/>
            <a:chExt cx="734586" cy="409262"/>
          </a:xfrm>
        </p:grpSpPr>
        <p:sp>
          <p:nvSpPr>
            <p:cNvPr id="2522" name="Google Shape;2522;p12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2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128"/>
          <p:cNvGrpSpPr/>
          <p:nvPr/>
        </p:nvGrpSpPr>
        <p:grpSpPr>
          <a:xfrm>
            <a:off x="3095243" y="2339173"/>
            <a:ext cx="521514" cy="521514"/>
            <a:chOff x="5681300" y="2527788"/>
            <a:chExt cx="805800" cy="805800"/>
          </a:xfrm>
        </p:grpSpPr>
        <p:sp>
          <p:nvSpPr>
            <p:cNvPr id="2525" name="Google Shape;2525;p128"/>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2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128"/>
          <p:cNvGrpSpPr/>
          <p:nvPr/>
        </p:nvGrpSpPr>
        <p:grpSpPr>
          <a:xfrm>
            <a:off x="3089483" y="3094865"/>
            <a:ext cx="533033" cy="533033"/>
            <a:chOff x="4049800" y="640400"/>
            <a:chExt cx="858900" cy="858900"/>
          </a:xfrm>
        </p:grpSpPr>
        <p:sp>
          <p:nvSpPr>
            <p:cNvPr id="2528" name="Google Shape;2528;p128"/>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28"/>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128"/>
          <p:cNvGrpSpPr/>
          <p:nvPr/>
        </p:nvGrpSpPr>
        <p:grpSpPr>
          <a:xfrm>
            <a:off x="3014966" y="3772543"/>
            <a:ext cx="682068" cy="682068"/>
            <a:chOff x="5080188" y="927900"/>
            <a:chExt cx="961200" cy="961200"/>
          </a:xfrm>
        </p:grpSpPr>
        <p:sp>
          <p:nvSpPr>
            <p:cNvPr id="2531" name="Google Shape;2531;p128"/>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28"/>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28"/>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28"/>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2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2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2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2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128"/>
          <p:cNvGrpSpPr/>
          <p:nvPr/>
        </p:nvGrpSpPr>
        <p:grpSpPr>
          <a:xfrm>
            <a:off x="4478465" y="3869234"/>
            <a:ext cx="505650" cy="504006"/>
            <a:chOff x="6039282" y="1042577"/>
            <a:chExt cx="734315" cy="731929"/>
          </a:xfrm>
        </p:grpSpPr>
        <p:sp>
          <p:nvSpPr>
            <p:cNvPr id="2540" name="Google Shape;2540;p12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2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2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2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2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2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2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2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2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2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2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2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2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2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2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2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2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2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2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2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2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1" name="Google Shape;2561;p128"/>
          <p:cNvGrpSpPr/>
          <p:nvPr/>
        </p:nvGrpSpPr>
        <p:grpSpPr>
          <a:xfrm>
            <a:off x="5091067" y="2298862"/>
            <a:ext cx="567744" cy="602136"/>
            <a:chOff x="1825800" y="1651625"/>
            <a:chExt cx="539989" cy="571775"/>
          </a:xfrm>
        </p:grpSpPr>
        <p:sp>
          <p:nvSpPr>
            <p:cNvPr id="2562" name="Google Shape;2562;p128"/>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28"/>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28"/>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2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6" name="Google Shape;2566;p128"/>
          <p:cNvGrpSpPr/>
          <p:nvPr/>
        </p:nvGrpSpPr>
        <p:grpSpPr>
          <a:xfrm>
            <a:off x="3765995" y="3855579"/>
            <a:ext cx="508123" cy="507955"/>
            <a:chOff x="1897577" y="2802432"/>
            <a:chExt cx="492176" cy="492014"/>
          </a:xfrm>
        </p:grpSpPr>
        <p:sp>
          <p:nvSpPr>
            <p:cNvPr id="2567" name="Google Shape;2567;p128"/>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28"/>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28"/>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28"/>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28"/>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28"/>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28"/>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28"/>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28"/>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28"/>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28"/>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28"/>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9" name="Google Shape;2579;p128"/>
          <p:cNvGrpSpPr/>
          <p:nvPr/>
        </p:nvGrpSpPr>
        <p:grpSpPr>
          <a:xfrm>
            <a:off x="997525" y="4169123"/>
            <a:ext cx="809227" cy="200842"/>
            <a:chOff x="2013045" y="4813233"/>
            <a:chExt cx="921986" cy="228854"/>
          </a:xfrm>
        </p:grpSpPr>
        <p:sp>
          <p:nvSpPr>
            <p:cNvPr id="2580" name="Google Shape;2580;p128"/>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28"/>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2" name="Google Shape;2582;p128"/>
          <p:cNvGrpSpPr/>
          <p:nvPr/>
        </p:nvGrpSpPr>
        <p:grpSpPr>
          <a:xfrm>
            <a:off x="1005985" y="2656004"/>
            <a:ext cx="792421" cy="269941"/>
            <a:chOff x="1046767" y="4756633"/>
            <a:chExt cx="859646" cy="292841"/>
          </a:xfrm>
        </p:grpSpPr>
        <p:sp>
          <p:nvSpPr>
            <p:cNvPr id="2583" name="Google Shape;2583;p128"/>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28"/>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28"/>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6" name="Google Shape;2586;p12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2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2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2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0" name="Google Shape;2590;p128"/>
          <p:cNvGrpSpPr/>
          <p:nvPr/>
        </p:nvGrpSpPr>
        <p:grpSpPr>
          <a:xfrm>
            <a:off x="7141841" y="2550562"/>
            <a:ext cx="166473" cy="141497"/>
            <a:chOff x="4660325" y="1866850"/>
            <a:chExt cx="68350" cy="58100"/>
          </a:xfrm>
        </p:grpSpPr>
        <p:sp>
          <p:nvSpPr>
            <p:cNvPr id="2591" name="Google Shape;2591;p12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2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128"/>
          <p:cNvGrpSpPr/>
          <p:nvPr/>
        </p:nvGrpSpPr>
        <p:grpSpPr>
          <a:xfrm>
            <a:off x="7451186" y="2576286"/>
            <a:ext cx="162515" cy="90049"/>
            <a:chOff x="4791775" y="1877500"/>
            <a:chExt cx="66725" cy="36975"/>
          </a:xfrm>
        </p:grpSpPr>
        <p:sp>
          <p:nvSpPr>
            <p:cNvPr id="2594" name="Google Shape;2594;p12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2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6" name="Google Shape;2596;p128"/>
          <p:cNvGrpSpPr/>
          <p:nvPr/>
        </p:nvGrpSpPr>
        <p:grpSpPr>
          <a:xfrm>
            <a:off x="7772899" y="2576286"/>
            <a:ext cx="144979" cy="90049"/>
            <a:chOff x="4923925" y="1877500"/>
            <a:chExt cx="59525" cy="36975"/>
          </a:xfrm>
        </p:grpSpPr>
        <p:sp>
          <p:nvSpPr>
            <p:cNvPr id="2597" name="Google Shape;2597;p12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2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9" name="Google Shape;2599;p128"/>
          <p:cNvGrpSpPr/>
          <p:nvPr/>
        </p:nvGrpSpPr>
        <p:grpSpPr>
          <a:xfrm>
            <a:off x="8067390" y="2558477"/>
            <a:ext cx="141447" cy="125667"/>
            <a:chOff x="5058450" y="1870100"/>
            <a:chExt cx="58075" cy="51600"/>
          </a:xfrm>
        </p:grpSpPr>
        <p:sp>
          <p:nvSpPr>
            <p:cNvPr id="2600" name="Google Shape;2600;p12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2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2" name="Google Shape;2602;p128"/>
          <p:cNvGrpSpPr/>
          <p:nvPr/>
        </p:nvGrpSpPr>
        <p:grpSpPr>
          <a:xfrm>
            <a:off x="7481905" y="2980885"/>
            <a:ext cx="101077" cy="107645"/>
            <a:chOff x="4811425" y="2065025"/>
            <a:chExt cx="41500" cy="44200"/>
          </a:xfrm>
        </p:grpSpPr>
        <p:sp>
          <p:nvSpPr>
            <p:cNvPr id="2603" name="Google Shape;2603;p12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2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128"/>
          <p:cNvGrpSpPr/>
          <p:nvPr/>
        </p:nvGrpSpPr>
        <p:grpSpPr>
          <a:xfrm>
            <a:off x="7774342" y="2981098"/>
            <a:ext cx="120867" cy="107218"/>
            <a:chOff x="4929875" y="2065025"/>
            <a:chExt cx="49625" cy="44025"/>
          </a:xfrm>
        </p:grpSpPr>
        <p:sp>
          <p:nvSpPr>
            <p:cNvPr id="2606" name="Google Shape;2606;p12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2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128"/>
          <p:cNvGrpSpPr/>
          <p:nvPr/>
        </p:nvGrpSpPr>
        <p:grpSpPr>
          <a:xfrm>
            <a:off x="8103011" y="2984112"/>
            <a:ext cx="70206" cy="101191"/>
            <a:chOff x="5083925" y="2066350"/>
            <a:chExt cx="28825" cy="41550"/>
          </a:xfrm>
        </p:grpSpPr>
        <p:sp>
          <p:nvSpPr>
            <p:cNvPr id="2609" name="Google Shape;2609;p12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2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1" name="Google Shape;2611;p128"/>
          <p:cNvGrpSpPr/>
          <p:nvPr/>
        </p:nvGrpSpPr>
        <p:grpSpPr>
          <a:xfrm>
            <a:off x="7134565" y="2999759"/>
            <a:ext cx="181026" cy="69896"/>
            <a:chOff x="4659775" y="2072775"/>
            <a:chExt cx="74325" cy="28700"/>
          </a:xfrm>
        </p:grpSpPr>
        <p:sp>
          <p:nvSpPr>
            <p:cNvPr id="2612" name="Google Shape;2612;p12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2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2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128"/>
          <p:cNvGrpSpPr/>
          <p:nvPr/>
        </p:nvGrpSpPr>
        <p:grpSpPr>
          <a:xfrm>
            <a:off x="8054421" y="2790324"/>
            <a:ext cx="167387" cy="89197"/>
            <a:chOff x="4662475" y="1976500"/>
            <a:chExt cx="68725" cy="36625"/>
          </a:xfrm>
        </p:grpSpPr>
        <p:sp>
          <p:nvSpPr>
            <p:cNvPr id="2616" name="Google Shape;2616;p12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2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2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9" name="Google Shape;2619;p128"/>
          <p:cNvGrpSpPr/>
          <p:nvPr/>
        </p:nvGrpSpPr>
        <p:grpSpPr>
          <a:xfrm>
            <a:off x="7751326" y="2793764"/>
            <a:ext cx="166899" cy="82317"/>
            <a:chOff x="4920150" y="1977875"/>
            <a:chExt cx="68525" cy="33800"/>
          </a:xfrm>
        </p:grpSpPr>
        <p:sp>
          <p:nvSpPr>
            <p:cNvPr id="2620" name="Google Shape;2620;p12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2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2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128"/>
          <p:cNvGrpSpPr/>
          <p:nvPr/>
        </p:nvGrpSpPr>
        <p:grpSpPr>
          <a:xfrm>
            <a:off x="7162483" y="3197682"/>
            <a:ext cx="125190" cy="127859"/>
            <a:chOff x="4676550" y="2160575"/>
            <a:chExt cx="51400" cy="52500"/>
          </a:xfrm>
        </p:grpSpPr>
        <p:sp>
          <p:nvSpPr>
            <p:cNvPr id="2624" name="Google Shape;2624;p12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2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2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7" name="Google Shape;2627;p128"/>
          <p:cNvGrpSpPr/>
          <p:nvPr/>
        </p:nvGrpSpPr>
        <p:grpSpPr>
          <a:xfrm>
            <a:off x="7459741" y="3204714"/>
            <a:ext cx="145405" cy="113794"/>
            <a:chOff x="4768325" y="2163475"/>
            <a:chExt cx="59700" cy="46725"/>
          </a:xfrm>
        </p:grpSpPr>
        <p:sp>
          <p:nvSpPr>
            <p:cNvPr id="2628" name="Google Shape;2628;p12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2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0" name="Google Shape;2630;p12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2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2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2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2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2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6" name="Google Shape;2636;p128"/>
          <p:cNvGrpSpPr/>
          <p:nvPr/>
        </p:nvGrpSpPr>
        <p:grpSpPr>
          <a:xfrm>
            <a:off x="7476059" y="3459808"/>
            <a:ext cx="112768" cy="106853"/>
            <a:chOff x="4768575" y="2253950"/>
            <a:chExt cx="46300" cy="43875"/>
          </a:xfrm>
        </p:grpSpPr>
        <p:sp>
          <p:nvSpPr>
            <p:cNvPr id="2637" name="Google Shape;2637;p12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2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9" name="Google Shape;2639;p128"/>
          <p:cNvGrpSpPr/>
          <p:nvPr/>
        </p:nvGrpSpPr>
        <p:grpSpPr>
          <a:xfrm>
            <a:off x="7775682" y="3948834"/>
            <a:ext cx="118187" cy="146246"/>
            <a:chOff x="4960900" y="2433225"/>
            <a:chExt cx="48525" cy="60050"/>
          </a:xfrm>
        </p:grpSpPr>
        <p:sp>
          <p:nvSpPr>
            <p:cNvPr id="2640" name="Google Shape;2640;p12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2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128"/>
          <p:cNvGrpSpPr/>
          <p:nvPr/>
        </p:nvGrpSpPr>
        <p:grpSpPr>
          <a:xfrm>
            <a:off x="7464247" y="4212895"/>
            <a:ext cx="136394" cy="143810"/>
            <a:chOff x="4854075" y="2527625"/>
            <a:chExt cx="56000" cy="59050"/>
          </a:xfrm>
        </p:grpSpPr>
        <p:sp>
          <p:nvSpPr>
            <p:cNvPr id="2643" name="Google Shape;2643;p12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2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5" name="Google Shape;2645;p12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2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2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8" name="Google Shape;2648;p128"/>
          <p:cNvGrpSpPr/>
          <p:nvPr/>
        </p:nvGrpSpPr>
        <p:grpSpPr>
          <a:xfrm>
            <a:off x="8088458" y="3676639"/>
            <a:ext cx="99312" cy="160797"/>
            <a:chOff x="5059700" y="2334775"/>
            <a:chExt cx="40775" cy="66025"/>
          </a:xfrm>
        </p:grpSpPr>
        <p:sp>
          <p:nvSpPr>
            <p:cNvPr id="2649" name="Google Shape;2649;p12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2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2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2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2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2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2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2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2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128"/>
          <p:cNvGrpSpPr/>
          <p:nvPr/>
        </p:nvGrpSpPr>
        <p:grpSpPr>
          <a:xfrm>
            <a:off x="8045622" y="3941771"/>
            <a:ext cx="184984" cy="160371"/>
            <a:chOff x="5037700" y="2430325"/>
            <a:chExt cx="75950" cy="65850"/>
          </a:xfrm>
        </p:grpSpPr>
        <p:sp>
          <p:nvSpPr>
            <p:cNvPr id="2659" name="Google Shape;2659;p12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2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128"/>
          <p:cNvGrpSpPr/>
          <p:nvPr/>
        </p:nvGrpSpPr>
        <p:grpSpPr>
          <a:xfrm>
            <a:off x="7465128" y="3708223"/>
            <a:ext cx="173014" cy="97629"/>
            <a:chOff x="4756975" y="2341800"/>
            <a:chExt cx="91975" cy="51925"/>
          </a:xfrm>
        </p:grpSpPr>
        <p:sp>
          <p:nvSpPr>
            <p:cNvPr id="2662" name="Google Shape;2662;p12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2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2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2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2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2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2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2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2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2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2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2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2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2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2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2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2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2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2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2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128"/>
          <p:cNvGrpSpPr/>
          <p:nvPr/>
        </p:nvGrpSpPr>
        <p:grpSpPr>
          <a:xfrm>
            <a:off x="7732065" y="4196920"/>
            <a:ext cx="212497" cy="175761"/>
            <a:chOff x="4943575" y="2516350"/>
            <a:chExt cx="98675" cy="81700"/>
          </a:xfrm>
        </p:grpSpPr>
        <p:sp>
          <p:nvSpPr>
            <p:cNvPr id="2683" name="Google Shape;2683;p12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2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2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2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2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2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2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2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2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2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2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2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2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2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2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2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2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2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2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2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2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2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2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2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2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2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2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2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2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2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2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2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2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2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2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2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2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2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2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2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2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2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2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2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2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2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2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2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2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2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2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2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2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2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2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2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2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2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2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2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2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2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2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2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2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2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2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2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2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2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2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2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2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2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2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2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2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2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1" name="Google Shape;2761;p12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2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28"/>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28"/>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2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grpSp>
        <p:nvGrpSpPr>
          <p:cNvPr id="2770" name="Google Shape;2770;p129"/>
          <p:cNvGrpSpPr/>
          <p:nvPr/>
        </p:nvGrpSpPr>
        <p:grpSpPr>
          <a:xfrm>
            <a:off x="3642951" y="1176740"/>
            <a:ext cx="2078182" cy="1366558"/>
            <a:chOff x="235800" y="830650"/>
            <a:chExt cx="6978450" cy="4588844"/>
          </a:xfrm>
        </p:grpSpPr>
        <p:sp>
          <p:nvSpPr>
            <p:cNvPr id="2771" name="Google Shape;2771;p12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2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2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2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2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2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129"/>
          <p:cNvGrpSpPr/>
          <p:nvPr/>
        </p:nvGrpSpPr>
        <p:grpSpPr>
          <a:xfrm>
            <a:off x="738454" y="3007842"/>
            <a:ext cx="2622876" cy="1333540"/>
            <a:chOff x="238125" y="1038125"/>
            <a:chExt cx="7146800" cy="3633625"/>
          </a:xfrm>
        </p:grpSpPr>
        <p:sp>
          <p:nvSpPr>
            <p:cNvPr id="2778" name="Google Shape;2778;p12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2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2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2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2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2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2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2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2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2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2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2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2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2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2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2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2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2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2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2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2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2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2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2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2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2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2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2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2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2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2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2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2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2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2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2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2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2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2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2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2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2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2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2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2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2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2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2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2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2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2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2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2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2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2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2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2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2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2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2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2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2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2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2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2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2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2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2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2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2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2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2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2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2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2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2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2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2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2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2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2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2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2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2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2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2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2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2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2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2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2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2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2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2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2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2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2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2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2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2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2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2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2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2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2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2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2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2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2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2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2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2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2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2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2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2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2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2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2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2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2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2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2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2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2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2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2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2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2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2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2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2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2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2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2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2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2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2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2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2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2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2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2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2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2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2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2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2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2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2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2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2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2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2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2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2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2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2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2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2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2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2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2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2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2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2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2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2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2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2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2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2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2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2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2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2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2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2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2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2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2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2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2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2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2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2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2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2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2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2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2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2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2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2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2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2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2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2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2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2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2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2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2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2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2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2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2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2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2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2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2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2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2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2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2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2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2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2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2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2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2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2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2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2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2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2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2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2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2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2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2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2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2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2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2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2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2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2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2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2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2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2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2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2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2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2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2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2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2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2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2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2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2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2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2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2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2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2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2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2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2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2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2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2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2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2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2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2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2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2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2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2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2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2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2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2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2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2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2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2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2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2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2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2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2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2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2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2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2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2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2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2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2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2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2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2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2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2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2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2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2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2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2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2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2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2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2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2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2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2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2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2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2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2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2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2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2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2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2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2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2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2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2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2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2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2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2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2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2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2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2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2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2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2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2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2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2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2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2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2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2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2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2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2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2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2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2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2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2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2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2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2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2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2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2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2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2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2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2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2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2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2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2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2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2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2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2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2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2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2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2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2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2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2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2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2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2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2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2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2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2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2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2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2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2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2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2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2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2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2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2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2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2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2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2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2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2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2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2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2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2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2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2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2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2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2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2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2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2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2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2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2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2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2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2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2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2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2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2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2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2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2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2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2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2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2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2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2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2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2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2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2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2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2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2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2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2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2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2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2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2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2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2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2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2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2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2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2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2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2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2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2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2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2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2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2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2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2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2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2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2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2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2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2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2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2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2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2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2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2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2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2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2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2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2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2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2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2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2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2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2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2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2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2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2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2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2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2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2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2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2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2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2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2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2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2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2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2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2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2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2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2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2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2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2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2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2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2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2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2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2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2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2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2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2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2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2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2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2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2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2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2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2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2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2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2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2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2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2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2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2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2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2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2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2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2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2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2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2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2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2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2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2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2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2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2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2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2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2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2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2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2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2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2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2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2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2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2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2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2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2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2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2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2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2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2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2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2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2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2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2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2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2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2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2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2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2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2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2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2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2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2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2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2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2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2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2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2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2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2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2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2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2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2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2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2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2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2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2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2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2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2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2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2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2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2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2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2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2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2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2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2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2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2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2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2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2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2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2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2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2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2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2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2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2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2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2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2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2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2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2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2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2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2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2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2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2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2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2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2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2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2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2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2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2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2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2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2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2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2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2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2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2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2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2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2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2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2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2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2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2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2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2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2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2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2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2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2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2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2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2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2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2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2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2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2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2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2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2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2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2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2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2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2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2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2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2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2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2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2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2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2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2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2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2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2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2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2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2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2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2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2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2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2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2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2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2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2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2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2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2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2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2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2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2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2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2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2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2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2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2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2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2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2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2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2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2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2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2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2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2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2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2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2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2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2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2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2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2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2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2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2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2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2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2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2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2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2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2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2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2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2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2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2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2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2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2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2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2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2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2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2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2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2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2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2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2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2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2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2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2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2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2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2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2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2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2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2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2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2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2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2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2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2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2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2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2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2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2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2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2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2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2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2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2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2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2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2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2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2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2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2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2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2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2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2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2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2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2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2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2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2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2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2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2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2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2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2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2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2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2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2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2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2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2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2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2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2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2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2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2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2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2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2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2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2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2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2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2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2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2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2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2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2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2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2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2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2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2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2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2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2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2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2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2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2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2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2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2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2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2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2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2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2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2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2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2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2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2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2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2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2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2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2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2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2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2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2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2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2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2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2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2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2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2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2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2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2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2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2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2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2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2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2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2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2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2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2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2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2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2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2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2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2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2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2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2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2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2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2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2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2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2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2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2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2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2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2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2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2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2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2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2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2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2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2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2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2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2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2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2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2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2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2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2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2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2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2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2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2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2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2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2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2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2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2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2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2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2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2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2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2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2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2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2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2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2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2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2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2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2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2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2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2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2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2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2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2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2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2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2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2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2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2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2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2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2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2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2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2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2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2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2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2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2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2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2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2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2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2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2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2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2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2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2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2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2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2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2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2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2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2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2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2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2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2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2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2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2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2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2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2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2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2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2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2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2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2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2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2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2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2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2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2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2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2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2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2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2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2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2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2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2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2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2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2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2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2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2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2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2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2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2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2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2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2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2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2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2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2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2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2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2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2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2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2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2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2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2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2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2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2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2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2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2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2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2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2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2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2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2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2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2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2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2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2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2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2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2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2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2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2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2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2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2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2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2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2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2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2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2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2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2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2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2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2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2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2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2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2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2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2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2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2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2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2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2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2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2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2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2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2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2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2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2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2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2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2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2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2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2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2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2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2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2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2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2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2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2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2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2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2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2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2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2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2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2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2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2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2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2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2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2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2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2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2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2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2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2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2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2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2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2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2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2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2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2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2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2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2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2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2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2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2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2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2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2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2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2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2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2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2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2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2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2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2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2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2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2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2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2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2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2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2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2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2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2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2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2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2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2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2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2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2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2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2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2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2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2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2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2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2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2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2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2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2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2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2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2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2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2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2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2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2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2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2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2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2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2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2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2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2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2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2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2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2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2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2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2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2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2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2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2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2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2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2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2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2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2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2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2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2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2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2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2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2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2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2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2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2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2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2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129"/>
          <p:cNvGrpSpPr/>
          <p:nvPr/>
        </p:nvGrpSpPr>
        <p:grpSpPr>
          <a:xfrm>
            <a:off x="5961311" y="1231136"/>
            <a:ext cx="2435960" cy="1297725"/>
            <a:chOff x="233350" y="949250"/>
            <a:chExt cx="7137300" cy="3802300"/>
          </a:xfrm>
        </p:grpSpPr>
        <p:sp>
          <p:nvSpPr>
            <p:cNvPr id="4351" name="Google Shape;4351;p12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2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2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2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2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2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2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2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2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2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2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2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2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2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2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2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2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2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2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2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2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2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2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2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2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2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2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2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2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2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2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2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2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2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2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2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2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2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2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2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2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2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2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2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2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2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2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2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2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2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2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129"/>
          <p:cNvGrpSpPr/>
          <p:nvPr/>
        </p:nvGrpSpPr>
        <p:grpSpPr>
          <a:xfrm>
            <a:off x="7714435" y="3194726"/>
            <a:ext cx="104231" cy="320340"/>
            <a:chOff x="7564426" y="3224343"/>
            <a:chExt cx="119985" cy="368801"/>
          </a:xfrm>
        </p:grpSpPr>
        <p:sp>
          <p:nvSpPr>
            <p:cNvPr id="4403" name="Google Shape;4403;p12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2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129"/>
          <p:cNvGrpSpPr/>
          <p:nvPr/>
        </p:nvGrpSpPr>
        <p:grpSpPr>
          <a:xfrm>
            <a:off x="7413923" y="3188827"/>
            <a:ext cx="189489" cy="332132"/>
            <a:chOff x="8370831" y="3202002"/>
            <a:chExt cx="218129" cy="382376"/>
          </a:xfrm>
        </p:grpSpPr>
        <p:sp>
          <p:nvSpPr>
            <p:cNvPr id="4406" name="Google Shape;4406;p12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2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129"/>
          <p:cNvGrpSpPr/>
          <p:nvPr/>
        </p:nvGrpSpPr>
        <p:grpSpPr>
          <a:xfrm>
            <a:off x="8137312" y="3599959"/>
            <a:ext cx="309429" cy="267000"/>
            <a:chOff x="6742064" y="3750480"/>
            <a:chExt cx="399315" cy="344560"/>
          </a:xfrm>
        </p:grpSpPr>
        <p:sp>
          <p:nvSpPr>
            <p:cNvPr id="4409" name="Google Shape;4409;p12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2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129"/>
          <p:cNvGrpSpPr/>
          <p:nvPr/>
        </p:nvGrpSpPr>
        <p:grpSpPr>
          <a:xfrm>
            <a:off x="7676331" y="3951006"/>
            <a:ext cx="180437" cy="281608"/>
            <a:chOff x="7248525" y="3739696"/>
            <a:chExt cx="230531" cy="359790"/>
          </a:xfrm>
        </p:grpSpPr>
        <p:sp>
          <p:nvSpPr>
            <p:cNvPr id="4412" name="Google Shape;4412;p12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2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129"/>
          <p:cNvGrpSpPr/>
          <p:nvPr/>
        </p:nvGrpSpPr>
        <p:grpSpPr>
          <a:xfrm>
            <a:off x="7922251" y="3594231"/>
            <a:ext cx="162896" cy="278710"/>
            <a:chOff x="7601242" y="3729267"/>
            <a:chExt cx="222566" cy="380803"/>
          </a:xfrm>
        </p:grpSpPr>
        <p:sp>
          <p:nvSpPr>
            <p:cNvPr id="4415" name="Google Shape;4415;p12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2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7" name="Google Shape;4417;p129"/>
          <p:cNvSpPr/>
          <p:nvPr/>
        </p:nvSpPr>
        <p:spPr>
          <a:xfrm>
            <a:off x="7888277" y="32065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8" name="Google Shape;4418;p129"/>
          <p:cNvGrpSpPr/>
          <p:nvPr/>
        </p:nvGrpSpPr>
        <p:grpSpPr>
          <a:xfrm>
            <a:off x="7411896" y="3595371"/>
            <a:ext cx="193543" cy="275990"/>
            <a:chOff x="8304647" y="3738687"/>
            <a:chExt cx="225076" cy="320956"/>
          </a:xfrm>
        </p:grpSpPr>
        <p:sp>
          <p:nvSpPr>
            <p:cNvPr id="4419" name="Google Shape;4419;p129"/>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2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2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129"/>
          <p:cNvGrpSpPr/>
          <p:nvPr/>
        </p:nvGrpSpPr>
        <p:grpSpPr>
          <a:xfrm>
            <a:off x="7684389" y="3595371"/>
            <a:ext cx="178492" cy="275990"/>
            <a:chOff x="8615101" y="3738687"/>
            <a:chExt cx="207573" cy="320956"/>
          </a:xfrm>
        </p:grpSpPr>
        <p:sp>
          <p:nvSpPr>
            <p:cNvPr id="4423" name="Google Shape;4423;p129"/>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2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2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6" name="Google Shape;4426;p129"/>
          <p:cNvSpPr/>
          <p:nvPr/>
        </p:nvSpPr>
        <p:spPr>
          <a:xfrm>
            <a:off x="8180828" y="31852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7" name="Google Shape;4427;p129"/>
          <p:cNvGrpSpPr/>
          <p:nvPr/>
        </p:nvGrpSpPr>
        <p:grpSpPr>
          <a:xfrm>
            <a:off x="7909920" y="3998032"/>
            <a:ext cx="187557" cy="187557"/>
            <a:chOff x="8565775" y="671075"/>
            <a:chExt cx="441000" cy="441000"/>
          </a:xfrm>
        </p:grpSpPr>
        <p:sp>
          <p:nvSpPr>
            <p:cNvPr id="4428" name="Google Shape;4428;p129"/>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29"/>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0" name="Google Shape;4430;p129"/>
          <p:cNvSpPr/>
          <p:nvPr/>
        </p:nvSpPr>
        <p:spPr>
          <a:xfrm>
            <a:off x="8195186" y="39939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29"/>
          <p:cNvSpPr/>
          <p:nvPr/>
        </p:nvSpPr>
        <p:spPr>
          <a:xfrm flipH="1">
            <a:off x="7419373" y="396040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2" name="Google Shape;4432;p129"/>
          <p:cNvGrpSpPr/>
          <p:nvPr/>
        </p:nvGrpSpPr>
        <p:grpSpPr>
          <a:xfrm>
            <a:off x="6064392" y="3070557"/>
            <a:ext cx="587865" cy="517731"/>
            <a:chOff x="6000718" y="3070557"/>
            <a:chExt cx="587865" cy="517731"/>
          </a:xfrm>
        </p:grpSpPr>
        <p:sp>
          <p:nvSpPr>
            <p:cNvPr id="4433" name="Google Shape;4433;p129"/>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29"/>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29"/>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29"/>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29"/>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29"/>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29"/>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29"/>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29"/>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29"/>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129"/>
          <p:cNvGrpSpPr/>
          <p:nvPr/>
        </p:nvGrpSpPr>
        <p:grpSpPr>
          <a:xfrm>
            <a:off x="6079197" y="3714217"/>
            <a:ext cx="557665" cy="516387"/>
            <a:chOff x="6015523" y="3714217"/>
            <a:chExt cx="557665" cy="516387"/>
          </a:xfrm>
        </p:grpSpPr>
        <p:grpSp>
          <p:nvGrpSpPr>
            <p:cNvPr id="4444" name="Google Shape;4444;p129"/>
            <p:cNvGrpSpPr/>
            <p:nvPr/>
          </p:nvGrpSpPr>
          <p:grpSpPr>
            <a:xfrm>
              <a:off x="6036094" y="3716980"/>
              <a:ext cx="529822" cy="510480"/>
              <a:chOff x="3148311" y="-545634"/>
              <a:chExt cx="1006118" cy="969572"/>
            </a:xfrm>
          </p:grpSpPr>
          <p:sp>
            <p:nvSpPr>
              <p:cNvPr id="4445" name="Google Shape;4445;p129"/>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29"/>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29"/>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29"/>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29"/>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29"/>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29"/>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29"/>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29"/>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29"/>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5" name="Google Shape;4455;p129"/>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129"/>
          <p:cNvGrpSpPr/>
          <p:nvPr/>
        </p:nvGrpSpPr>
        <p:grpSpPr>
          <a:xfrm>
            <a:off x="6707979" y="3073628"/>
            <a:ext cx="576302" cy="511871"/>
            <a:chOff x="6644304" y="3073628"/>
            <a:chExt cx="576302" cy="511871"/>
          </a:xfrm>
        </p:grpSpPr>
        <p:grpSp>
          <p:nvGrpSpPr>
            <p:cNvPr id="4457" name="Google Shape;4457;p129"/>
            <p:cNvGrpSpPr/>
            <p:nvPr/>
          </p:nvGrpSpPr>
          <p:grpSpPr>
            <a:xfrm>
              <a:off x="6712169" y="3073651"/>
              <a:ext cx="481611" cy="506713"/>
              <a:chOff x="1833536" y="-546641"/>
              <a:chExt cx="914567" cy="962419"/>
            </a:xfrm>
          </p:grpSpPr>
          <p:grpSp>
            <p:nvGrpSpPr>
              <p:cNvPr id="4458" name="Google Shape;4458;p129"/>
              <p:cNvGrpSpPr/>
              <p:nvPr/>
            </p:nvGrpSpPr>
            <p:grpSpPr>
              <a:xfrm>
                <a:off x="1833536" y="-524249"/>
                <a:ext cx="914567" cy="940027"/>
                <a:chOff x="1833536" y="-524249"/>
                <a:chExt cx="914567" cy="940027"/>
              </a:xfrm>
            </p:grpSpPr>
            <p:sp>
              <p:nvSpPr>
                <p:cNvPr id="4459" name="Google Shape;4459;p129"/>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29"/>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29"/>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29"/>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29"/>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4" name="Google Shape;4464;p129"/>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29"/>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29"/>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29"/>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8" name="Google Shape;4468;p12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129"/>
          <p:cNvGrpSpPr/>
          <p:nvPr/>
        </p:nvGrpSpPr>
        <p:grpSpPr>
          <a:xfrm>
            <a:off x="6715725" y="3714143"/>
            <a:ext cx="560636" cy="516497"/>
            <a:chOff x="6652051" y="3714143"/>
            <a:chExt cx="560636" cy="516497"/>
          </a:xfrm>
        </p:grpSpPr>
        <p:grpSp>
          <p:nvGrpSpPr>
            <p:cNvPr id="4470" name="Google Shape;4470;p129"/>
            <p:cNvGrpSpPr/>
            <p:nvPr/>
          </p:nvGrpSpPr>
          <p:grpSpPr>
            <a:xfrm>
              <a:off x="6669657" y="3716715"/>
              <a:ext cx="466768" cy="464314"/>
              <a:chOff x="3139766" y="765669"/>
              <a:chExt cx="886380" cy="881888"/>
            </a:xfrm>
          </p:grpSpPr>
          <p:grpSp>
            <p:nvGrpSpPr>
              <p:cNvPr id="4471" name="Google Shape;4471;p129"/>
              <p:cNvGrpSpPr/>
              <p:nvPr/>
            </p:nvGrpSpPr>
            <p:grpSpPr>
              <a:xfrm>
                <a:off x="3139766" y="765669"/>
                <a:ext cx="886380" cy="881888"/>
                <a:chOff x="3139766" y="765669"/>
                <a:chExt cx="886380" cy="881888"/>
              </a:xfrm>
            </p:grpSpPr>
            <p:sp>
              <p:nvSpPr>
                <p:cNvPr id="4472" name="Google Shape;4472;p129"/>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29"/>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29"/>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29"/>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29"/>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29"/>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29"/>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29"/>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29"/>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1" name="Google Shape;4481;p129"/>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29"/>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29"/>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29"/>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5" name="Google Shape;4485;p129"/>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129"/>
          <p:cNvGrpSpPr/>
          <p:nvPr/>
        </p:nvGrpSpPr>
        <p:grpSpPr>
          <a:xfrm>
            <a:off x="726609" y="1192826"/>
            <a:ext cx="2665073" cy="1317140"/>
            <a:chOff x="793334" y="1192826"/>
            <a:chExt cx="2665073" cy="1317140"/>
          </a:xfrm>
        </p:grpSpPr>
        <p:sp>
          <p:nvSpPr>
            <p:cNvPr id="4487" name="Google Shape;4487;p129"/>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29"/>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29"/>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29"/>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29"/>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29"/>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29"/>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29"/>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29"/>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29"/>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29"/>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29"/>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29"/>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29"/>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29"/>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29"/>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29"/>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29"/>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29"/>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29"/>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29"/>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29"/>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29"/>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29"/>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29"/>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29"/>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29"/>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29"/>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29"/>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29"/>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29"/>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29"/>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29"/>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29"/>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29"/>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29"/>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29"/>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29"/>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29"/>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29"/>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29"/>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29"/>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29"/>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29"/>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29"/>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29"/>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29"/>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29"/>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29"/>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29"/>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29"/>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29"/>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29"/>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29"/>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29"/>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29"/>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29"/>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29"/>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29"/>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29"/>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29"/>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29"/>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29"/>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29"/>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29"/>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29"/>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29"/>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29"/>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29"/>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29"/>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29"/>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29"/>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29"/>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29"/>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29"/>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29"/>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29"/>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29"/>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29"/>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29"/>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29"/>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29"/>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29"/>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29"/>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29"/>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29"/>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29"/>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29"/>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29"/>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29"/>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29"/>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29"/>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29"/>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29"/>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29"/>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29"/>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29"/>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29"/>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29"/>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29"/>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29"/>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29"/>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29"/>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29"/>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29"/>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29"/>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29"/>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29"/>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29"/>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29"/>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29"/>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29"/>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29"/>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29"/>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29"/>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29"/>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29"/>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29"/>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29"/>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29"/>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29"/>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29"/>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29"/>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29"/>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29"/>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29"/>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29"/>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29"/>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29"/>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29"/>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29"/>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29"/>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29"/>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29"/>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29"/>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29"/>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29"/>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29"/>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29"/>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29"/>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29"/>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29"/>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29"/>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29"/>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29"/>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29"/>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29"/>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29"/>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29"/>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29"/>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29"/>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29"/>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29"/>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29"/>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29"/>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29"/>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29"/>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29"/>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29"/>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29"/>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29"/>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29"/>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29"/>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29"/>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29"/>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29"/>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29"/>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29"/>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29"/>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29"/>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29"/>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29"/>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29"/>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29"/>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29"/>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29"/>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29"/>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29"/>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29"/>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29"/>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29"/>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29"/>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29"/>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29"/>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29"/>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29"/>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29"/>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29"/>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29"/>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29"/>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29"/>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29"/>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29"/>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29"/>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29"/>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29"/>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29"/>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29"/>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29"/>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29"/>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29"/>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29"/>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29"/>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29"/>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29"/>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29"/>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29"/>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29"/>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29"/>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29"/>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29"/>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29"/>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29"/>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29"/>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29"/>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29"/>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29"/>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29"/>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29"/>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29"/>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29"/>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29"/>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29"/>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29"/>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29"/>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29"/>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29"/>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29"/>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29"/>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29"/>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29"/>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29"/>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29"/>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29"/>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29"/>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29"/>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29"/>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29"/>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29"/>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29"/>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29"/>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29"/>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29"/>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29"/>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29"/>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29"/>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29"/>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29"/>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29"/>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29"/>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29"/>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29"/>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29"/>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29"/>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29"/>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29"/>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29"/>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29"/>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29"/>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29"/>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29"/>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29"/>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29"/>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29"/>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29"/>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29"/>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29"/>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29"/>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29"/>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29"/>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29"/>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29"/>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29"/>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29"/>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29"/>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29"/>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29"/>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29"/>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29"/>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29"/>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29"/>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29"/>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29"/>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29"/>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29"/>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29"/>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29"/>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29"/>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29"/>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29"/>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29"/>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29"/>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29"/>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29"/>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29"/>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29"/>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29"/>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29"/>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29"/>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29"/>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29"/>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29"/>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29"/>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29"/>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29"/>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29"/>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29"/>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29"/>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29"/>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29"/>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29"/>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29"/>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29"/>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29"/>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29"/>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29"/>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29"/>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29"/>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29"/>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29"/>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29"/>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29"/>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29"/>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29"/>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29"/>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29"/>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29"/>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29"/>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29"/>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29"/>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29"/>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29"/>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29"/>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29"/>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29"/>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29"/>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29"/>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29"/>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29"/>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29"/>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29"/>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29"/>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29"/>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29"/>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29"/>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29"/>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29"/>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29"/>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29"/>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29"/>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29"/>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29"/>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29"/>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29"/>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29"/>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29"/>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29"/>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29"/>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29"/>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29"/>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29"/>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29"/>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29"/>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29"/>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29"/>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29"/>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29"/>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29"/>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29"/>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29"/>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29"/>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29"/>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29"/>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29"/>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29"/>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29"/>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29"/>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29"/>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29"/>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29"/>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29"/>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29"/>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29"/>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29"/>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29"/>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29"/>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29"/>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29"/>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29"/>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29"/>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29"/>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29"/>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29"/>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29"/>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29"/>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29"/>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29"/>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29"/>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29"/>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29"/>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29"/>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29"/>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29"/>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29"/>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29"/>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29"/>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29"/>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29"/>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29"/>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29"/>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29"/>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29"/>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29"/>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29"/>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29"/>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29"/>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29"/>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29"/>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29"/>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29"/>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29"/>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29"/>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29"/>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29"/>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29"/>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29"/>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29"/>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29"/>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29"/>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29"/>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29"/>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29"/>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29"/>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29"/>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29"/>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29"/>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29"/>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29"/>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29"/>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29"/>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29"/>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29"/>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29"/>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29"/>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29"/>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29"/>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29"/>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29"/>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29"/>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29"/>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29"/>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29"/>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29"/>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29"/>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29"/>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29"/>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29"/>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29"/>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29"/>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29"/>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29"/>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29"/>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29"/>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29"/>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29"/>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29"/>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29"/>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29"/>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29"/>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29"/>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29"/>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29"/>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29"/>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29"/>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29"/>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29"/>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29"/>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29"/>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29"/>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29"/>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29"/>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29"/>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29"/>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29"/>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29"/>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29"/>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29"/>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29"/>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29"/>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29"/>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29"/>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29"/>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29"/>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29"/>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29"/>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29"/>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29"/>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29"/>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29"/>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29"/>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29"/>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29"/>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29"/>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29"/>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29"/>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29"/>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29"/>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29"/>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29"/>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29"/>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29"/>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29"/>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29"/>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29"/>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29"/>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29"/>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29"/>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29"/>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29"/>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29"/>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29"/>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29"/>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29"/>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29"/>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29"/>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29"/>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29"/>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29"/>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29"/>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29"/>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29"/>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29"/>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29"/>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29"/>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29"/>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29"/>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29"/>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29"/>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29"/>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29"/>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29"/>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29"/>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29"/>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29"/>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29"/>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29"/>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29"/>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29"/>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29"/>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29"/>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29"/>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29"/>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29"/>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29"/>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29"/>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29"/>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29"/>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29"/>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29"/>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29"/>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29"/>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29"/>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29"/>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29"/>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29"/>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29"/>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29"/>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29"/>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29"/>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29"/>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29"/>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29"/>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29"/>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29"/>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29"/>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29"/>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29"/>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29"/>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29"/>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29"/>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29"/>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29"/>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29"/>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29"/>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29"/>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29"/>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29"/>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29"/>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29"/>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29"/>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29"/>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29"/>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29"/>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29"/>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29"/>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29"/>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29"/>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29"/>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29"/>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29"/>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29"/>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29"/>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29"/>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29"/>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29"/>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29"/>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29"/>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29"/>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29"/>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29"/>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29"/>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29"/>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29"/>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29"/>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29"/>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29"/>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29"/>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29"/>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29"/>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29"/>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29"/>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29"/>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29"/>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29"/>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29"/>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29"/>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29"/>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29"/>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29"/>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29"/>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29"/>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29"/>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29"/>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29"/>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29"/>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29"/>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29"/>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29"/>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29"/>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29"/>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29"/>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29"/>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29"/>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29"/>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29"/>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29"/>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29"/>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29"/>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29"/>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29"/>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29"/>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29"/>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29"/>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29"/>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29"/>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29"/>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29"/>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29"/>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29"/>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29"/>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29"/>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29"/>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29"/>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29"/>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29"/>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29"/>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29"/>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29"/>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29"/>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29"/>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29"/>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29"/>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29"/>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29"/>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29"/>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29"/>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29"/>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29"/>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29"/>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29"/>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29"/>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29"/>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29"/>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29"/>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29"/>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29"/>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29"/>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29"/>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29"/>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29"/>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29"/>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29"/>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29"/>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29"/>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29"/>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29"/>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29"/>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29"/>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29"/>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29"/>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29"/>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29"/>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29"/>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29"/>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29"/>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29"/>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29"/>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29"/>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29"/>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29"/>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29"/>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29"/>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29"/>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29"/>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29"/>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29"/>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29"/>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29"/>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29"/>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29"/>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29"/>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29"/>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29"/>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29"/>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29"/>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29"/>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29"/>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29"/>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29"/>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29"/>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29"/>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29"/>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29"/>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29"/>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29"/>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29"/>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29"/>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29"/>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29"/>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29"/>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29"/>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29"/>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29"/>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29"/>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29"/>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29"/>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29"/>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29"/>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29"/>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29"/>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29"/>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29"/>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29"/>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29"/>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29"/>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29"/>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29"/>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29"/>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29"/>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29"/>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29"/>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29"/>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29"/>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29"/>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29"/>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29"/>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29"/>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29"/>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29"/>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29"/>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29"/>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29"/>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29"/>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29"/>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29"/>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29"/>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29"/>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29"/>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29"/>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29"/>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29"/>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29"/>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29"/>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29"/>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29"/>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29"/>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29"/>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29"/>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29"/>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29"/>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29"/>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29"/>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29"/>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29"/>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29"/>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29"/>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29"/>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29"/>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29"/>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29"/>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29"/>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29"/>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29"/>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29"/>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29"/>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29"/>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29"/>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29"/>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29"/>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29"/>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29"/>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29"/>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29"/>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29"/>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29"/>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29"/>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29"/>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29"/>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29"/>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29"/>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29"/>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29"/>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29"/>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29"/>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29"/>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29"/>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29"/>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29"/>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29"/>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29"/>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29"/>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29"/>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29"/>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29"/>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29"/>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29"/>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29"/>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29"/>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29"/>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29"/>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29"/>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29"/>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29"/>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29"/>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29"/>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29"/>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29"/>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29"/>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29"/>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29"/>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29"/>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29"/>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29"/>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29"/>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29"/>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29"/>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29"/>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29"/>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29"/>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29"/>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29"/>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29"/>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29"/>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29"/>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29"/>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29"/>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29"/>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29"/>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29"/>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29"/>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29"/>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29"/>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29"/>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29"/>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29"/>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29"/>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29"/>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29"/>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29"/>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29"/>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29"/>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29"/>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29"/>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29"/>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29"/>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29"/>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29"/>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29"/>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29"/>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29"/>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29"/>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29"/>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29"/>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29"/>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29"/>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29"/>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29"/>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29"/>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29"/>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29"/>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29"/>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29"/>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29"/>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29"/>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29"/>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29"/>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29"/>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29"/>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29"/>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29"/>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29"/>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29"/>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29"/>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29"/>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29"/>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29"/>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29"/>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29"/>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29"/>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29"/>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29"/>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29"/>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29"/>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29"/>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29"/>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29"/>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29"/>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29"/>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29"/>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29"/>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29"/>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29"/>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29"/>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29"/>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29"/>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29"/>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29"/>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29"/>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29"/>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29"/>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29"/>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29"/>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29"/>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29"/>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29"/>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29"/>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29"/>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29"/>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29"/>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29"/>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29"/>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29"/>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29"/>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29"/>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29"/>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29"/>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29"/>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29"/>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29"/>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29"/>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29"/>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29"/>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29"/>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29"/>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29"/>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29"/>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29"/>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29"/>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29"/>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29"/>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29"/>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29"/>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29"/>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29"/>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29"/>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29"/>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29"/>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29"/>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29"/>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29"/>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29"/>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29"/>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29"/>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29"/>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29"/>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29"/>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29"/>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29"/>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29"/>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29"/>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29"/>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29"/>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29"/>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29"/>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29"/>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29"/>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29"/>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29"/>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29"/>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29"/>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29"/>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29"/>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29"/>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29"/>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29"/>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29"/>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29"/>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29"/>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29"/>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29"/>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29"/>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29"/>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29"/>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29"/>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29"/>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29"/>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29"/>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29"/>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29"/>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29"/>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29"/>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29"/>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29"/>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29"/>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29"/>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29"/>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29"/>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29"/>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29"/>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29"/>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29"/>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29"/>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29"/>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29"/>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29"/>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29"/>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29"/>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29"/>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29"/>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29"/>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29"/>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29"/>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29"/>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29"/>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29"/>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29"/>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29"/>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29"/>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29"/>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29"/>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29"/>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29"/>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29"/>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29"/>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29"/>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29"/>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29"/>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29"/>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29"/>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29"/>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29"/>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29"/>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29"/>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29"/>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29"/>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29"/>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29"/>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29"/>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29"/>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29"/>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29"/>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29"/>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29"/>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29"/>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29"/>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29"/>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29"/>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29"/>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29"/>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29"/>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29"/>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29"/>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29"/>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29"/>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29"/>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29"/>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29"/>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29"/>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29"/>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29"/>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29"/>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29"/>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29"/>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29"/>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29"/>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29"/>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29"/>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29"/>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29"/>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29"/>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29"/>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29"/>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29"/>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29"/>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29"/>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29"/>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29"/>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29"/>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29"/>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29"/>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29"/>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29"/>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29"/>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29"/>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29"/>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29"/>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29"/>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29"/>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29"/>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29"/>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29"/>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29"/>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29"/>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29"/>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29"/>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29"/>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29"/>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29"/>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29"/>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29"/>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29"/>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29"/>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29"/>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29"/>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29"/>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29"/>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29"/>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29"/>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29"/>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29"/>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29"/>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29"/>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29"/>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29"/>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29"/>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29"/>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29"/>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29"/>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29"/>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29"/>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29"/>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29"/>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29"/>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29"/>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29"/>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29"/>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29"/>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29"/>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29"/>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29"/>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29"/>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29"/>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29"/>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29"/>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29"/>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29"/>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29"/>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29"/>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29"/>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29"/>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29"/>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29"/>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29"/>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29"/>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29"/>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29"/>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29"/>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29"/>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29"/>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29"/>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29"/>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29"/>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29"/>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29"/>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29"/>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29"/>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29"/>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29"/>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29"/>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29"/>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29"/>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29"/>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29"/>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29"/>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29"/>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29"/>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29"/>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29"/>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29"/>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29"/>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29"/>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29"/>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29"/>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29"/>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29"/>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29"/>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29"/>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29"/>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29"/>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29"/>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29"/>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29"/>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29"/>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29"/>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29"/>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29"/>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29"/>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29"/>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29"/>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29"/>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29"/>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29"/>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29"/>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29"/>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29"/>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29"/>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29"/>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29"/>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29"/>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29"/>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29"/>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29"/>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29"/>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29"/>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29"/>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29"/>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29"/>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29"/>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29"/>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29"/>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29"/>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29"/>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29"/>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29"/>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29"/>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29"/>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29"/>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29"/>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29"/>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29"/>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29"/>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29"/>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29"/>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29"/>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29"/>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29"/>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29"/>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29"/>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29"/>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29"/>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29"/>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29"/>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29"/>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29"/>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29"/>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29"/>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29"/>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29"/>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29"/>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29"/>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29"/>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29"/>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29"/>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29"/>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29"/>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29"/>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29"/>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29"/>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29"/>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29"/>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29"/>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29"/>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29"/>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29"/>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29"/>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29"/>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29"/>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29"/>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29"/>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29"/>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29"/>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29"/>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29"/>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29"/>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29"/>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29"/>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29"/>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29"/>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29"/>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29"/>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29"/>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29"/>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29"/>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29"/>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29"/>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29"/>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29"/>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29"/>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29"/>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29"/>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29"/>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29"/>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29"/>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29"/>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29"/>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29"/>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29"/>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29"/>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29"/>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29"/>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29"/>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29"/>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29"/>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29"/>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29"/>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29"/>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29"/>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29"/>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29"/>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29"/>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29"/>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29"/>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29"/>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29"/>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29"/>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29"/>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29"/>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29"/>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29"/>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29"/>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29"/>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29"/>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29"/>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29"/>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29"/>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29"/>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29"/>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29"/>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29"/>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29"/>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29"/>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29"/>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29"/>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29"/>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29"/>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29"/>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29"/>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29"/>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29"/>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29"/>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29"/>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29"/>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29"/>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29"/>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29"/>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29"/>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29"/>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29"/>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29"/>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29"/>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29"/>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29"/>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29"/>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29"/>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29"/>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29"/>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29"/>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29"/>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29"/>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29"/>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29"/>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29"/>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29"/>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29"/>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29"/>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29"/>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29"/>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29"/>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29"/>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29"/>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29"/>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29"/>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29"/>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29"/>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29"/>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129"/>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29"/>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29"/>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29"/>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29"/>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29"/>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29"/>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29"/>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29"/>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29"/>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29"/>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29"/>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29"/>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29"/>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29"/>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29"/>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29"/>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29"/>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29"/>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29"/>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29"/>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29"/>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29"/>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29"/>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29"/>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29"/>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29"/>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29"/>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29"/>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29"/>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29"/>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29"/>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29"/>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29"/>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29"/>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29"/>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29"/>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29"/>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29"/>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29"/>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29"/>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29"/>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29"/>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29"/>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29"/>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29"/>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29"/>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29"/>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29"/>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29"/>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29"/>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29"/>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29"/>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29"/>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29"/>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29"/>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29"/>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129"/>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29"/>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29"/>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29"/>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29"/>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29"/>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29"/>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29"/>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29"/>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29"/>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29"/>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29"/>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29"/>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29"/>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29"/>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29"/>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29"/>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29"/>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29"/>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29"/>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29"/>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29"/>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29"/>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29"/>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29"/>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29"/>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29"/>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29"/>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29"/>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29"/>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29"/>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29"/>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29"/>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29"/>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29"/>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29"/>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29"/>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29"/>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29"/>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29"/>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29"/>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29"/>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29"/>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29"/>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29"/>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29"/>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29"/>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29"/>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29"/>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29"/>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29"/>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29"/>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29"/>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29"/>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29"/>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29"/>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29"/>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29"/>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29"/>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29"/>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29"/>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29"/>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29"/>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29"/>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29"/>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29"/>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29"/>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29"/>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29"/>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29"/>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29"/>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29"/>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29"/>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29"/>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29"/>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29"/>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29"/>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29"/>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29"/>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29"/>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29"/>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29"/>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29"/>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29"/>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29"/>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29"/>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29"/>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29"/>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29"/>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29"/>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29"/>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29"/>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29"/>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29"/>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29"/>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29"/>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29"/>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29"/>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29"/>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29"/>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29"/>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29"/>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29"/>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29"/>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29"/>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29"/>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29"/>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29"/>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29"/>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29"/>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29"/>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29"/>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29"/>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129"/>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29"/>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29"/>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29"/>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129"/>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29"/>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29"/>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29"/>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29"/>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29"/>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29"/>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29"/>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29"/>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29"/>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29"/>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29"/>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29"/>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29"/>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29"/>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29"/>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29"/>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29"/>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29"/>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29"/>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29"/>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29"/>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29"/>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29"/>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29"/>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29"/>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29"/>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29"/>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29"/>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29"/>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29"/>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29"/>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29"/>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29"/>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29"/>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29"/>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29"/>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29"/>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29"/>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29"/>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29"/>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29"/>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29"/>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29"/>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29"/>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29"/>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29"/>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29"/>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29"/>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29"/>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29"/>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29"/>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29"/>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29"/>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29"/>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29"/>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29"/>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29"/>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29"/>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29"/>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29"/>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29"/>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29"/>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29"/>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29"/>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29"/>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29"/>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29"/>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29"/>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29"/>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29"/>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29"/>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29"/>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29"/>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29"/>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29"/>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29"/>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29"/>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29"/>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29"/>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29"/>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29"/>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29"/>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29"/>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29"/>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29"/>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29"/>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29"/>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29"/>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29"/>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29"/>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29"/>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29"/>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29"/>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29"/>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29"/>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29"/>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29"/>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29"/>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29"/>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29"/>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29"/>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29"/>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29"/>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29"/>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29"/>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29"/>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29"/>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29"/>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29"/>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29"/>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29"/>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29"/>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29"/>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29"/>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29"/>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29"/>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29"/>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29"/>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29"/>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29"/>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29"/>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29"/>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29"/>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29"/>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29"/>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29"/>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29"/>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29"/>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29"/>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29"/>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29"/>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29"/>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29"/>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29"/>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29"/>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29"/>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29"/>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29"/>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29"/>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29"/>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29"/>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29"/>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29"/>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29"/>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29"/>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29"/>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29"/>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29"/>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29"/>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29"/>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29"/>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29"/>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29"/>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29"/>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29"/>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29"/>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29"/>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29"/>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29"/>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29"/>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29"/>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29"/>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29"/>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29"/>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29"/>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29"/>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29"/>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29"/>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29"/>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29"/>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29"/>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29"/>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29"/>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29"/>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29"/>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29"/>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29"/>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29"/>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29"/>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29"/>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29"/>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29"/>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29"/>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29"/>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29"/>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29"/>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29"/>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29"/>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29"/>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29"/>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29"/>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29"/>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29"/>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29"/>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29"/>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29"/>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29"/>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29"/>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29"/>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29"/>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29"/>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29"/>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29"/>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29"/>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29"/>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29"/>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29"/>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29"/>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29"/>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29"/>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29"/>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29"/>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29"/>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29"/>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29"/>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29"/>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29"/>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29"/>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29"/>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29"/>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29"/>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29"/>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29"/>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29"/>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29"/>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29"/>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29"/>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29"/>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29"/>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29"/>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29"/>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29"/>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29"/>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29"/>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29"/>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29"/>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29"/>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29"/>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29"/>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29"/>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29"/>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29"/>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29"/>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29"/>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29"/>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29"/>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29"/>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29"/>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29"/>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29"/>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29"/>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29"/>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29"/>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29"/>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29"/>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29"/>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29"/>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29"/>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29"/>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29"/>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29"/>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29"/>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29"/>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29"/>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29"/>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29"/>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29"/>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29"/>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29"/>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29"/>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29"/>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29"/>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29"/>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29"/>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29"/>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29"/>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29"/>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29"/>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29"/>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29"/>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29"/>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29"/>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29"/>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29"/>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29"/>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29"/>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29"/>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29"/>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29"/>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29"/>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29"/>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29"/>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29"/>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29"/>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29"/>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29"/>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29"/>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29"/>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29"/>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29"/>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29"/>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29"/>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29"/>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29"/>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29"/>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29"/>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29"/>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29"/>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29"/>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29"/>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29"/>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29"/>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29"/>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29"/>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29"/>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29"/>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29"/>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29"/>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29"/>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29"/>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29"/>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29"/>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29"/>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29"/>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29"/>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29"/>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29"/>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29"/>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29"/>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29"/>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29"/>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29"/>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29"/>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29"/>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29"/>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29"/>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29"/>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29"/>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29"/>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29"/>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29"/>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29"/>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29"/>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29"/>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29"/>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29"/>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29"/>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29"/>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29"/>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29"/>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29"/>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29"/>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29"/>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29"/>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29"/>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29"/>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29"/>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29"/>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29"/>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29"/>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29"/>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29"/>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29"/>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29"/>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29"/>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29"/>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29"/>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29"/>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29"/>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29"/>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29"/>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29"/>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29"/>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29"/>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29"/>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29"/>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29"/>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29"/>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29"/>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29"/>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29"/>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29"/>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29"/>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29"/>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29"/>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29"/>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29"/>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29"/>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29"/>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29"/>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29"/>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29"/>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29"/>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29"/>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29"/>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29"/>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29"/>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29"/>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29"/>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29"/>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29"/>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29"/>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29"/>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29"/>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29"/>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29"/>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29"/>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29"/>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29"/>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29"/>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29"/>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29"/>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29"/>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29"/>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29"/>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29"/>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29"/>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29"/>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29"/>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29"/>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29"/>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29"/>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29"/>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29"/>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29"/>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29"/>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29"/>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29"/>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29"/>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29"/>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29"/>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29"/>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29"/>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29"/>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29"/>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29"/>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29"/>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29"/>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29"/>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29"/>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29"/>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29"/>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29"/>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29"/>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29"/>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29"/>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29"/>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29"/>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29"/>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29"/>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29"/>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29"/>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29"/>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29"/>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29"/>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29"/>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29"/>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29"/>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29"/>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29"/>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29"/>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29"/>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29"/>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29"/>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29"/>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29"/>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29"/>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29"/>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29"/>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29"/>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29"/>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29"/>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29"/>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29"/>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29"/>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29"/>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29"/>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29"/>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29"/>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29"/>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29"/>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29"/>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29"/>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29"/>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29"/>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29"/>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29"/>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29"/>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29"/>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29"/>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29"/>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29"/>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29"/>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29"/>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29"/>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29"/>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29"/>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29"/>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29"/>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29"/>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29"/>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29"/>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29"/>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29"/>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29"/>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29"/>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29"/>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29"/>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29"/>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29"/>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29"/>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29"/>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29"/>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29"/>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29"/>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29"/>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29"/>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29"/>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29"/>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29"/>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29"/>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29"/>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29"/>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29"/>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29"/>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29"/>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29"/>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29"/>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29"/>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29"/>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29"/>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29"/>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29"/>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29"/>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29"/>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29"/>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29"/>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29"/>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29"/>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29"/>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29"/>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29"/>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29"/>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29"/>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29"/>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29"/>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29"/>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29"/>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29"/>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29"/>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29"/>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29"/>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29"/>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29"/>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29"/>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29"/>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29"/>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29"/>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29"/>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29"/>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29"/>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29"/>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29"/>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29"/>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29"/>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29"/>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29"/>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29"/>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29"/>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29"/>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29"/>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29"/>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29"/>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29"/>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29"/>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29"/>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29"/>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29"/>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29"/>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29"/>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29"/>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29"/>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29"/>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29"/>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29"/>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29"/>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29"/>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29"/>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29"/>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29"/>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29"/>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29"/>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29"/>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29"/>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29"/>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29"/>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29"/>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29"/>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29"/>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29"/>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29"/>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29"/>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29"/>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29"/>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29"/>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29"/>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29"/>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29"/>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29"/>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29"/>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29"/>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29"/>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29"/>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29"/>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29"/>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29"/>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29"/>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29"/>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29"/>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29"/>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29"/>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29"/>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29"/>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29"/>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29"/>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29"/>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29"/>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29"/>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29"/>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29"/>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29"/>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29"/>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29"/>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29"/>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29"/>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29"/>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29"/>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29"/>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29"/>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29"/>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29"/>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29"/>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29"/>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29"/>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29"/>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29"/>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129"/>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29"/>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29"/>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29"/>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29"/>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29"/>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29"/>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29"/>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29"/>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29"/>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29"/>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29"/>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29"/>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29"/>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29"/>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129"/>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129"/>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29"/>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29"/>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29"/>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29"/>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29"/>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29"/>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29"/>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29"/>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29"/>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29"/>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29"/>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29"/>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29"/>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29"/>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29"/>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29"/>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29"/>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129"/>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29"/>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29"/>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29"/>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29"/>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29"/>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29"/>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29"/>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29"/>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29"/>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29"/>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29"/>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29"/>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29"/>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29"/>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29"/>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29"/>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29"/>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29"/>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29"/>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29"/>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29"/>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29"/>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29"/>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29"/>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29"/>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29"/>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29"/>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29"/>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29"/>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29"/>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29"/>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29"/>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29"/>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29"/>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29"/>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29"/>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29"/>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29"/>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29"/>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29"/>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29"/>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29"/>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29"/>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29"/>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29"/>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29"/>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29"/>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29"/>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29"/>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29"/>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29"/>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29"/>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129"/>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29"/>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29"/>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29"/>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29"/>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29"/>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29"/>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29"/>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29"/>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29"/>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29"/>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29"/>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29"/>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29"/>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29"/>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29"/>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29"/>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29"/>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29"/>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29"/>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29"/>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29"/>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29"/>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129"/>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29"/>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29"/>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29"/>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129"/>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129"/>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29"/>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129"/>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29"/>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29"/>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29"/>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129"/>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129"/>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29"/>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29"/>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29"/>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29"/>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29"/>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29"/>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29"/>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29"/>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29"/>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29"/>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29"/>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29"/>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29"/>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29"/>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29"/>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29"/>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29"/>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29"/>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29"/>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29"/>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29"/>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29"/>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29"/>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29"/>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29"/>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29"/>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29"/>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129"/>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29"/>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29"/>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29"/>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29"/>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29"/>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29"/>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29"/>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29"/>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29"/>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129"/>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29"/>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29"/>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29"/>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29"/>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29"/>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29"/>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29"/>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29"/>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29"/>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29"/>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29"/>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29"/>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29"/>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29"/>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29"/>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29"/>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29"/>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29"/>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29"/>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29"/>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29"/>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29"/>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29"/>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29"/>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129"/>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29"/>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29"/>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29"/>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29"/>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29"/>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29"/>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29"/>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29"/>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29"/>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29"/>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29"/>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29"/>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29"/>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29"/>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29"/>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29"/>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29"/>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29"/>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29"/>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29"/>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29"/>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29"/>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29"/>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29"/>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29"/>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29"/>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29"/>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29"/>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29"/>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29"/>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29"/>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29"/>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29"/>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29"/>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29"/>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29"/>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29"/>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29"/>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29"/>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29"/>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29"/>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29"/>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29"/>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29"/>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129"/>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29"/>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29"/>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29"/>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129"/>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129"/>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29"/>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29"/>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29"/>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29"/>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29"/>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29"/>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29"/>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29"/>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29"/>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29"/>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29"/>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29"/>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129"/>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29"/>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29"/>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29"/>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29"/>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29"/>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29"/>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29"/>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29"/>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29"/>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29"/>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29"/>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29"/>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29"/>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29"/>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29"/>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29"/>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29"/>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29"/>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29"/>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29"/>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29"/>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29"/>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29"/>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29"/>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29"/>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29"/>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29"/>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29"/>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29"/>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29"/>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129"/>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29"/>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29"/>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129"/>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29"/>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29"/>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29"/>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29"/>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29"/>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29"/>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29"/>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29"/>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29"/>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29"/>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29"/>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29"/>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29"/>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29"/>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29"/>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29"/>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29"/>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29"/>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29"/>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29"/>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29"/>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29"/>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29"/>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29"/>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29"/>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29"/>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29"/>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29"/>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29"/>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29"/>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29"/>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29"/>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29"/>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29"/>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29"/>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129"/>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29"/>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29"/>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29"/>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29"/>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29"/>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29"/>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29"/>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29"/>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29"/>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29"/>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29"/>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29"/>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29"/>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29"/>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29"/>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29"/>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29"/>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29"/>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29"/>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29"/>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29"/>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29"/>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29"/>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29"/>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29"/>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29"/>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29"/>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29"/>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29"/>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29"/>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29"/>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29"/>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29"/>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29"/>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29"/>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29"/>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129"/>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29"/>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29"/>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29"/>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29"/>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29"/>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29"/>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29"/>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29"/>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29"/>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29"/>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29"/>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29"/>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29"/>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29"/>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29"/>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29"/>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29"/>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29"/>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29"/>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29"/>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29"/>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29"/>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29"/>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29"/>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29"/>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29"/>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29"/>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29"/>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29"/>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29"/>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29"/>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29"/>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29"/>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29"/>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29"/>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29"/>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29"/>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29"/>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29"/>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29"/>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29"/>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29"/>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29"/>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29"/>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29"/>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29"/>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29"/>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29"/>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29"/>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29"/>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29"/>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29"/>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29"/>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29"/>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29"/>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29"/>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29"/>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129"/>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129"/>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29"/>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29"/>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29"/>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29"/>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29"/>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29"/>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29"/>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29"/>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29"/>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29"/>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29"/>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29"/>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29"/>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29"/>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29"/>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29"/>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29"/>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29"/>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29"/>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29"/>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29"/>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29"/>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29"/>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29"/>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29"/>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29"/>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29"/>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29"/>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29"/>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29"/>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29"/>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129"/>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29"/>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29"/>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29"/>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29"/>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29"/>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29"/>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29"/>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29"/>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29"/>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29"/>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29"/>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129"/>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29"/>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29"/>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29"/>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29"/>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29"/>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29"/>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29"/>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29"/>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29"/>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29"/>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29"/>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29"/>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29"/>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29"/>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29"/>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29"/>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29"/>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29"/>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29"/>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29"/>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29"/>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29"/>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29"/>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29"/>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29"/>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29"/>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29"/>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29"/>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29"/>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29"/>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29"/>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29"/>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29"/>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29"/>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29"/>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29"/>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29"/>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29"/>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29"/>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29"/>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29"/>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29"/>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29"/>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29"/>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29"/>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29"/>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29"/>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29"/>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29"/>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29"/>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29"/>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29"/>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29"/>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29"/>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29"/>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29"/>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29"/>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29"/>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29"/>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29"/>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29"/>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29"/>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29"/>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129"/>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29"/>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29"/>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29"/>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29"/>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29"/>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29"/>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29"/>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29"/>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129"/>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29"/>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29"/>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29"/>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29"/>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29"/>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29"/>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29"/>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29"/>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29"/>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29"/>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29"/>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29"/>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29"/>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29"/>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29"/>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29"/>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29"/>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29"/>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29"/>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29"/>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29"/>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29"/>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29"/>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29"/>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29"/>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29"/>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29"/>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29"/>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29"/>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29"/>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29"/>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29"/>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29"/>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29"/>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29"/>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29"/>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29"/>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29"/>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29"/>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29"/>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29"/>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29"/>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29"/>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29"/>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29"/>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29"/>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29"/>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29"/>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29"/>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29"/>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29"/>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29"/>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29"/>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29"/>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29"/>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29"/>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29"/>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29"/>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29"/>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29"/>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29"/>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29"/>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29"/>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29"/>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29"/>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29"/>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29"/>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29"/>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29"/>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29"/>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29"/>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29"/>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29"/>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29"/>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29"/>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29"/>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29"/>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29"/>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29"/>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29"/>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29"/>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129"/>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29"/>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29"/>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29"/>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29"/>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29"/>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29"/>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29"/>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29"/>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29"/>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29"/>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29"/>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29"/>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29"/>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29"/>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29"/>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29"/>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29"/>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29"/>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29"/>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29"/>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29"/>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29"/>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29"/>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29"/>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29"/>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29"/>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29"/>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29"/>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129"/>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29"/>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29"/>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29"/>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29"/>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29"/>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29"/>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29"/>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29"/>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29"/>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29"/>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29"/>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29"/>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29"/>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29"/>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29"/>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29"/>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29"/>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29"/>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29"/>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29"/>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29"/>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29"/>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29"/>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29"/>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29"/>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29"/>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29"/>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29"/>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29"/>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29"/>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29"/>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29"/>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29"/>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29"/>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29"/>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29"/>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29"/>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29"/>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29"/>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29"/>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29"/>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29"/>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29"/>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29"/>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29"/>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29"/>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29"/>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29"/>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29"/>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29"/>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29"/>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29"/>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29"/>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29"/>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29"/>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29"/>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29"/>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29"/>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29"/>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29"/>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29"/>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29"/>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29"/>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29"/>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29"/>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29"/>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29"/>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29"/>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29"/>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29"/>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29"/>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29"/>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29"/>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29"/>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29"/>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29"/>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29"/>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29"/>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29"/>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29"/>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29"/>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29"/>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29"/>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29"/>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29"/>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29"/>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29"/>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29"/>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29"/>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29"/>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29"/>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29"/>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29"/>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29"/>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29"/>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29"/>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29"/>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29"/>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29"/>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29"/>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29"/>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29"/>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29"/>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29"/>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29"/>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29"/>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29"/>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29"/>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29"/>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29"/>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29"/>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29"/>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29"/>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29"/>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29"/>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29"/>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29"/>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29"/>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29"/>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29"/>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29"/>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29"/>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29"/>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29"/>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29"/>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29"/>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29"/>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29"/>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29"/>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29"/>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29"/>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29"/>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29"/>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29"/>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29"/>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29"/>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29"/>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29"/>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29"/>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29"/>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29"/>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29"/>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29"/>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29"/>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29"/>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29"/>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29"/>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29"/>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29"/>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29"/>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29"/>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29"/>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29"/>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29"/>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29"/>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29"/>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29"/>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29"/>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29"/>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29"/>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29"/>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29"/>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29"/>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29"/>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29"/>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29"/>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29"/>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29"/>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29"/>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29"/>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29"/>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29"/>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29"/>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29"/>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29"/>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29"/>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29"/>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29"/>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29"/>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29"/>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29"/>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29"/>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29"/>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29"/>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29"/>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29"/>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29"/>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29"/>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29"/>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29"/>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29"/>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29"/>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29"/>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29"/>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29"/>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29"/>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29"/>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29"/>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29"/>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29"/>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29"/>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29"/>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29"/>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29"/>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29"/>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29"/>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29"/>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29"/>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29"/>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29"/>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29"/>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29"/>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29"/>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29"/>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29"/>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29"/>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29"/>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29"/>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29"/>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29"/>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29"/>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29"/>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29"/>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29"/>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29"/>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29"/>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29"/>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29"/>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29"/>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29"/>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29"/>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29"/>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29"/>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29"/>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29"/>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29"/>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29"/>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29"/>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29"/>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29"/>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29"/>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29"/>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29"/>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29"/>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29"/>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29"/>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29"/>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29"/>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29"/>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29"/>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29"/>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29"/>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29"/>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29"/>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29"/>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29"/>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29"/>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29"/>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29"/>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29"/>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29"/>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29"/>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29"/>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29"/>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29"/>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29"/>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29"/>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29"/>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29"/>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29"/>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29"/>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29"/>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29"/>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29"/>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29"/>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29"/>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29"/>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29"/>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29"/>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29"/>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29"/>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29"/>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29"/>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29"/>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29"/>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29"/>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29"/>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29"/>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29"/>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29"/>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29"/>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29"/>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29"/>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29"/>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29"/>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29"/>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29"/>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29"/>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29"/>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29"/>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29"/>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29"/>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29"/>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29"/>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29"/>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29"/>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29"/>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29"/>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29"/>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29"/>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29"/>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29"/>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29"/>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29"/>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29"/>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29"/>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29"/>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29"/>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29"/>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29"/>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29"/>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29"/>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29"/>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29"/>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29"/>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29"/>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29"/>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29"/>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29"/>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29"/>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29"/>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29"/>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29"/>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29"/>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29"/>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29"/>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29"/>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29"/>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29"/>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29"/>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29"/>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29"/>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29"/>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29"/>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29"/>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29"/>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29"/>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29"/>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29"/>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29"/>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29"/>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29"/>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29"/>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29"/>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29"/>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29"/>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29"/>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29"/>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29"/>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29"/>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29"/>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29"/>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29"/>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29"/>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29"/>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29"/>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29"/>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29"/>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29"/>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29"/>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29"/>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29"/>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29"/>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29"/>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29"/>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29"/>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29"/>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29"/>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29"/>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29"/>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29"/>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29"/>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29"/>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29"/>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29"/>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29"/>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29"/>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29"/>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29"/>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29"/>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29"/>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29"/>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29"/>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29"/>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29"/>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29"/>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29"/>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29"/>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29"/>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29"/>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29"/>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29"/>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29"/>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29"/>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29"/>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29"/>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29"/>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29"/>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29"/>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29"/>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29"/>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29"/>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29"/>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29"/>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29"/>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29"/>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29"/>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29"/>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29"/>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29"/>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29"/>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29"/>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29"/>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29"/>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29"/>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29"/>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29"/>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29"/>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29"/>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29"/>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29"/>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29"/>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29"/>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29"/>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29"/>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29"/>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29"/>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29"/>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29"/>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29"/>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29"/>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29"/>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29"/>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29"/>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29"/>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29"/>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29"/>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29"/>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29"/>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29"/>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29"/>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29"/>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29"/>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29"/>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29"/>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29"/>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29"/>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29"/>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29"/>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29"/>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29"/>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29"/>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29"/>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29"/>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29"/>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29"/>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29"/>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29"/>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29"/>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29"/>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29"/>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29"/>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29"/>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29"/>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29"/>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29"/>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29"/>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29"/>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29"/>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29"/>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29"/>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29"/>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29"/>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29"/>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29"/>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29"/>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29"/>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29"/>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29"/>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29"/>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29"/>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29"/>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29"/>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29"/>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29"/>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29"/>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29"/>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29"/>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29"/>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29"/>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29"/>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29"/>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29"/>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29"/>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29"/>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29"/>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29"/>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29"/>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29"/>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29"/>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29"/>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29"/>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29"/>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29"/>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29"/>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29"/>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29"/>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29"/>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29"/>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29"/>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29"/>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29"/>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29"/>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29"/>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29"/>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29"/>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29"/>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29"/>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29"/>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29"/>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29"/>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29"/>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29"/>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29"/>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29"/>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29"/>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29"/>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29"/>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29"/>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29"/>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29"/>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29"/>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29"/>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29"/>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29"/>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29"/>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29"/>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29"/>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29"/>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29"/>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29"/>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29"/>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29"/>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29"/>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29"/>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29"/>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29"/>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29"/>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29"/>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29"/>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29"/>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29"/>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29"/>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29"/>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129"/>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29"/>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29"/>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29"/>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29"/>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29"/>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29"/>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29"/>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29"/>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29"/>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29"/>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29"/>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29"/>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29"/>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29"/>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29"/>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29"/>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29"/>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29"/>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29"/>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29"/>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29"/>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29"/>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29"/>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29"/>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29"/>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29"/>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29"/>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29"/>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29"/>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29"/>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29"/>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29"/>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29"/>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29"/>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29"/>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29"/>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29"/>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29"/>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29"/>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29"/>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29"/>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29"/>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29"/>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29"/>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29"/>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29"/>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129"/>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29"/>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29"/>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29"/>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29"/>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29"/>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29"/>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29"/>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29"/>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29"/>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29"/>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29"/>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29"/>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29"/>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29"/>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29"/>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29"/>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29"/>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29"/>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29"/>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29"/>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29"/>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29"/>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29"/>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29"/>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29"/>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29"/>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29"/>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29"/>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29"/>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29"/>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29"/>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29"/>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29"/>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29"/>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29"/>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29"/>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29"/>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29"/>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29"/>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29"/>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29"/>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29"/>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29"/>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29"/>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29"/>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29"/>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29"/>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29"/>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29"/>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29"/>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29"/>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29"/>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29"/>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29"/>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29"/>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29"/>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29"/>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29"/>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29"/>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29"/>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29"/>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29"/>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29"/>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29"/>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29"/>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29"/>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29"/>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29"/>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29"/>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29"/>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29"/>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29"/>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29"/>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29"/>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29"/>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29"/>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29"/>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29"/>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29"/>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29"/>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29"/>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29"/>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29"/>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29"/>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29"/>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29"/>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29"/>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29"/>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29"/>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29"/>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29"/>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29"/>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29"/>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29"/>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29"/>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29"/>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29"/>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29"/>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29"/>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29"/>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29"/>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29"/>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29"/>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29"/>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29"/>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29"/>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29"/>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29"/>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29"/>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29"/>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29"/>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29"/>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29"/>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29"/>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29"/>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29"/>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29"/>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29"/>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29"/>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29"/>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29"/>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29"/>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29"/>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29"/>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29"/>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29"/>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29"/>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29"/>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29"/>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29"/>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29"/>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29"/>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29"/>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29"/>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29"/>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29"/>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29"/>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29"/>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29"/>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29"/>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29"/>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29"/>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29"/>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29"/>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29"/>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29"/>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29"/>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29"/>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29"/>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29"/>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29"/>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29"/>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29"/>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29"/>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29"/>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29"/>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29"/>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29"/>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29"/>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29"/>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29"/>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29"/>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29"/>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29"/>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29"/>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29"/>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29"/>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29"/>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29"/>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29"/>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29"/>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29"/>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29"/>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29"/>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29"/>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29"/>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29"/>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29"/>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29"/>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29"/>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29"/>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29"/>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29"/>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29"/>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29"/>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29"/>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29"/>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29"/>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29"/>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29"/>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29"/>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29"/>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29"/>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29"/>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29"/>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29"/>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29"/>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29"/>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29"/>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29"/>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29"/>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29"/>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29"/>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29"/>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29"/>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29"/>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29"/>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29"/>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29"/>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29"/>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29"/>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29"/>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29"/>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29"/>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29"/>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29"/>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29"/>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29"/>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29"/>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29"/>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29"/>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29"/>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29"/>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29"/>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29"/>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29"/>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29"/>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29"/>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29"/>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29"/>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29"/>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29"/>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29"/>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29"/>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29"/>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29"/>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29"/>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29"/>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29"/>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29"/>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29"/>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29"/>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29"/>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29"/>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29"/>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29"/>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29"/>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29"/>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29"/>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29"/>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29"/>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29"/>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29"/>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29"/>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29"/>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29"/>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29"/>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29"/>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29"/>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29"/>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29"/>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29"/>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29"/>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29"/>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29"/>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29"/>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29"/>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29"/>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29"/>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29"/>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29"/>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29"/>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29"/>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29"/>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29"/>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29"/>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29"/>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29"/>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29"/>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29"/>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29"/>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29"/>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29"/>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29"/>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29"/>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29"/>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29"/>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29"/>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29"/>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29"/>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29"/>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29"/>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29"/>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29"/>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29"/>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29"/>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29"/>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29"/>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29"/>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29"/>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29"/>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29"/>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29"/>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29"/>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29"/>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29"/>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29"/>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29"/>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29"/>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29"/>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29"/>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29"/>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29"/>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29"/>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29"/>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29"/>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29"/>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29"/>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29"/>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29"/>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29"/>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29"/>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29"/>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29"/>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29"/>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29"/>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29"/>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29"/>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29"/>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29"/>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29"/>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29"/>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29"/>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29"/>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29"/>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29"/>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29"/>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29"/>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29"/>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29"/>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29"/>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29"/>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29"/>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29"/>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29"/>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29"/>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29"/>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29"/>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29"/>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29"/>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29"/>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29"/>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29"/>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29"/>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29"/>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29"/>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29"/>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29"/>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29"/>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29"/>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29"/>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29"/>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29"/>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29"/>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29"/>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29"/>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29"/>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29"/>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29"/>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29"/>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29"/>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29"/>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29"/>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29"/>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29"/>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29"/>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29"/>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29"/>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29"/>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29"/>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29"/>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29"/>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29"/>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29"/>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29"/>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29"/>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29"/>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29"/>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29"/>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29"/>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29"/>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29"/>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29"/>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29"/>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29"/>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29"/>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29"/>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29"/>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29"/>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29"/>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29"/>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29"/>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29"/>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29"/>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29"/>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29"/>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29"/>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29"/>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29"/>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29"/>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29"/>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29"/>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29"/>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29"/>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129"/>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29"/>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29"/>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29"/>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29"/>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29"/>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29"/>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29"/>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29"/>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29"/>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29"/>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29"/>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29"/>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29"/>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29"/>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29"/>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29"/>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29"/>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29"/>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29"/>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29"/>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29"/>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29"/>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29"/>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29"/>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29"/>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29"/>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29"/>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29"/>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29"/>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29"/>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29"/>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29"/>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29"/>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29"/>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29"/>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29"/>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29"/>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29"/>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29"/>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29"/>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29"/>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29"/>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29"/>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29"/>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29"/>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29"/>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29"/>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29"/>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29"/>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29"/>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29"/>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29"/>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29"/>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29"/>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29"/>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29"/>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29"/>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29"/>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29"/>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29"/>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29"/>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29"/>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29"/>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29"/>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29"/>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29"/>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29"/>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29"/>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29"/>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29"/>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29"/>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29"/>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29"/>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29"/>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29"/>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29"/>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29"/>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29"/>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29"/>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29"/>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29"/>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129"/>
          <p:cNvGrpSpPr/>
          <p:nvPr/>
        </p:nvGrpSpPr>
        <p:grpSpPr>
          <a:xfrm>
            <a:off x="3597785" y="3065882"/>
            <a:ext cx="2241344" cy="1330656"/>
            <a:chOff x="3597785" y="3065882"/>
            <a:chExt cx="2241344" cy="1330656"/>
          </a:xfrm>
        </p:grpSpPr>
        <p:grpSp>
          <p:nvGrpSpPr>
            <p:cNvPr id="8455" name="Google Shape;8455;p129"/>
            <p:cNvGrpSpPr/>
            <p:nvPr/>
          </p:nvGrpSpPr>
          <p:grpSpPr>
            <a:xfrm>
              <a:off x="5296908" y="3937355"/>
              <a:ext cx="143198" cy="32380"/>
              <a:chOff x="5296908" y="3937355"/>
              <a:chExt cx="143198" cy="32380"/>
            </a:xfrm>
          </p:grpSpPr>
          <p:sp>
            <p:nvSpPr>
              <p:cNvPr id="8456" name="Google Shape;8456;p12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7" name="Google Shape;8457;p129"/>
              <p:cNvGrpSpPr/>
              <p:nvPr/>
            </p:nvGrpSpPr>
            <p:grpSpPr>
              <a:xfrm>
                <a:off x="5402331" y="3937355"/>
                <a:ext cx="37776" cy="32380"/>
                <a:chOff x="5402331" y="3937355"/>
                <a:chExt cx="37776" cy="32380"/>
              </a:xfrm>
            </p:grpSpPr>
            <p:sp>
              <p:nvSpPr>
                <p:cNvPr id="8458" name="Google Shape;8458;p12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2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129"/>
              <p:cNvGrpSpPr/>
              <p:nvPr/>
            </p:nvGrpSpPr>
            <p:grpSpPr>
              <a:xfrm>
                <a:off x="5296908" y="3937355"/>
                <a:ext cx="37783" cy="32380"/>
                <a:chOff x="5296908" y="3937355"/>
                <a:chExt cx="37783" cy="32380"/>
              </a:xfrm>
            </p:grpSpPr>
            <p:sp>
              <p:nvSpPr>
                <p:cNvPr id="8461" name="Google Shape;8461;p12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2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63" name="Google Shape;8463;p129"/>
            <p:cNvGrpSpPr/>
            <p:nvPr/>
          </p:nvGrpSpPr>
          <p:grpSpPr>
            <a:xfrm>
              <a:off x="4724163" y="3119631"/>
              <a:ext cx="120838" cy="84218"/>
              <a:chOff x="4724163" y="3119631"/>
              <a:chExt cx="120838" cy="84218"/>
            </a:xfrm>
          </p:grpSpPr>
          <p:grpSp>
            <p:nvGrpSpPr>
              <p:cNvPr id="8464" name="Google Shape;8464;p129"/>
              <p:cNvGrpSpPr/>
              <p:nvPr/>
            </p:nvGrpSpPr>
            <p:grpSpPr>
              <a:xfrm>
                <a:off x="4746712" y="3132773"/>
                <a:ext cx="86869" cy="56424"/>
                <a:chOff x="4746712" y="3132773"/>
                <a:chExt cx="86869" cy="56424"/>
              </a:xfrm>
            </p:grpSpPr>
            <p:sp>
              <p:nvSpPr>
                <p:cNvPr id="8465" name="Google Shape;8465;p12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2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129"/>
              <p:cNvGrpSpPr/>
              <p:nvPr/>
            </p:nvGrpSpPr>
            <p:grpSpPr>
              <a:xfrm>
                <a:off x="4773634" y="3143336"/>
                <a:ext cx="37776" cy="32451"/>
                <a:chOff x="4773634" y="3143336"/>
                <a:chExt cx="37776" cy="32451"/>
              </a:xfrm>
            </p:grpSpPr>
            <p:sp>
              <p:nvSpPr>
                <p:cNvPr id="8468" name="Google Shape;8468;p12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2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129"/>
              <p:cNvGrpSpPr/>
              <p:nvPr/>
            </p:nvGrpSpPr>
            <p:grpSpPr>
              <a:xfrm>
                <a:off x="4724163" y="3131248"/>
                <a:ext cx="37776" cy="32459"/>
                <a:chOff x="4724163" y="3131248"/>
                <a:chExt cx="37776" cy="32459"/>
              </a:xfrm>
            </p:grpSpPr>
            <p:sp>
              <p:nvSpPr>
                <p:cNvPr id="8471" name="Google Shape;8471;p12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2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129"/>
              <p:cNvGrpSpPr/>
              <p:nvPr/>
            </p:nvGrpSpPr>
            <p:grpSpPr>
              <a:xfrm>
                <a:off x="4755081" y="3176054"/>
                <a:ext cx="32357" cy="27795"/>
                <a:chOff x="4755081" y="3176054"/>
                <a:chExt cx="32357" cy="27795"/>
              </a:xfrm>
            </p:grpSpPr>
            <p:sp>
              <p:nvSpPr>
                <p:cNvPr id="8474" name="Google Shape;8474;p12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2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129"/>
              <p:cNvGrpSpPr/>
              <p:nvPr/>
            </p:nvGrpSpPr>
            <p:grpSpPr>
              <a:xfrm>
                <a:off x="4812550" y="3119631"/>
                <a:ext cx="32451" cy="27803"/>
                <a:chOff x="4812550" y="3119631"/>
                <a:chExt cx="32451" cy="27803"/>
              </a:xfrm>
            </p:grpSpPr>
            <p:sp>
              <p:nvSpPr>
                <p:cNvPr id="8477" name="Google Shape;8477;p12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2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79" name="Google Shape;8479;p129"/>
            <p:cNvGrpSpPr/>
            <p:nvPr/>
          </p:nvGrpSpPr>
          <p:grpSpPr>
            <a:xfrm>
              <a:off x="5382826" y="4027197"/>
              <a:ext cx="268967" cy="250422"/>
              <a:chOff x="5382826" y="4027197"/>
              <a:chExt cx="268967" cy="250422"/>
            </a:xfrm>
          </p:grpSpPr>
          <p:grpSp>
            <p:nvGrpSpPr>
              <p:cNvPr id="8480" name="Google Shape;8480;p129"/>
              <p:cNvGrpSpPr/>
              <p:nvPr/>
            </p:nvGrpSpPr>
            <p:grpSpPr>
              <a:xfrm>
                <a:off x="5405280" y="4042510"/>
                <a:ext cx="237570" cy="218647"/>
                <a:chOff x="5405280" y="4042510"/>
                <a:chExt cx="237570" cy="218647"/>
              </a:xfrm>
            </p:grpSpPr>
            <p:sp>
              <p:nvSpPr>
                <p:cNvPr id="8481" name="Google Shape;8481;p12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2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2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2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2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2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129"/>
              <p:cNvGrpSpPr/>
              <p:nvPr/>
            </p:nvGrpSpPr>
            <p:grpSpPr>
              <a:xfrm>
                <a:off x="5382826" y="4125549"/>
                <a:ext cx="37776" cy="32380"/>
                <a:chOff x="5382826" y="4125549"/>
                <a:chExt cx="37776" cy="32380"/>
              </a:xfrm>
            </p:grpSpPr>
            <p:sp>
              <p:nvSpPr>
                <p:cNvPr id="8488" name="Google Shape;8488;p12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2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0" name="Google Shape;8490;p129"/>
              <p:cNvGrpSpPr/>
              <p:nvPr/>
            </p:nvGrpSpPr>
            <p:grpSpPr>
              <a:xfrm>
                <a:off x="5475680" y="4195587"/>
                <a:ext cx="37783" cy="32364"/>
                <a:chOff x="5475680" y="4195587"/>
                <a:chExt cx="37783" cy="32364"/>
              </a:xfrm>
            </p:grpSpPr>
            <p:sp>
              <p:nvSpPr>
                <p:cNvPr id="8491" name="Google Shape;8491;p12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2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129"/>
              <p:cNvGrpSpPr/>
              <p:nvPr/>
            </p:nvGrpSpPr>
            <p:grpSpPr>
              <a:xfrm>
                <a:off x="5532575" y="4027197"/>
                <a:ext cx="33308" cy="32262"/>
                <a:chOff x="5532575" y="4027197"/>
                <a:chExt cx="33308" cy="32262"/>
              </a:xfrm>
            </p:grpSpPr>
            <p:sp>
              <p:nvSpPr>
                <p:cNvPr id="8494" name="Google Shape;8494;p12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2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129"/>
              <p:cNvGrpSpPr/>
              <p:nvPr/>
            </p:nvGrpSpPr>
            <p:grpSpPr>
              <a:xfrm>
                <a:off x="5590706" y="4245348"/>
                <a:ext cx="33497" cy="32270"/>
                <a:chOff x="5590706" y="4245348"/>
                <a:chExt cx="33497" cy="32270"/>
              </a:xfrm>
            </p:grpSpPr>
            <p:sp>
              <p:nvSpPr>
                <p:cNvPr id="8497" name="Google Shape;8497;p12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2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129"/>
              <p:cNvGrpSpPr/>
              <p:nvPr/>
            </p:nvGrpSpPr>
            <p:grpSpPr>
              <a:xfrm>
                <a:off x="5618681" y="4109677"/>
                <a:ext cx="33112" cy="32357"/>
                <a:chOff x="5618681" y="4109677"/>
                <a:chExt cx="33112" cy="32357"/>
              </a:xfrm>
            </p:grpSpPr>
            <p:sp>
              <p:nvSpPr>
                <p:cNvPr id="8500" name="Google Shape;8500;p12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2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129"/>
              <p:cNvGrpSpPr/>
              <p:nvPr/>
            </p:nvGrpSpPr>
            <p:grpSpPr>
              <a:xfrm>
                <a:off x="5479298" y="4128262"/>
                <a:ext cx="31405" cy="26906"/>
                <a:chOff x="5479298" y="4128262"/>
                <a:chExt cx="31405" cy="26906"/>
              </a:xfrm>
            </p:grpSpPr>
            <p:sp>
              <p:nvSpPr>
                <p:cNvPr id="8503" name="Google Shape;8503;p12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2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129"/>
              <p:cNvGrpSpPr/>
              <p:nvPr/>
            </p:nvGrpSpPr>
            <p:grpSpPr>
              <a:xfrm>
                <a:off x="5582903" y="4180116"/>
                <a:ext cx="31499" cy="26898"/>
                <a:chOff x="5582903" y="4180116"/>
                <a:chExt cx="31499" cy="26898"/>
              </a:xfrm>
            </p:grpSpPr>
            <p:sp>
              <p:nvSpPr>
                <p:cNvPr id="8506" name="Google Shape;8506;p12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2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08" name="Google Shape;8508;p129"/>
            <p:cNvGrpSpPr/>
            <p:nvPr/>
          </p:nvGrpSpPr>
          <p:grpSpPr>
            <a:xfrm>
              <a:off x="3977681" y="3230323"/>
              <a:ext cx="94584" cy="84085"/>
              <a:chOff x="3977681" y="3230323"/>
              <a:chExt cx="94584" cy="84085"/>
            </a:xfrm>
          </p:grpSpPr>
          <p:grpSp>
            <p:nvGrpSpPr>
              <p:cNvPr id="8509" name="Google Shape;8509;p129"/>
              <p:cNvGrpSpPr/>
              <p:nvPr/>
            </p:nvGrpSpPr>
            <p:grpSpPr>
              <a:xfrm>
                <a:off x="4000135" y="3243041"/>
                <a:ext cx="59570" cy="57186"/>
                <a:chOff x="4000135" y="3243041"/>
                <a:chExt cx="59570" cy="57186"/>
              </a:xfrm>
            </p:grpSpPr>
            <p:sp>
              <p:nvSpPr>
                <p:cNvPr id="8510" name="Google Shape;8510;p12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2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2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129"/>
              <p:cNvGrpSpPr/>
              <p:nvPr/>
            </p:nvGrpSpPr>
            <p:grpSpPr>
              <a:xfrm>
                <a:off x="3977681" y="3245872"/>
                <a:ext cx="37783" cy="32380"/>
                <a:chOff x="3977681" y="3245872"/>
                <a:chExt cx="37783" cy="32380"/>
              </a:xfrm>
            </p:grpSpPr>
            <p:sp>
              <p:nvSpPr>
                <p:cNvPr id="8514" name="Google Shape;8514;p12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2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129"/>
              <p:cNvGrpSpPr/>
              <p:nvPr/>
            </p:nvGrpSpPr>
            <p:grpSpPr>
              <a:xfrm>
                <a:off x="4040860" y="3262672"/>
                <a:ext cx="31405" cy="27001"/>
                <a:chOff x="4040860" y="3262672"/>
                <a:chExt cx="31405" cy="27001"/>
              </a:xfrm>
            </p:grpSpPr>
            <p:sp>
              <p:nvSpPr>
                <p:cNvPr id="8517" name="Google Shape;8517;p12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2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129"/>
              <p:cNvGrpSpPr/>
              <p:nvPr/>
            </p:nvGrpSpPr>
            <p:grpSpPr>
              <a:xfrm>
                <a:off x="4021072" y="3230323"/>
                <a:ext cx="31397" cy="26906"/>
                <a:chOff x="4021072" y="3230323"/>
                <a:chExt cx="31397" cy="26906"/>
              </a:xfrm>
            </p:grpSpPr>
            <p:sp>
              <p:nvSpPr>
                <p:cNvPr id="8520" name="Google Shape;8520;p12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2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129"/>
              <p:cNvGrpSpPr/>
              <p:nvPr/>
            </p:nvGrpSpPr>
            <p:grpSpPr>
              <a:xfrm>
                <a:off x="4001472" y="3287462"/>
                <a:ext cx="31499" cy="26945"/>
                <a:chOff x="4001472" y="3287462"/>
                <a:chExt cx="31499" cy="26945"/>
              </a:xfrm>
            </p:grpSpPr>
            <p:sp>
              <p:nvSpPr>
                <p:cNvPr id="8523" name="Google Shape;8523;p12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2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25" name="Google Shape;8525;p129"/>
            <p:cNvGrpSpPr/>
            <p:nvPr/>
          </p:nvGrpSpPr>
          <p:grpSpPr>
            <a:xfrm>
              <a:off x="4084715" y="3258865"/>
              <a:ext cx="184961" cy="137268"/>
              <a:chOff x="4084715" y="3258865"/>
              <a:chExt cx="184961" cy="137268"/>
            </a:xfrm>
          </p:grpSpPr>
          <p:grpSp>
            <p:nvGrpSpPr>
              <p:cNvPr id="8526" name="Google Shape;8526;p129"/>
              <p:cNvGrpSpPr/>
              <p:nvPr/>
            </p:nvGrpSpPr>
            <p:grpSpPr>
              <a:xfrm>
                <a:off x="4107453" y="3271583"/>
                <a:ext cx="153470" cy="110275"/>
                <a:chOff x="4107453" y="3271583"/>
                <a:chExt cx="153470" cy="110275"/>
              </a:xfrm>
            </p:grpSpPr>
            <p:sp>
              <p:nvSpPr>
                <p:cNvPr id="8527" name="Google Shape;8527;p12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2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2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2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129"/>
              <p:cNvGrpSpPr/>
              <p:nvPr/>
            </p:nvGrpSpPr>
            <p:grpSpPr>
              <a:xfrm>
                <a:off x="4136947" y="3258865"/>
                <a:ext cx="31499" cy="27001"/>
                <a:chOff x="4136947" y="3258865"/>
                <a:chExt cx="31499" cy="27001"/>
              </a:xfrm>
            </p:grpSpPr>
            <p:sp>
              <p:nvSpPr>
                <p:cNvPr id="8532" name="Google Shape;8532;p12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2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129"/>
              <p:cNvGrpSpPr/>
              <p:nvPr/>
            </p:nvGrpSpPr>
            <p:grpSpPr>
              <a:xfrm>
                <a:off x="4084715" y="3266478"/>
                <a:ext cx="31468" cy="26898"/>
                <a:chOff x="4084715" y="3266478"/>
                <a:chExt cx="31468" cy="26898"/>
              </a:xfrm>
            </p:grpSpPr>
            <p:sp>
              <p:nvSpPr>
                <p:cNvPr id="8535" name="Google Shape;8535;p12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2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129"/>
              <p:cNvGrpSpPr/>
              <p:nvPr/>
            </p:nvGrpSpPr>
            <p:grpSpPr>
              <a:xfrm>
                <a:off x="4159213" y="3279849"/>
                <a:ext cx="31405" cy="26945"/>
                <a:chOff x="4159213" y="3279849"/>
                <a:chExt cx="31405" cy="26945"/>
              </a:xfrm>
            </p:grpSpPr>
            <p:sp>
              <p:nvSpPr>
                <p:cNvPr id="8538" name="Google Shape;8538;p12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2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129"/>
              <p:cNvGrpSpPr/>
              <p:nvPr/>
            </p:nvGrpSpPr>
            <p:grpSpPr>
              <a:xfrm>
                <a:off x="4201550" y="3266502"/>
                <a:ext cx="31405" cy="26883"/>
                <a:chOff x="4201550" y="3266502"/>
                <a:chExt cx="31405" cy="26883"/>
              </a:xfrm>
            </p:grpSpPr>
            <p:sp>
              <p:nvSpPr>
                <p:cNvPr id="8541" name="Google Shape;8541;p12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2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129"/>
              <p:cNvGrpSpPr/>
              <p:nvPr/>
            </p:nvGrpSpPr>
            <p:grpSpPr>
              <a:xfrm>
                <a:off x="4201550" y="3338278"/>
                <a:ext cx="31405" cy="26930"/>
                <a:chOff x="4201550" y="3338278"/>
                <a:chExt cx="31405" cy="26930"/>
              </a:xfrm>
            </p:grpSpPr>
            <p:sp>
              <p:nvSpPr>
                <p:cNvPr id="8544" name="Google Shape;8544;p12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2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129"/>
              <p:cNvGrpSpPr/>
              <p:nvPr/>
            </p:nvGrpSpPr>
            <p:grpSpPr>
              <a:xfrm>
                <a:off x="4238272" y="3369132"/>
                <a:ext cx="31405" cy="27001"/>
                <a:chOff x="4238272" y="3369132"/>
                <a:chExt cx="31405" cy="27001"/>
              </a:xfrm>
            </p:grpSpPr>
            <p:sp>
              <p:nvSpPr>
                <p:cNvPr id="8547" name="Google Shape;8547;p12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2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49" name="Google Shape;8549;p129"/>
            <p:cNvGrpSpPr/>
            <p:nvPr/>
          </p:nvGrpSpPr>
          <p:grpSpPr>
            <a:xfrm>
              <a:off x="4068639" y="3200169"/>
              <a:ext cx="77643" cy="37272"/>
              <a:chOff x="4068639" y="3200169"/>
              <a:chExt cx="77643" cy="37272"/>
            </a:xfrm>
          </p:grpSpPr>
          <p:sp>
            <p:nvSpPr>
              <p:cNvPr id="8550" name="Google Shape;8550;p12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1" name="Google Shape;8551;p129"/>
              <p:cNvGrpSpPr/>
              <p:nvPr/>
            </p:nvGrpSpPr>
            <p:grpSpPr>
              <a:xfrm>
                <a:off x="4114878" y="3200169"/>
                <a:ext cx="31405" cy="26993"/>
                <a:chOff x="4114878" y="3200169"/>
                <a:chExt cx="31405" cy="26993"/>
              </a:xfrm>
            </p:grpSpPr>
            <p:sp>
              <p:nvSpPr>
                <p:cNvPr id="8552" name="Google Shape;8552;p12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2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129"/>
              <p:cNvGrpSpPr/>
              <p:nvPr/>
            </p:nvGrpSpPr>
            <p:grpSpPr>
              <a:xfrm>
                <a:off x="4068639" y="3210535"/>
                <a:ext cx="31499" cy="26906"/>
                <a:chOff x="4068639" y="3210535"/>
                <a:chExt cx="31499" cy="26906"/>
              </a:xfrm>
            </p:grpSpPr>
            <p:sp>
              <p:nvSpPr>
                <p:cNvPr id="8555" name="Google Shape;8555;p12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2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57" name="Google Shape;8557;p129"/>
            <p:cNvGrpSpPr/>
            <p:nvPr/>
          </p:nvGrpSpPr>
          <p:grpSpPr>
            <a:xfrm>
              <a:off x="3869702" y="3066935"/>
              <a:ext cx="382664" cy="190294"/>
              <a:chOff x="3869702" y="3066935"/>
              <a:chExt cx="382664" cy="190294"/>
            </a:xfrm>
          </p:grpSpPr>
          <p:grpSp>
            <p:nvGrpSpPr>
              <p:cNvPr id="8558" name="Google Shape;8558;p129"/>
              <p:cNvGrpSpPr/>
              <p:nvPr/>
            </p:nvGrpSpPr>
            <p:grpSpPr>
              <a:xfrm>
                <a:off x="3888633" y="3082351"/>
                <a:ext cx="351172" cy="160698"/>
                <a:chOff x="3888633" y="3082351"/>
                <a:chExt cx="351172" cy="160698"/>
              </a:xfrm>
            </p:grpSpPr>
            <p:sp>
              <p:nvSpPr>
                <p:cNvPr id="8559" name="Google Shape;8559;p12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2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2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2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2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2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129"/>
              <p:cNvGrpSpPr/>
              <p:nvPr/>
            </p:nvGrpSpPr>
            <p:grpSpPr>
              <a:xfrm>
                <a:off x="4143703" y="3066935"/>
                <a:ext cx="37783" cy="32357"/>
                <a:chOff x="4143703" y="3066935"/>
                <a:chExt cx="37783" cy="32357"/>
              </a:xfrm>
            </p:grpSpPr>
            <p:sp>
              <p:nvSpPr>
                <p:cNvPr id="8566" name="Google Shape;8566;p12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2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129"/>
              <p:cNvGrpSpPr/>
              <p:nvPr/>
            </p:nvGrpSpPr>
            <p:grpSpPr>
              <a:xfrm>
                <a:off x="4044565" y="3103563"/>
                <a:ext cx="37783" cy="32451"/>
                <a:chOff x="4044565" y="3103563"/>
                <a:chExt cx="37783" cy="32451"/>
              </a:xfrm>
            </p:grpSpPr>
            <p:sp>
              <p:nvSpPr>
                <p:cNvPr id="8569" name="Google Shape;8569;p12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2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129"/>
              <p:cNvGrpSpPr/>
              <p:nvPr/>
            </p:nvGrpSpPr>
            <p:grpSpPr>
              <a:xfrm>
                <a:off x="4017454" y="3188237"/>
                <a:ext cx="37776" cy="32357"/>
                <a:chOff x="4017454" y="3188237"/>
                <a:chExt cx="37776" cy="32357"/>
              </a:xfrm>
            </p:grpSpPr>
            <p:sp>
              <p:nvSpPr>
                <p:cNvPr id="8572" name="Google Shape;8572;p12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2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129"/>
              <p:cNvGrpSpPr/>
              <p:nvPr/>
            </p:nvGrpSpPr>
            <p:grpSpPr>
              <a:xfrm>
                <a:off x="3921548" y="3157509"/>
                <a:ext cx="37783" cy="32357"/>
                <a:chOff x="3921548" y="3157509"/>
                <a:chExt cx="37783" cy="32357"/>
              </a:xfrm>
            </p:grpSpPr>
            <p:sp>
              <p:nvSpPr>
                <p:cNvPr id="8575" name="Google Shape;8575;p12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2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129"/>
              <p:cNvGrpSpPr/>
              <p:nvPr/>
            </p:nvGrpSpPr>
            <p:grpSpPr>
              <a:xfrm>
                <a:off x="3939056" y="3211620"/>
                <a:ext cx="37783" cy="32380"/>
                <a:chOff x="3939056" y="3211620"/>
                <a:chExt cx="37783" cy="32380"/>
              </a:xfrm>
            </p:grpSpPr>
            <p:sp>
              <p:nvSpPr>
                <p:cNvPr id="8578" name="Google Shape;8578;p12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2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129"/>
              <p:cNvGrpSpPr/>
              <p:nvPr/>
            </p:nvGrpSpPr>
            <p:grpSpPr>
              <a:xfrm>
                <a:off x="4176240" y="3136965"/>
                <a:ext cx="31405" cy="26930"/>
                <a:chOff x="4176240" y="3136965"/>
                <a:chExt cx="31405" cy="26930"/>
              </a:xfrm>
            </p:grpSpPr>
            <p:sp>
              <p:nvSpPr>
                <p:cNvPr id="8581" name="Google Shape;8581;p12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2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129"/>
              <p:cNvGrpSpPr/>
              <p:nvPr/>
            </p:nvGrpSpPr>
            <p:grpSpPr>
              <a:xfrm>
                <a:off x="4133148" y="3152593"/>
                <a:ext cx="31499" cy="27001"/>
                <a:chOff x="4133148" y="3152593"/>
                <a:chExt cx="31499" cy="27001"/>
              </a:xfrm>
            </p:grpSpPr>
            <p:sp>
              <p:nvSpPr>
                <p:cNvPr id="8584" name="Google Shape;8584;p12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2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129"/>
              <p:cNvGrpSpPr/>
              <p:nvPr/>
            </p:nvGrpSpPr>
            <p:grpSpPr>
              <a:xfrm>
                <a:off x="4220866" y="3073534"/>
                <a:ext cx="31499" cy="26898"/>
                <a:chOff x="4220866" y="3073534"/>
                <a:chExt cx="31499" cy="26898"/>
              </a:xfrm>
            </p:grpSpPr>
            <p:sp>
              <p:nvSpPr>
                <p:cNvPr id="8587" name="Google Shape;8587;p12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2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129"/>
              <p:cNvGrpSpPr/>
              <p:nvPr/>
            </p:nvGrpSpPr>
            <p:grpSpPr>
              <a:xfrm>
                <a:off x="3869702" y="3230323"/>
                <a:ext cx="31499" cy="26906"/>
                <a:chOff x="3869702" y="3230323"/>
                <a:chExt cx="31499" cy="26906"/>
              </a:xfrm>
            </p:grpSpPr>
            <p:sp>
              <p:nvSpPr>
                <p:cNvPr id="8590" name="Google Shape;8590;p12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2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92" name="Google Shape;8592;p129"/>
            <p:cNvGrpSpPr/>
            <p:nvPr/>
          </p:nvGrpSpPr>
          <p:grpSpPr>
            <a:xfrm>
              <a:off x="4271383" y="3065882"/>
              <a:ext cx="304556" cy="341663"/>
              <a:chOff x="4271383" y="3065882"/>
              <a:chExt cx="304556" cy="341663"/>
            </a:xfrm>
          </p:grpSpPr>
          <p:grpSp>
            <p:nvGrpSpPr>
              <p:cNvPr id="8593" name="Google Shape;8593;p129"/>
              <p:cNvGrpSpPr/>
              <p:nvPr/>
            </p:nvGrpSpPr>
            <p:grpSpPr>
              <a:xfrm>
                <a:off x="4293838" y="3078639"/>
                <a:ext cx="269353" cy="311973"/>
                <a:chOff x="4293838" y="3078639"/>
                <a:chExt cx="269353" cy="311973"/>
              </a:xfrm>
            </p:grpSpPr>
            <p:sp>
              <p:nvSpPr>
                <p:cNvPr id="8594" name="Google Shape;8594;p12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2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2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2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2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2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2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2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2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2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2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2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2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2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2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2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2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129"/>
              <p:cNvGrpSpPr/>
              <p:nvPr/>
            </p:nvGrpSpPr>
            <p:grpSpPr>
              <a:xfrm>
                <a:off x="4538164" y="3342061"/>
                <a:ext cx="37776" cy="32380"/>
                <a:chOff x="4538164" y="3342061"/>
                <a:chExt cx="37776" cy="32380"/>
              </a:xfrm>
            </p:grpSpPr>
            <p:sp>
              <p:nvSpPr>
                <p:cNvPr id="8612" name="Google Shape;8612;p12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2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129"/>
              <p:cNvGrpSpPr/>
              <p:nvPr/>
            </p:nvGrpSpPr>
            <p:grpSpPr>
              <a:xfrm>
                <a:off x="4271383" y="3194742"/>
                <a:ext cx="37783" cy="32420"/>
                <a:chOff x="4271383" y="3194742"/>
                <a:chExt cx="37783" cy="32420"/>
              </a:xfrm>
            </p:grpSpPr>
            <p:sp>
              <p:nvSpPr>
                <p:cNvPr id="8615" name="Google Shape;8615;p12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2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129"/>
              <p:cNvGrpSpPr/>
              <p:nvPr/>
            </p:nvGrpSpPr>
            <p:grpSpPr>
              <a:xfrm>
                <a:off x="4284416" y="3084058"/>
                <a:ext cx="37783" cy="32357"/>
                <a:chOff x="4284416" y="3084058"/>
                <a:chExt cx="37783" cy="32357"/>
              </a:xfrm>
            </p:grpSpPr>
            <p:sp>
              <p:nvSpPr>
                <p:cNvPr id="8618" name="Google Shape;8618;p12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2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129"/>
              <p:cNvGrpSpPr/>
              <p:nvPr/>
            </p:nvGrpSpPr>
            <p:grpSpPr>
              <a:xfrm>
                <a:off x="4478697" y="3297561"/>
                <a:ext cx="37776" cy="32451"/>
                <a:chOff x="4478697" y="3297561"/>
                <a:chExt cx="37776" cy="32451"/>
              </a:xfrm>
            </p:grpSpPr>
            <p:sp>
              <p:nvSpPr>
                <p:cNvPr id="8621" name="Google Shape;8621;p12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2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129"/>
              <p:cNvGrpSpPr/>
              <p:nvPr/>
            </p:nvGrpSpPr>
            <p:grpSpPr>
              <a:xfrm>
                <a:off x="4411813" y="3331711"/>
                <a:ext cx="37776" cy="32451"/>
                <a:chOff x="4411813" y="3331711"/>
                <a:chExt cx="37776" cy="32451"/>
              </a:xfrm>
            </p:grpSpPr>
            <p:sp>
              <p:nvSpPr>
                <p:cNvPr id="8624" name="Google Shape;8624;p12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2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129"/>
              <p:cNvGrpSpPr/>
              <p:nvPr/>
            </p:nvGrpSpPr>
            <p:grpSpPr>
              <a:xfrm>
                <a:off x="4337984" y="3375188"/>
                <a:ext cx="37776" cy="32357"/>
                <a:chOff x="4337984" y="3375188"/>
                <a:chExt cx="37776" cy="32357"/>
              </a:xfrm>
            </p:grpSpPr>
            <p:sp>
              <p:nvSpPr>
                <p:cNvPr id="8627" name="Google Shape;8627;p12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2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129"/>
              <p:cNvGrpSpPr/>
              <p:nvPr/>
            </p:nvGrpSpPr>
            <p:grpSpPr>
              <a:xfrm>
                <a:off x="4494867" y="3090530"/>
                <a:ext cx="37878" cy="32451"/>
                <a:chOff x="4494867" y="3090530"/>
                <a:chExt cx="37878" cy="32451"/>
              </a:xfrm>
            </p:grpSpPr>
            <p:sp>
              <p:nvSpPr>
                <p:cNvPr id="8630" name="Google Shape;8630;p12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2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129"/>
              <p:cNvGrpSpPr/>
              <p:nvPr/>
            </p:nvGrpSpPr>
            <p:grpSpPr>
              <a:xfrm>
                <a:off x="4525124" y="3207774"/>
                <a:ext cx="37783" cy="32420"/>
                <a:chOff x="4525124" y="3207774"/>
                <a:chExt cx="37783" cy="32420"/>
              </a:xfrm>
            </p:grpSpPr>
            <p:sp>
              <p:nvSpPr>
                <p:cNvPr id="8633" name="Google Shape;8633;p12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2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129"/>
              <p:cNvGrpSpPr/>
              <p:nvPr/>
            </p:nvGrpSpPr>
            <p:grpSpPr>
              <a:xfrm>
                <a:off x="4440544" y="3176479"/>
                <a:ext cx="31499" cy="26898"/>
                <a:chOff x="4440544" y="3176479"/>
                <a:chExt cx="31499" cy="26898"/>
              </a:xfrm>
            </p:grpSpPr>
            <p:sp>
              <p:nvSpPr>
                <p:cNvPr id="8636" name="Google Shape;8636;p12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2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129"/>
              <p:cNvGrpSpPr/>
              <p:nvPr/>
            </p:nvGrpSpPr>
            <p:grpSpPr>
              <a:xfrm>
                <a:off x="4350545" y="3156400"/>
                <a:ext cx="31405" cy="27001"/>
                <a:chOff x="4350545" y="3156400"/>
                <a:chExt cx="31405" cy="27001"/>
              </a:xfrm>
            </p:grpSpPr>
            <p:sp>
              <p:nvSpPr>
                <p:cNvPr id="8639" name="Google Shape;8639;p12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2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129"/>
              <p:cNvGrpSpPr/>
              <p:nvPr/>
            </p:nvGrpSpPr>
            <p:grpSpPr>
              <a:xfrm>
                <a:off x="4376703" y="3255058"/>
                <a:ext cx="31405" cy="27001"/>
                <a:chOff x="4376703" y="3255058"/>
                <a:chExt cx="31405" cy="27001"/>
              </a:xfrm>
            </p:grpSpPr>
            <p:sp>
              <p:nvSpPr>
                <p:cNvPr id="8642" name="Google Shape;8642;p12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2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129"/>
              <p:cNvGrpSpPr/>
              <p:nvPr/>
            </p:nvGrpSpPr>
            <p:grpSpPr>
              <a:xfrm>
                <a:off x="4331322" y="3283656"/>
                <a:ext cx="31405" cy="26945"/>
                <a:chOff x="4331322" y="3283656"/>
                <a:chExt cx="31405" cy="26945"/>
              </a:xfrm>
            </p:grpSpPr>
            <p:sp>
              <p:nvSpPr>
                <p:cNvPr id="8645" name="Google Shape;8645;p12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2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129"/>
              <p:cNvGrpSpPr/>
              <p:nvPr/>
            </p:nvGrpSpPr>
            <p:grpSpPr>
              <a:xfrm>
                <a:off x="4380510" y="3065882"/>
                <a:ext cx="31405" cy="26938"/>
                <a:chOff x="4380510" y="3065882"/>
                <a:chExt cx="31405" cy="26938"/>
              </a:xfrm>
            </p:grpSpPr>
            <p:sp>
              <p:nvSpPr>
                <p:cNvPr id="8648" name="Google Shape;8648;p12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2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50" name="Google Shape;8650;p129"/>
            <p:cNvGrpSpPr/>
            <p:nvPr/>
          </p:nvGrpSpPr>
          <p:grpSpPr>
            <a:xfrm>
              <a:off x="4558998" y="3188237"/>
              <a:ext cx="1280131" cy="1052746"/>
              <a:chOff x="4558998" y="3188237"/>
              <a:chExt cx="1280131" cy="1052746"/>
            </a:xfrm>
          </p:grpSpPr>
          <p:sp>
            <p:nvSpPr>
              <p:cNvPr id="8651" name="Google Shape;8651;p12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2" name="Google Shape;8652;p129"/>
              <p:cNvGrpSpPr/>
              <p:nvPr/>
            </p:nvGrpSpPr>
            <p:grpSpPr>
              <a:xfrm>
                <a:off x="4579164" y="3203653"/>
                <a:ext cx="1244833" cy="1020397"/>
                <a:chOff x="4579164" y="3203653"/>
                <a:chExt cx="1244833" cy="1020397"/>
              </a:xfrm>
            </p:grpSpPr>
            <p:sp>
              <p:nvSpPr>
                <p:cNvPr id="8653" name="Google Shape;8653;p12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2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5" name="Google Shape;8655;p129"/>
                <p:cNvGrpSpPr/>
                <p:nvPr/>
              </p:nvGrpSpPr>
              <p:grpSpPr>
                <a:xfrm>
                  <a:off x="4579164" y="3203653"/>
                  <a:ext cx="1244833" cy="1020397"/>
                  <a:chOff x="4579164" y="3203653"/>
                  <a:chExt cx="1244833" cy="1020397"/>
                </a:xfrm>
              </p:grpSpPr>
              <p:sp>
                <p:nvSpPr>
                  <p:cNvPr id="8656" name="Google Shape;8656;p12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2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8" name="Google Shape;8658;p129"/>
                  <p:cNvGrpSpPr/>
                  <p:nvPr/>
                </p:nvGrpSpPr>
                <p:grpSpPr>
                  <a:xfrm>
                    <a:off x="4579164" y="3203653"/>
                    <a:ext cx="1244833" cy="1020397"/>
                    <a:chOff x="4579164" y="3203653"/>
                    <a:chExt cx="1244833" cy="1020397"/>
                  </a:xfrm>
                </p:grpSpPr>
                <p:sp>
                  <p:nvSpPr>
                    <p:cNvPr id="8659" name="Google Shape;8659;p12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2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2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2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2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2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2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2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7" name="Google Shape;8667;p129"/>
                    <p:cNvGrpSpPr/>
                    <p:nvPr/>
                  </p:nvGrpSpPr>
                  <p:grpSpPr>
                    <a:xfrm>
                      <a:off x="4579164" y="3203653"/>
                      <a:ext cx="1244833" cy="1020397"/>
                      <a:chOff x="4579164" y="3203653"/>
                      <a:chExt cx="1244833" cy="1020397"/>
                    </a:xfrm>
                  </p:grpSpPr>
                  <p:sp>
                    <p:nvSpPr>
                      <p:cNvPr id="8668" name="Google Shape;8668;p12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2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2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2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2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2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12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2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2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2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2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2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12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2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2" name="Google Shape;8682;p129"/>
                      <p:cNvGrpSpPr/>
                      <p:nvPr/>
                    </p:nvGrpSpPr>
                    <p:grpSpPr>
                      <a:xfrm>
                        <a:off x="4579164" y="3203653"/>
                        <a:ext cx="1244833" cy="1020397"/>
                        <a:chOff x="4579164" y="3203653"/>
                        <a:chExt cx="1244833" cy="1020397"/>
                      </a:xfrm>
                    </p:grpSpPr>
                    <p:sp>
                      <p:nvSpPr>
                        <p:cNvPr id="8683" name="Google Shape;8683;p12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2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2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2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2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2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2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2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2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2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2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12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2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2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2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2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2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2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2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2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2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2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2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2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7" name="Google Shape;8707;p129"/>
                        <p:cNvGrpSpPr/>
                        <p:nvPr/>
                      </p:nvGrpSpPr>
                      <p:grpSpPr>
                        <a:xfrm>
                          <a:off x="4579164" y="3203653"/>
                          <a:ext cx="1244833" cy="1020397"/>
                          <a:chOff x="4579164" y="3203653"/>
                          <a:chExt cx="1244833" cy="1020397"/>
                        </a:xfrm>
                      </p:grpSpPr>
                      <p:sp>
                        <p:nvSpPr>
                          <p:cNvPr id="8708" name="Google Shape;8708;p12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9" name="Google Shape;8709;p129"/>
                          <p:cNvGrpSpPr/>
                          <p:nvPr/>
                        </p:nvGrpSpPr>
                        <p:grpSpPr>
                          <a:xfrm>
                            <a:off x="4579164" y="3203653"/>
                            <a:ext cx="1244833" cy="1020397"/>
                            <a:chOff x="4579164" y="3203653"/>
                            <a:chExt cx="1244833" cy="1020397"/>
                          </a:xfrm>
                        </p:grpSpPr>
                        <p:sp>
                          <p:nvSpPr>
                            <p:cNvPr id="8710" name="Google Shape;8710;p12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2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2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2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2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2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2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7" name="Google Shape;8717;p129"/>
                            <p:cNvGrpSpPr/>
                            <p:nvPr/>
                          </p:nvGrpSpPr>
                          <p:grpSpPr>
                            <a:xfrm>
                              <a:off x="4579164" y="3203653"/>
                              <a:ext cx="1244833" cy="1020397"/>
                              <a:chOff x="4579164" y="3203653"/>
                              <a:chExt cx="1244833" cy="1020397"/>
                            </a:xfrm>
                          </p:grpSpPr>
                          <p:sp>
                            <p:nvSpPr>
                              <p:cNvPr id="8718" name="Google Shape;8718;p12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2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2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2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2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2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2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2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2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2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2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2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2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1" name="Google Shape;8731;p129"/>
                              <p:cNvGrpSpPr/>
                              <p:nvPr/>
                            </p:nvGrpSpPr>
                            <p:grpSpPr>
                              <a:xfrm>
                                <a:off x="4579164" y="3203653"/>
                                <a:ext cx="1244833" cy="1020397"/>
                                <a:chOff x="4579164" y="3203653"/>
                                <a:chExt cx="1244833" cy="1020397"/>
                              </a:xfrm>
                            </p:grpSpPr>
                            <p:sp>
                              <p:nvSpPr>
                                <p:cNvPr id="8732" name="Google Shape;8732;p12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2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2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2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2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2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2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9" name="Google Shape;8739;p129"/>
                                <p:cNvGrpSpPr/>
                                <p:nvPr/>
                              </p:nvGrpSpPr>
                              <p:grpSpPr>
                                <a:xfrm>
                                  <a:off x="4579164" y="3203653"/>
                                  <a:ext cx="1244833" cy="1020397"/>
                                  <a:chOff x="4579164" y="3203653"/>
                                  <a:chExt cx="1244833" cy="1020397"/>
                                </a:xfrm>
                              </p:grpSpPr>
                              <p:sp>
                                <p:nvSpPr>
                                  <p:cNvPr id="8740" name="Google Shape;8740;p12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2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2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2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2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5" name="Google Shape;8745;p129"/>
                                  <p:cNvGrpSpPr/>
                                  <p:nvPr/>
                                </p:nvGrpSpPr>
                                <p:grpSpPr>
                                  <a:xfrm>
                                    <a:off x="4579164" y="3203653"/>
                                    <a:ext cx="1244833" cy="1020397"/>
                                    <a:chOff x="4579164" y="3203653"/>
                                    <a:chExt cx="1244833" cy="1020397"/>
                                  </a:xfrm>
                                </p:grpSpPr>
                                <p:sp>
                                  <p:nvSpPr>
                                    <p:cNvPr id="8746" name="Google Shape;8746;p12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2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2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2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750" name="Google Shape;8750;p12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2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2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53" name="Google Shape;8753;p12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8754" name="Google Shape;8754;p129"/>
              <p:cNvGrpSpPr/>
              <p:nvPr/>
            </p:nvGrpSpPr>
            <p:grpSpPr>
              <a:xfrm>
                <a:off x="4595437" y="3598775"/>
                <a:ext cx="37776" cy="32451"/>
                <a:chOff x="4595437" y="3598775"/>
                <a:chExt cx="37776" cy="32451"/>
              </a:xfrm>
            </p:grpSpPr>
            <p:sp>
              <p:nvSpPr>
                <p:cNvPr id="8755" name="Google Shape;8755;p12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2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129"/>
              <p:cNvGrpSpPr/>
              <p:nvPr/>
            </p:nvGrpSpPr>
            <p:grpSpPr>
              <a:xfrm>
                <a:off x="4641864" y="3524443"/>
                <a:ext cx="37776" cy="32380"/>
                <a:chOff x="4641864" y="3524443"/>
                <a:chExt cx="37776" cy="32380"/>
              </a:xfrm>
            </p:grpSpPr>
            <p:sp>
              <p:nvSpPr>
                <p:cNvPr id="8758" name="Google Shape;8758;p12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2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129"/>
              <p:cNvGrpSpPr/>
              <p:nvPr/>
            </p:nvGrpSpPr>
            <p:grpSpPr>
              <a:xfrm>
                <a:off x="4648431" y="3893901"/>
                <a:ext cx="37776" cy="32357"/>
                <a:chOff x="4648431" y="3893901"/>
                <a:chExt cx="37776" cy="32357"/>
              </a:xfrm>
            </p:grpSpPr>
            <p:sp>
              <p:nvSpPr>
                <p:cNvPr id="8761" name="Google Shape;8761;p12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2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129"/>
              <p:cNvGrpSpPr/>
              <p:nvPr/>
            </p:nvGrpSpPr>
            <p:grpSpPr>
              <a:xfrm>
                <a:off x="4567752" y="3722908"/>
                <a:ext cx="37870" cy="32380"/>
                <a:chOff x="4567752" y="3722908"/>
                <a:chExt cx="37870" cy="32380"/>
              </a:xfrm>
            </p:grpSpPr>
            <p:sp>
              <p:nvSpPr>
                <p:cNvPr id="8764" name="Google Shape;8764;p12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2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129"/>
              <p:cNvGrpSpPr/>
              <p:nvPr/>
            </p:nvGrpSpPr>
            <p:grpSpPr>
              <a:xfrm>
                <a:off x="4617506" y="3652052"/>
                <a:ext cx="37783" cy="32357"/>
                <a:chOff x="4617506" y="3652052"/>
                <a:chExt cx="37783" cy="32357"/>
              </a:xfrm>
            </p:grpSpPr>
            <p:sp>
              <p:nvSpPr>
                <p:cNvPr id="8767" name="Google Shape;8767;p12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2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129"/>
              <p:cNvGrpSpPr/>
              <p:nvPr/>
            </p:nvGrpSpPr>
            <p:grpSpPr>
              <a:xfrm>
                <a:off x="4739005" y="3554149"/>
                <a:ext cx="37870" cy="32357"/>
                <a:chOff x="4739005" y="3554149"/>
                <a:chExt cx="37870" cy="32357"/>
              </a:xfrm>
            </p:grpSpPr>
            <p:sp>
              <p:nvSpPr>
                <p:cNvPr id="8770" name="Google Shape;8770;p12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2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129"/>
              <p:cNvGrpSpPr/>
              <p:nvPr/>
            </p:nvGrpSpPr>
            <p:grpSpPr>
              <a:xfrm>
                <a:off x="4806557" y="3630258"/>
                <a:ext cx="37776" cy="32364"/>
                <a:chOff x="4806557" y="3630258"/>
                <a:chExt cx="37776" cy="32364"/>
              </a:xfrm>
            </p:grpSpPr>
            <p:sp>
              <p:nvSpPr>
                <p:cNvPr id="8773" name="Google Shape;8773;p12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2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129"/>
              <p:cNvGrpSpPr/>
              <p:nvPr/>
            </p:nvGrpSpPr>
            <p:grpSpPr>
              <a:xfrm>
                <a:off x="4737007" y="4004357"/>
                <a:ext cx="37870" cy="32357"/>
                <a:chOff x="4737007" y="4004357"/>
                <a:chExt cx="37870" cy="32357"/>
              </a:xfrm>
            </p:grpSpPr>
            <p:sp>
              <p:nvSpPr>
                <p:cNvPr id="8776" name="Google Shape;8776;p12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2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129"/>
              <p:cNvGrpSpPr/>
              <p:nvPr/>
            </p:nvGrpSpPr>
            <p:grpSpPr>
              <a:xfrm>
                <a:off x="4773634" y="4208627"/>
                <a:ext cx="37776" cy="32357"/>
                <a:chOff x="4773634" y="4208627"/>
                <a:chExt cx="37776" cy="32357"/>
              </a:xfrm>
            </p:grpSpPr>
            <p:sp>
              <p:nvSpPr>
                <p:cNvPr id="8779" name="Google Shape;8779;p12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2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129"/>
              <p:cNvGrpSpPr/>
              <p:nvPr/>
            </p:nvGrpSpPr>
            <p:grpSpPr>
              <a:xfrm>
                <a:off x="4888282" y="4074764"/>
                <a:ext cx="37776" cy="32451"/>
                <a:chOff x="4888282" y="4074764"/>
                <a:chExt cx="37776" cy="32451"/>
              </a:xfrm>
            </p:grpSpPr>
            <p:sp>
              <p:nvSpPr>
                <p:cNvPr id="8782" name="Google Shape;8782;p12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2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129"/>
              <p:cNvGrpSpPr/>
              <p:nvPr/>
            </p:nvGrpSpPr>
            <p:grpSpPr>
              <a:xfrm>
                <a:off x="4901315" y="3804271"/>
                <a:ext cx="37776" cy="32364"/>
                <a:chOff x="4901315" y="3804271"/>
                <a:chExt cx="37776" cy="32364"/>
              </a:xfrm>
            </p:grpSpPr>
            <p:sp>
              <p:nvSpPr>
                <p:cNvPr id="8785" name="Google Shape;8785;p12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2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129"/>
              <p:cNvGrpSpPr/>
              <p:nvPr/>
            </p:nvGrpSpPr>
            <p:grpSpPr>
              <a:xfrm>
                <a:off x="4866394" y="3715035"/>
                <a:ext cx="37846" cy="32357"/>
                <a:chOff x="4866394" y="3715035"/>
                <a:chExt cx="37846" cy="32357"/>
              </a:xfrm>
            </p:grpSpPr>
            <p:sp>
              <p:nvSpPr>
                <p:cNvPr id="8788" name="Google Shape;8788;p12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2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129"/>
              <p:cNvGrpSpPr/>
              <p:nvPr/>
            </p:nvGrpSpPr>
            <p:grpSpPr>
              <a:xfrm>
                <a:off x="4979233" y="3839798"/>
                <a:ext cx="37878" cy="32420"/>
                <a:chOff x="4979233" y="3839798"/>
                <a:chExt cx="37878" cy="32420"/>
              </a:xfrm>
            </p:grpSpPr>
            <p:sp>
              <p:nvSpPr>
                <p:cNvPr id="8791" name="Google Shape;8791;p12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2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129"/>
              <p:cNvGrpSpPr/>
              <p:nvPr/>
            </p:nvGrpSpPr>
            <p:grpSpPr>
              <a:xfrm>
                <a:off x="4790662" y="3679147"/>
                <a:ext cx="37783" cy="32380"/>
                <a:chOff x="4790662" y="3679147"/>
                <a:chExt cx="37783" cy="32380"/>
              </a:xfrm>
            </p:grpSpPr>
            <p:sp>
              <p:nvSpPr>
                <p:cNvPr id="8794" name="Google Shape;8794;p12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2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129"/>
              <p:cNvGrpSpPr/>
              <p:nvPr/>
            </p:nvGrpSpPr>
            <p:grpSpPr>
              <a:xfrm>
                <a:off x="4857263" y="3557861"/>
                <a:ext cx="37776" cy="32357"/>
                <a:chOff x="4857263" y="3557861"/>
                <a:chExt cx="37776" cy="32357"/>
              </a:xfrm>
            </p:grpSpPr>
            <p:sp>
              <p:nvSpPr>
                <p:cNvPr id="8797" name="Google Shape;8797;p12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2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129"/>
              <p:cNvGrpSpPr/>
              <p:nvPr/>
            </p:nvGrpSpPr>
            <p:grpSpPr>
              <a:xfrm>
                <a:off x="4883902" y="3648033"/>
                <a:ext cx="37783" cy="32380"/>
                <a:chOff x="4883902" y="3648033"/>
                <a:chExt cx="37783" cy="32380"/>
              </a:xfrm>
            </p:grpSpPr>
            <p:sp>
              <p:nvSpPr>
                <p:cNvPr id="8800" name="Google Shape;8800;p12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2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129"/>
              <p:cNvGrpSpPr/>
              <p:nvPr/>
            </p:nvGrpSpPr>
            <p:grpSpPr>
              <a:xfrm>
                <a:off x="4907780" y="3347220"/>
                <a:ext cx="37878" cy="32357"/>
                <a:chOff x="4907780" y="3347220"/>
                <a:chExt cx="37878" cy="32357"/>
              </a:xfrm>
            </p:grpSpPr>
            <p:sp>
              <p:nvSpPr>
                <p:cNvPr id="8803" name="Google Shape;8803;p12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2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129"/>
              <p:cNvGrpSpPr/>
              <p:nvPr/>
            </p:nvGrpSpPr>
            <p:grpSpPr>
              <a:xfrm>
                <a:off x="5065048" y="3738150"/>
                <a:ext cx="37783" cy="32364"/>
                <a:chOff x="5065048" y="3738150"/>
                <a:chExt cx="37783" cy="32364"/>
              </a:xfrm>
            </p:grpSpPr>
            <p:sp>
              <p:nvSpPr>
                <p:cNvPr id="8806" name="Google Shape;8806;p12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2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129"/>
              <p:cNvGrpSpPr/>
              <p:nvPr/>
            </p:nvGrpSpPr>
            <p:grpSpPr>
              <a:xfrm>
                <a:off x="5071616" y="3284615"/>
                <a:ext cx="37783" cy="32357"/>
                <a:chOff x="5071616" y="3284615"/>
                <a:chExt cx="37783" cy="32357"/>
              </a:xfrm>
            </p:grpSpPr>
            <p:sp>
              <p:nvSpPr>
                <p:cNvPr id="8809" name="Google Shape;8809;p12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2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129"/>
              <p:cNvGrpSpPr/>
              <p:nvPr/>
            </p:nvGrpSpPr>
            <p:grpSpPr>
              <a:xfrm>
                <a:off x="5389291" y="3759921"/>
                <a:ext cx="37783" cy="32380"/>
                <a:chOff x="5389291" y="3759921"/>
                <a:chExt cx="37783" cy="32380"/>
              </a:xfrm>
            </p:grpSpPr>
            <p:sp>
              <p:nvSpPr>
                <p:cNvPr id="8812" name="Google Shape;8812;p12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2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129"/>
              <p:cNvGrpSpPr/>
              <p:nvPr/>
            </p:nvGrpSpPr>
            <p:grpSpPr>
              <a:xfrm>
                <a:off x="5431534" y="3632932"/>
                <a:ext cx="37878" cy="32451"/>
                <a:chOff x="5431534" y="3632932"/>
                <a:chExt cx="37878" cy="32451"/>
              </a:xfrm>
            </p:grpSpPr>
            <p:sp>
              <p:nvSpPr>
                <p:cNvPr id="8815" name="Google Shape;8815;p12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2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129"/>
              <p:cNvGrpSpPr/>
              <p:nvPr/>
            </p:nvGrpSpPr>
            <p:grpSpPr>
              <a:xfrm>
                <a:off x="5540755" y="3544829"/>
                <a:ext cx="37783" cy="32357"/>
                <a:chOff x="5540755" y="3544829"/>
                <a:chExt cx="37783" cy="32357"/>
              </a:xfrm>
            </p:grpSpPr>
            <p:sp>
              <p:nvSpPr>
                <p:cNvPr id="8818" name="Google Shape;8818;p12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2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129"/>
              <p:cNvGrpSpPr/>
              <p:nvPr/>
            </p:nvGrpSpPr>
            <p:grpSpPr>
              <a:xfrm>
                <a:off x="5579293" y="3412107"/>
                <a:ext cx="37776" cy="32357"/>
                <a:chOff x="5579293" y="3412107"/>
                <a:chExt cx="37776" cy="32357"/>
              </a:xfrm>
            </p:grpSpPr>
            <p:sp>
              <p:nvSpPr>
                <p:cNvPr id="8821" name="Google Shape;8821;p12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2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129"/>
              <p:cNvGrpSpPr/>
              <p:nvPr/>
            </p:nvGrpSpPr>
            <p:grpSpPr>
              <a:xfrm>
                <a:off x="5801346" y="3284615"/>
                <a:ext cx="37783" cy="32357"/>
                <a:chOff x="5801346" y="3284615"/>
                <a:chExt cx="37783" cy="32357"/>
              </a:xfrm>
            </p:grpSpPr>
            <p:sp>
              <p:nvSpPr>
                <p:cNvPr id="8824" name="Google Shape;8824;p12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2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129"/>
              <p:cNvGrpSpPr/>
              <p:nvPr/>
            </p:nvGrpSpPr>
            <p:grpSpPr>
              <a:xfrm>
                <a:off x="5763578" y="3399067"/>
                <a:ext cx="37776" cy="32364"/>
                <a:chOff x="5763578" y="3399067"/>
                <a:chExt cx="37776" cy="32364"/>
              </a:xfrm>
            </p:grpSpPr>
            <p:sp>
              <p:nvSpPr>
                <p:cNvPr id="8827" name="Google Shape;8827;p12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2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129"/>
              <p:cNvGrpSpPr/>
              <p:nvPr/>
            </p:nvGrpSpPr>
            <p:grpSpPr>
              <a:xfrm>
                <a:off x="5395858" y="3230952"/>
                <a:ext cx="37776" cy="32364"/>
                <a:chOff x="5395858" y="3230952"/>
                <a:chExt cx="37776" cy="32364"/>
              </a:xfrm>
            </p:grpSpPr>
            <p:sp>
              <p:nvSpPr>
                <p:cNvPr id="8830" name="Google Shape;8830;p12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2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129"/>
              <p:cNvGrpSpPr/>
              <p:nvPr/>
            </p:nvGrpSpPr>
            <p:grpSpPr>
              <a:xfrm>
                <a:off x="5264088" y="3188237"/>
                <a:ext cx="37776" cy="32357"/>
                <a:chOff x="5264088" y="3188237"/>
                <a:chExt cx="37776" cy="32357"/>
              </a:xfrm>
            </p:grpSpPr>
            <p:sp>
              <p:nvSpPr>
                <p:cNvPr id="8833" name="Google Shape;8833;p12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2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129"/>
              <p:cNvGrpSpPr/>
              <p:nvPr/>
            </p:nvGrpSpPr>
            <p:grpSpPr>
              <a:xfrm>
                <a:off x="5585758" y="3237425"/>
                <a:ext cx="37878" cy="32357"/>
                <a:chOff x="5585758" y="3237425"/>
                <a:chExt cx="37878" cy="32357"/>
              </a:xfrm>
            </p:grpSpPr>
            <p:sp>
              <p:nvSpPr>
                <p:cNvPr id="8836" name="Google Shape;8836;p12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2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129"/>
              <p:cNvGrpSpPr/>
              <p:nvPr/>
            </p:nvGrpSpPr>
            <p:grpSpPr>
              <a:xfrm>
                <a:off x="4874196" y="3291088"/>
                <a:ext cx="37878" cy="32451"/>
                <a:chOff x="4874196" y="3291088"/>
                <a:chExt cx="37878" cy="32451"/>
              </a:xfrm>
            </p:grpSpPr>
            <p:sp>
              <p:nvSpPr>
                <p:cNvPr id="8839" name="Google Shape;8839;p12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2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129"/>
              <p:cNvGrpSpPr/>
              <p:nvPr/>
            </p:nvGrpSpPr>
            <p:grpSpPr>
              <a:xfrm>
                <a:off x="5197770" y="3785466"/>
                <a:ext cx="37783" cy="32427"/>
                <a:chOff x="5197770" y="3785466"/>
                <a:chExt cx="37783" cy="32427"/>
              </a:xfrm>
            </p:grpSpPr>
            <p:sp>
              <p:nvSpPr>
                <p:cNvPr id="8842" name="Google Shape;8842;p12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2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129"/>
              <p:cNvGrpSpPr/>
              <p:nvPr/>
            </p:nvGrpSpPr>
            <p:grpSpPr>
              <a:xfrm>
                <a:off x="5177699" y="3492117"/>
                <a:ext cx="37776" cy="32357"/>
                <a:chOff x="5177699" y="3492117"/>
                <a:chExt cx="37776" cy="32357"/>
              </a:xfrm>
            </p:grpSpPr>
            <p:sp>
              <p:nvSpPr>
                <p:cNvPr id="8845" name="Google Shape;8845;p12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2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129"/>
              <p:cNvGrpSpPr/>
              <p:nvPr/>
            </p:nvGrpSpPr>
            <p:grpSpPr>
              <a:xfrm>
                <a:off x="5349431" y="3622346"/>
                <a:ext cx="37870" cy="32380"/>
                <a:chOff x="5349431" y="3622346"/>
                <a:chExt cx="37870" cy="32380"/>
              </a:xfrm>
            </p:grpSpPr>
            <p:sp>
              <p:nvSpPr>
                <p:cNvPr id="8848" name="Google Shape;8848;p12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2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129"/>
              <p:cNvGrpSpPr/>
              <p:nvPr/>
            </p:nvGrpSpPr>
            <p:grpSpPr>
              <a:xfrm>
                <a:off x="5068855" y="3563980"/>
                <a:ext cx="53954" cy="46223"/>
                <a:chOff x="5068855" y="3563980"/>
                <a:chExt cx="53954" cy="46223"/>
              </a:xfrm>
            </p:grpSpPr>
            <p:sp>
              <p:nvSpPr>
                <p:cNvPr id="8851" name="Google Shape;8851;p12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2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129"/>
              <p:cNvGrpSpPr/>
              <p:nvPr/>
            </p:nvGrpSpPr>
            <p:grpSpPr>
              <a:xfrm>
                <a:off x="5037654" y="3392507"/>
                <a:ext cx="37870" cy="32451"/>
                <a:chOff x="5037654" y="3392507"/>
                <a:chExt cx="37870" cy="32451"/>
              </a:xfrm>
            </p:grpSpPr>
            <p:sp>
              <p:nvSpPr>
                <p:cNvPr id="8854" name="Google Shape;8854;p12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2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129"/>
              <p:cNvGrpSpPr/>
              <p:nvPr/>
            </p:nvGrpSpPr>
            <p:grpSpPr>
              <a:xfrm>
                <a:off x="5456560" y="3368629"/>
                <a:ext cx="37870" cy="32451"/>
                <a:chOff x="5456560" y="3368629"/>
                <a:chExt cx="37870" cy="32451"/>
              </a:xfrm>
            </p:grpSpPr>
            <p:sp>
              <p:nvSpPr>
                <p:cNvPr id="8857" name="Google Shape;8857;p12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2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129"/>
              <p:cNvGrpSpPr/>
              <p:nvPr/>
            </p:nvGrpSpPr>
            <p:grpSpPr>
              <a:xfrm>
                <a:off x="4755749" y="3501516"/>
                <a:ext cx="46246" cy="39608"/>
                <a:chOff x="4755749" y="3501516"/>
                <a:chExt cx="46246" cy="39608"/>
              </a:xfrm>
            </p:grpSpPr>
            <p:sp>
              <p:nvSpPr>
                <p:cNvPr id="8860" name="Google Shape;8860;p12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2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129"/>
              <p:cNvGrpSpPr/>
              <p:nvPr/>
            </p:nvGrpSpPr>
            <p:grpSpPr>
              <a:xfrm>
                <a:off x="4681346" y="3485582"/>
                <a:ext cx="37783" cy="32427"/>
                <a:chOff x="4681346" y="3485582"/>
                <a:chExt cx="37783" cy="32427"/>
              </a:xfrm>
            </p:grpSpPr>
            <p:sp>
              <p:nvSpPr>
                <p:cNvPr id="8863" name="Google Shape;8863;p12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2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129"/>
              <p:cNvGrpSpPr/>
              <p:nvPr/>
            </p:nvGrpSpPr>
            <p:grpSpPr>
              <a:xfrm>
                <a:off x="4767067" y="3291088"/>
                <a:ext cx="37878" cy="32451"/>
                <a:chOff x="4767067" y="3291088"/>
                <a:chExt cx="37878" cy="32451"/>
              </a:xfrm>
            </p:grpSpPr>
            <p:sp>
              <p:nvSpPr>
                <p:cNvPr id="8866" name="Google Shape;8866;p12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2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129"/>
              <p:cNvGrpSpPr/>
              <p:nvPr/>
            </p:nvGrpSpPr>
            <p:grpSpPr>
              <a:xfrm>
                <a:off x="4687819" y="3405539"/>
                <a:ext cx="37776" cy="32451"/>
                <a:chOff x="4687819" y="3405539"/>
                <a:chExt cx="37776" cy="32451"/>
              </a:xfrm>
            </p:grpSpPr>
            <p:sp>
              <p:nvSpPr>
                <p:cNvPr id="8869" name="Google Shape;8869;p12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12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129"/>
              <p:cNvGrpSpPr/>
              <p:nvPr/>
            </p:nvGrpSpPr>
            <p:grpSpPr>
              <a:xfrm>
                <a:off x="4923101" y="3444809"/>
                <a:ext cx="52813" cy="45318"/>
                <a:chOff x="4923101" y="3444809"/>
                <a:chExt cx="52813" cy="45318"/>
              </a:xfrm>
            </p:grpSpPr>
            <p:sp>
              <p:nvSpPr>
                <p:cNvPr id="8872" name="Google Shape;8872;p12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2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129"/>
              <p:cNvGrpSpPr/>
              <p:nvPr/>
            </p:nvGrpSpPr>
            <p:grpSpPr>
              <a:xfrm>
                <a:off x="4846040" y="3654750"/>
                <a:ext cx="31405" cy="26993"/>
                <a:chOff x="4846040" y="3654750"/>
                <a:chExt cx="31405" cy="26993"/>
              </a:xfrm>
            </p:grpSpPr>
            <p:sp>
              <p:nvSpPr>
                <p:cNvPr id="8875" name="Google Shape;8875;p12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12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129"/>
              <p:cNvGrpSpPr/>
              <p:nvPr/>
            </p:nvGrpSpPr>
            <p:grpSpPr>
              <a:xfrm>
                <a:off x="4925673" y="3691700"/>
                <a:ext cx="40253" cy="34472"/>
                <a:chOff x="4925673" y="3691700"/>
                <a:chExt cx="40253" cy="34472"/>
              </a:xfrm>
            </p:grpSpPr>
            <p:sp>
              <p:nvSpPr>
                <p:cNvPr id="8878" name="Google Shape;8878;p12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2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129"/>
              <p:cNvGrpSpPr/>
              <p:nvPr/>
            </p:nvGrpSpPr>
            <p:grpSpPr>
              <a:xfrm>
                <a:off x="4894653" y="3740848"/>
                <a:ext cx="31405" cy="26906"/>
                <a:chOff x="4894653" y="3740848"/>
                <a:chExt cx="31405" cy="26906"/>
              </a:xfrm>
            </p:grpSpPr>
            <p:sp>
              <p:nvSpPr>
                <p:cNvPr id="8881" name="Google Shape;8881;p12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2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129"/>
              <p:cNvGrpSpPr/>
              <p:nvPr/>
            </p:nvGrpSpPr>
            <p:grpSpPr>
              <a:xfrm>
                <a:off x="4962300" y="3696348"/>
                <a:ext cx="38255" cy="32773"/>
                <a:chOff x="4962300" y="3696348"/>
                <a:chExt cx="38255" cy="32773"/>
              </a:xfrm>
            </p:grpSpPr>
            <p:sp>
              <p:nvSpPr>
                <p:cNvPr id="8884" name="Google Shape;8884;p12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2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129"/>
              <p:cNvGrpSpPr/>
              <p:nvPr/>
            </p:nvGrpSpPr>
            <p:grpSpPr>
              <a:xfrm>
                <a:off x="4980185" y="3743349"/>
                <a:ext cx="31499" cy="26969"/>
                <a:chOff x="4980185" y="3743349"/>
                <a:chExt cx="31499" cy="26969"/>
              </a:xfrm>
            </p:grpSpPr>
            <p:sp>
              <p:nvSpPr>
                <p:cNvPr id="8887" name="Google Shape;8887;p12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2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129"/>
              <p:cNvGrpSpPr/>
              <p:nvPr/>
            </p:nvGrpSpPr>
            <p:grpSpPr>
              <a:xfrm>
                <a:off x="5013768" y="3734312"/>
                <a:ext cx="31499" cy="26969"/>
                <a:chOff x="5013768" y="3734312"/>
                <a:chExt cx="31499" cy="26969"/>
              </a:xfrm>
            </p:grpSpPr>
            <p:sp>
              <p:nvSpPr>
                <p:cNvPr id="8890" name="Google Shape;8890;p12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2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129"/>
              <p:cNvGrpSpPr/>
              <p:nvPr/>
            </p:nvGrpSpPr>
            <p:grpSpPr>
              <a:xfrm>
                <a:off x="5036703" y="3764545"/>
                <a:ext cx="31499" cy="26898"/>
                <a:chOff x="5036703" y="3764545"/>
                <a:chExt cx="31499" cy="26898"/>
              </a:xfrm>
            </p:grpSpPr>
            <p:sp>
              <p:nvSpPr>
                <p:cNvPr id="8893" name="Google Shape;8893;p12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2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129"/>
              <p:cNvGrpSpPr/>
              <p:nvPr/>
            </p:nvGrpSpPr>
            <p:grpSpPr>
              <a:xfrm>
                <a:off x="4953546" y="3768352"/>
                <a:ext cx="31405" cy="26898"/>
                <a:chOff x="4953546" y="3768352"/>
                <a:chExt cx="31405" cy="26898"/>
              </a:xfrm>
            </p:grpSpPr>
            <p:sp>
              <p:nvSpPr>
                <p:cNvPr id="8896" name="Google Shape;8896;p12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2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129"/>
              <p:cNvGrpSpPr/>
              <p:nvPr/>
            </p:nvGrpSpPr>
            <p:grpSpPr>
              <a:xfrm>
                <a:off x="4964770" y="3814016"/>
                <a:ext cx="31499" cy="26993"/>
                <a:chOff x="4964770" y="3814016"/>
                <a:chExt cx="31499" cy="26993"/>
              </a:xfrm>
            </p:grpSpPr>
            <p:sp>
              <p:nvSpPr>
                <p:cNvPr id="8899" name="Google Shape;8899;p12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2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129"/>
              <p:cNvGrpSpPr/>
              <p:nvPr/>
            </p:nvGrpSpPr>
            <p:grpSpPr>
              <a:xfrm>
                <a:off x="4923290" y="3800504"/>
                <a:ext cx="31468" cy="26898"/>
                <a:chOff x="4923290" y="3800504"/>
                <a:chExt cx="31468" cy="26898"/>
              </a:xfrm>
            </p:grpSpPr>
            <p:sp>
              <p:nvSpPr>
                <p:cNvPr id="8902" name="Google Shape;8902;p12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2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129"/>
              <p:cNvGrpSpPr/>
              <p:nvPr/>
            </p:nvGrpSpPr>
            <p:grpSpPr>
              <a:xfrm>
                <a:off x="5108534" y="3650943"/>
                <a:ext cx="31405" cy="26993"/>
                <a:chOff x="5108534" y="3650943"/>
                <a:chExt cx="31405" cy="26993"/>
              </a:xfrm>
            </p:grpSpPr>
            <p:sp>
              <p:nvSpPr>
                <p:cNvPr id="8905" name="Google Shape;8905;p12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2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129"/>
              <p:cNvGrpSpPr/>
              <p:nvPr/>
            </p:nvGrpSpPr>
            <p:grpSpPr>
              <a:xfrm>
                <a:off x="5119380" y="3760739"/>
                <a:ext cx="31499" cy="26993"/>
                <a:chOff x="5119380" y="3760739"/>
                <a:chExt cx="31499" cy="26993"/>
              </a:xfrm>
            </p:grpSpPr>
            <p:sp>
              <p:nvSpPr>
                <p:cNvPr id="8908" name="Google Shape;8908;p12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2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129"/>
              <p:cNvGrpSpPr/>
              <p:nvPr/>
            </p:nvGrpSpPr>
            <p:grpSpPr>
              <a:xfrm>
                <a:off x="5119380" y="3788235"/>
                <a:ext cx="31499" cy="26993"/>
                <a:chOff x="5119380" y="3788235"/>
                <a:chExt cx="31499" cy="26993"/>
              </a:xfrm>
            </p:grpSpPr>
            <p:sp>
              <p:nvSpPr>
                <p:cNvPr id="8911" name="Google Shape;8911;p12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2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129"/>
              <p:cNvGrpSpPr/>
              <p:nvPr/>
            </p:nvGrpSpPr>
            <p:grpSpPr>
              <a:xfrm>
                <a:off x="5158005" y="3875284"/>
                <a:ext cx="31405" cy="27001"/>
                <a:chOff x="5158005" y="3875284"/>
                <a:chExt cx="31405" cy="27001"/>
              </a:xfrm>
            </p:grpSpPr>
            <p:sp>
              <p:nvSpPr>
                <p:cNvPr id="8914" name="Google Shape;8914;p12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2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129"/>
              <p:cNvGrpSpPr/>
              <p:nvPr/>
            </p:nvGrpSpPr>
            <p:grpSpPr>
              <a:xfrm>
                <a:off x="5233163" y="3764545"/>
                <a:ext cx="31499" cy="26898"/>
                <a:chOff x="5233163" y="3764545"/>
                <a:chExt cx="31499" cy="26898"/>
              </a:xfrm>
            </p:grpSpPr>
            <p:sp>
              <p:nvSpPr>
                <p:cNvPr id="8917" name="Google Shape;8917;p12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2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129"/>
              <p:cNvGrpSpPr/>
              <p:nvPr/>
            </p:nvGrpSpPr>
            <p:grpSpPr>
              <a:xfrm>
                <a:off x="5276168" y="3805545"/>
                <a:ext cx="31499" cy="26906"/>
                <a:chOff x="5276168" y="3805545"/>
                <a:chExt cx="31499" cy="26906"/>
              </a:xfrm>
            </p:grpSpPr>
            <p:sp>
              <p:nvSpPr>
                <p:cNvPr id="8920" name="Google Shape;8920;p12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2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129"/>
              <p:cNvGrpSpPr/>
              <p:nvPr/>
            </p:nvGrpSpPr>
            <p:grpSpPr>
              <a:xfrm>
                <a:off x="5294053" y="3851933"/>
                <a:ext cx="31405" cy="26945"/>
                <a:chOff x="5294053" y="3851933"/>
                <a:chExt cx="31405" cy="26945"/>
              </a:xfrm>
            </p:grpSpPr>
            <p:sp>
              <p:nvSpPr>
                <p:cNvPr id="8923" name="Google Shape;8923;p12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2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129"/>
              <p:cNvGrpSpPr/>
              <p:nvPr/>
            </p:nvGrpSpPr>
            <p:grpSpPr>
              <a:xfrm>
                <a:off x="5341723" y="3851902"/>
                <a:ext cx="31405" cy="26977"/>
                <a:chOff x="5341723" y="3851902"/>
                <a:chExt cx="31405" cy="26977"/>
              </a:xfrm>
            </p:grpSpPr>
            <p:sp>
              <p:nvSpPr>
                <p:cNvPr id="8926" name="Google Shape;8926;p12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2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129"/>
              <p:cNvGrpSpPr/>
              <p:nvPr/>
            </p:nvGrpSpPr>
            <p:grpSpPr>
              <a:xfrm>
                <a:off x="5054871" y="3507855"/>
                <a:ext cx="31405" cy="26993"/>
                <a:chOff x="5054871" y="3507855"/>
                <a:chExt cx="31405" cy="26993"/>
              </a:xfrm>
            </p:grpSpPr>
            <p:sp>
              <p:nvSpPr>
                <p:cNvPr id="8929" name="Google Shape;8929;p12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2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129"/>
              <p:cNvGrpSpPr/>
              <p:nvPr/>
            </p:nvGrpSpPr>
            <p:grpSpPr>
              <a:xfrm>
                <a:off x="4876579" y="3675325"/>
                <a:ext cx="31405" cy="26969"/>
                <a:chOff x="4876579" y="3675325"/>
                <a:chExt cx="31405" cy="26969"/>
              </a:xfrm>
            </p:grpSpPr>
            <p:sp>
              <p:nvSpPr>
                <p:cNvPr id="8932" name="Google Shape;8932;p12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2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129"/>
              <p:cNvGrpSpPr/>
              <p:nvPr/>
            </p:nvGrpSpPr>
            <p:grpSpPr>
              <a:xfrm>
                <a:off x="4842233" y="3688333"/>
                <a:ext cx="31405" cy="26993"/>
                <a:chOff x="4842233" y="3688333"/>
                <a:chExt cx="31405" cy="26993"/>
              </a:xfrm>
            </p:grpSpPr>
            <p:sp>
              <p:nvSpPr>
                <p:cNvPr id="8935" name="Google Shape;8935;p12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2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129"/>
              <p:cNvGrpSpPr/>
              <p:nvPr/>
            </p:nvGrpSpPr>
            <p:grpSpPr>
              <a:xfrm>
                <a:off x="5187876" y="3608032"/>
                <a:ext cx="31405" cy="27001"/>
                <a:chOff x="5187876" y="3608032"/>
                <a:chExt cx="31405" cy="27001"/>
              </a:xfrm>
            </p:grpSpPr>
            <p:sp>
              <p:nvSpPr>
                <p:cNvPr id="8938" name="Google Shape;8938;p12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2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0" name="Google Shape;8940;p12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2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2" name="Google Shape;8942;p129"/>
              <p:cNvGrpSpPr/>
              <p:nvPr/>
            </p:nvGrpSpPr>
            <p:grpSpPr>
              <a:xfrm>
                <a:off x="5269224" y="3304167"/>
                <a:ext cx="40253" cy="34402"/>
                <a:chOff x="5269224" y="3304167"/>
                <a:chExt cx="40253" cy="34402"/>
              </a:xfrm>
            </p:grpSpPr>
            <p:sp>
              <p:nvSpPr>
                <p:cNvPr id="8943" name="Google Shape;8943;p12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2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129"/>
              <p:cNvGrpSpPr/>
              <p:nvPr/>
            </p:nvGrpSpPr>
            <p:grpSpPr>
              <a:xfrm>
                <a:off x="5327354" y="3476615"/>
                <a:ext cx="49864" cy="42723"/>
                <a:chOff x="5327354" y="3476615"/>
                <a:chExt cx="49864" cy="42723"/>
              </a:xfrm>
            </p:grpSpPr>
            <p:sp>
              <p:nvSpPr>
                <p:cNvPr id="8946" name="Google Shape;8946;p12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2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8" name="Google Shape;8948;p12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2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0" name="Google Shape;8950;p129"/>
              <p:cNvGrpSpPr/>
              <p:nvPr/>
            </p:nvGrpSpPr>
            <p:grpSpPr>
              <a:xfrm>
                <a:off x="5341723" y="3775957"/>
                <a:ext cx="31405" cy="26898"/>
                <a:chOff x="5341723" y="3775957"/>
                <a:chExt cx="31405" cy="26898"/>
              </a:xfrm>
            </p:grpSpPr>
            <p:sp>
              <p:nvSpPr>
                <p:cNvPr id="8951" name="Google Shape;8951;p12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2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129"/>
              <p:cNvGrpSpPr/>
              <p:nvPr/>
            </p:nvGrpSpPr>
            <p:grpSpPr>
              <a:xfrm>
                <a:off x="5439053" y="3699274"/>
                <a:ext cx="31405" cy="26898"/>
                <a:chOff x="5439053" y="3699274"/>
                <a:chExt cx="31405" cy="26898"/>
              </a:xfrm>
            </p:grpSpPr>
            <p:sp>
              <p:nvSpPr>
                <p:cNvPr id="8954" name="Google Shape;8954;p12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12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129"/>
              <p:cNvGrpSpPr/>
              <p:nvPr/>
            </p:nvGrpSpPr>
            <p:grpSpPr>
              <a:xfrm>
                <a:off x="5412414" y="3622307"/>
                <a:ext cx="31499" cy="26993"/>
                <a:chOff x="5412414" y="3622307"/>
                <a:chExt cx="31499" cy="26993"/>
              </a:xfrm>
            </p:grpSpPr>
            <p:sp>
              <p:nvSpPr>
                <p:cNvPr id="8957" name="Google Shape;8957;p12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2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129"/>
              <p:cNvGrpSpPr/>
              <p:nvPr/>
            </p:nvGrpSpPr>
            <p:grpSpPr>
              <a:xfrm>
                <a:off x="5476254" y="3473949"/>
                <a:ext cx="26835" cy="26930"/>
                <a:chOff x="5476254" y="3473949"/>
                <a:chExt cx="26835" cy="26930"/>
              </a:xfrm>
            </p:grpSpPr>
            <p:sp>
              <p:nvSpPr>
                <p:cNvPr id="8960" name="Google Shape;8960;p12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2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129"/>
              <p:cNvGrpSpPr/>
              <p:nvPr/>
            </p:nvGrpSpPr>
            <p:grpSpPr>
              <a:xfrm>
                <a:off x="5564547" y="3481594"/>
                <a:ext cx="31397" cy="26898"/>
                <a:chOff x="5564547" y="3481594"/>
                <a:chExt cx="31397" cy="26898"/>
              </a:xfrm>
            </p:grpSpPr>
            <p:sp>
              <p:nvSpPr>
                <p:cNvPr id="8963" name="Google Shape;8963;p12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2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129"/>
              <p:cNvGrpSpPr/>
              <p:nvPr/>
            </p:nvGrpSpPr>
            <p:grpSpPr>
              <a:xfrm>
                <a:off x="5534101" y="3470174"/>
                <a:ext cx="31397" cy="26906"/>
                <a:chOff x="5534101" y="3470174"/>
                <a:chExt cx="31397" cy="26906"/>
              </a:xfrm>
            </p:grpSpPr>
            <p:sp>
              <p:nvSpPr>
                <p:cNvPr id="8966" name="Google Shape;8966;p12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2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129"/>
              <p:cNvGrpSpPr/>
              <p:nvPr/>
            </p:nvGrpSpPr>
            <p:grpSpPr>
              <a:xfrm>
                <a:off x="5610879" y="3314486"/>
                <a:ext cx="31499" cy="26938"/>
                <a:chOff x="5610879" y="3314486"/>
                <a:chExt cx="31499" cy="26938"/>
              </a:xfrm>
            </p:grpSpPr>
            <p:sp>
              <p:nvSpPr>
                <p:cNvPr id="8969" name="Google Shape;8969;p12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2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129"/>
              <p:cNvGrpSpPr/>
              <p:nvPr/>
            </p:nvGrpSpPr>
            <p:grpSpPr>
              <a:xfrm>
                <a:off x="4834525" y="3501382"/>
                <a:ext cx="31499" cy="26898"/>
                <a:chOff x="4834525" y="3501382"/>
                <a:chExt cx="31499" cy="26898"/>
              </a:xfrm>
            </p:grpSpPr>
            <p:sp>
              <p:nvSpPr>
                <p:cNvPr id="8972" name="Google Shape;8972;p12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2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129"/>
              <p:cNvGrpSpPr/>
              <p:nvPr/>
            </p:nvGrpSpPr>
            <p:grpSpPr>
              <a:xfrm>
                <a:off x="4898460" y="3580158"/>
                <a:ext cx="31405" cy="26898"/>
                <a:chOff x="4898460" y="3580158"/>
                <a:chExt cx="31405" cy="26898"/>
              </a:xfrm>
            </p:grpSpPr>
            <p:sp>
              <p:nvSpPr>
                <p:cNvPr id="8975" name="Google Shape;8975;p12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2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129"/>
              <p:cNvGrpSpPr/>
              <p:nvPr/>
            </p:nvGrpSpPr>
            <p:grpSpPr>
              <a:xfrm>
                <a:off x="4882667" y="3608032"/>
                <a:ext cx="31499" cy="27001"/>
                <a:chOff x="4882667" y="3608032"/>
                <a:chExt cx="31499" cy="27001"/>
              </a:xfrm>
            </p:grpSpPr>
            <p:sp>
              <p:nvSpPr>
                <p:cNvPr id="8978" name="Google Shape;8978;p12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2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129"/>
              <p:cNvGrpSpPr/>
              <p:nvPr/>
            </p:nvGrpSpPr>
            <p:grpSpPr>
              <a:xfrm>
                <a:off x="4843373" y="3631407"/>
                <a:ext cx="16273" cy="16186"/>
                <a:chOff x="4843373" y="3631407"/>
                <a:chExt cx="16273" cy="16186"/>
              </a:xfrm>
            </p:grpSpPr>
            <p:sp>
              <p:nvSpPr>
                <p:cNvPr id="8981" name="Google Shape;8981;p12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2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129"/>
              <p:cNvGrpSpPr/>
              <p:nvPr/>
            </p:nvGrpSpPr>
            <p:grpSpPr>
              <a:xfrm>
                <a:off x="4727773" y="3591578"/>
                <a:ext cx="31499" cy="26898"/>
                <a:chOff x="4727773" y="3591578"/>
                <a:chExt cx="31499" cy="26898"/>
              </a:xfrm>
            </p:grpSpPr>
            <p:sp>
              <p:nvSpPr>
                <p:cNvPr id="8984" name="Google Shape;8984;p12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2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6" name="Google Shape;8986;p12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2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8" name="Google Shape;8988;p129"/>
              <p:cNvGrpSpPr/>
              <p:nvPr/>
            </p:nvGrpSpPr>
            <p:grpSpPr>
              <a:xfrm>
                <a:off x="4609421" y="3577398"/>
                <a:ext cx="31499" cy="27001"/>
                <a:chOff x="4609421" y="3577398"/>
                <a:chExt cx="31499" cy="27001"/>
              </a:xfrm>
            </p:grpSpPr>
            <p:sp>
              <p:nvSpPr>
                <p:cNvPr id="8989" name="Google Shape;8989;p12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2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129"/>
              <p:cNvGrpSpPr/>
              <p:nvPr/>
            </p:nvGrpSpPr>
            <p:grpSpPr>
              <a:xfrm>
                <a:off x="4649289" y="3577398"/>
                <a:ext cx="31499" cy="27001"/>
                <a:chOff x="4649289" y="3577398"/>
                <a:chExt cx="31499" cy="27001"/>
              </a:xfrm>
            </p:grpSpPr>
            <p:sp>
              <p:nvSpPr>
                <p:cNvPr id="8992" name="Google Shape;8992;p12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2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129"/>
              <p:cNvGrpSpPr/>
              <p:nvPr/>
            </p:nvGrpSpPr>
            <p:grpSpPr>
              <a:xfrm>
                <a:off x="4605614" y="3639523"/>
                <a:ext cx="31499" cy="26906"/>
                <a:chOff x="4605614" y="3639523"/>
                <a:chExt cx="31499" cy="26906"/>
              </a:xfrm>
            </p:grpSpPr>
            <p:sp>
              <p:nvSpPr>
                <p:cNvPr id="8995" name="Google Shape;8995;p12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2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129"/>
              <p:cNvGrpSpPr/>
              <p:nvPr/>
            </p:nvGrpSpPr>
            <p:grpSpPr>
              <a:xfrm>
                <a:off x="4785149" y="3618846"/>
                <a:ext cx="26930" cy="26843"/>
                <a:chOff x="4785149" y="3618846"/>
                <a:chExt cx="26930" cy="26843"/>
              </a:xfrm>
            </p:grpSpPr>
            <p:sp>
              <p:nvSpPr>
                <p:cNvPr id="8998" name="Google Shape;8998;p12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2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129"/>
              <p:cNvGrpSpPr/>
              <p:nvPr/>
            </p:nvGrpSpPr>
            <p:grpSpPr>
              <a:xfrm>
                <a:off x="4810167" y="3601567"/>
                <a:ext cx="31405" cy="26898"/>
                <a:chOff x="4810167" y="3601567"/>
                <a:chExt cx="31405" cy="26898"/>
              </a:xfrm>
            </p:grpSpPr>
            <p:sp>
              <p:nvSpPr>
                <p:cNvPr id="9001" name="Google Shape;9001;p12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2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129"/>
              <p:cNvGrpSpPr/>
              <p:nvPr/>
            </p:nvGrpSpPr>
            <p:grpSpPr>
              <a:xfrm>
                <a:off x="4831002" y="3373230"/>
                <a:ext cx="31405" cy="26898"/>
                <a:chOff x="4831002" y="3373230"/>
                <a:chExt cx="31405" cy="26898"/>
              </a:xfrm>
            </p:grpSpPr>
            <p:sp>
              <p:nvSpPr>
                <p:cNvPr id="9004" name="Google Shape;9004;p12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2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129"/>
              <p:cNvGrpSpPr/>
              <p:nvPr/>
            </p:nvGrpSpPr>
            <p:grpSpPr>
              <a:xfrm>
                <a:off x="4719311" y="3355054"/>
                <a:ext cx="31499" cy="27001"/>
                <a:chOff x="4719311" y="3355054"/>
                <a:chExt cx="31499" cy="27001"/>
              </a:xfrm>
            </p:grpSpPr>
            <p:sp>
              <p:nvSpPr>
                <p:cNvPr id="9007" name="Google Shape;9007;p12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2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129"/>
              <p:cNvGrpSpPr/>
              <p:nvPr/>
            </p:nvGrpSpPr>
            <p:grpSpPr>
              <a:xfrm>
                <a:off x="4798755" y="3450260"/>
                <a:ext cx="26930" cy="26930"/>
                <a:chOff x="4798755" y="3450260"/>
                <a:chExt cx="26930" cy="26930"/>
              </a:xfrm>
            </p:grpSpPr>
            <p:sp>
              <p:nvSpPr>
                <p:cNvPr id="9010" name="Google Shape;9010;p12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2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129"/>
              <p:cNvGrpSpPr/>
              <p:nvPr/>
            </p:nvGrpSpPr>
            <p:grpSpPr>
              <a:xfrm>
                <a:off x="4645576" y="3467555"/>
                <a:ext cx="31405" cy="26953"/>
                <a:chOff x="4645576" y="3467555"/>
                <a:chExt cx="31405" cy="26953"/>
              </a:xfrm>
            </p:grpSpPr>
            <p:sp>
              <p:nvSpPr>
                <p:cNvPr id="9013" name="Google Shape;9013;p12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2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129"/>
              <p:cNvGrpSpPr/>
              <p:nvPr/>
            </p:nvGrpSpPr>
            <p:grpSpPr>
              <a:xfrm>
                <a:off x="4687631" y="3583965"/>
                <a:ext cx="31499" cy="26898"/>
                <a:chOff x="4687631" y="3583965"/>
                <a:chExt cx="31499" cy="26898"/>
              </a:xfrm>
            </p:grpSpPr>
            <p:sp>
              <p:nvSpPr>
                <p:cNvPr id="9016" name="Google Shape;9016;p12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2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129"/>
              <p:cNvGrpSpPr/>
              <p:nvPr/>
            </p:nvGrpSpPr>
            <p:grpSpPr>
              <a:xfrm>
                <a:off x="4719311" y="3471314"/>
                <a:ext cx="31499" cy="27001"/>
                <a:chOff x="4719311" y="3471314"/>
                <a:chExt cx="31499" cy="27001"/>
              </a:xfrm>
            </p:grpSpPr>
            <p:sp>
              <p:nvSpPr>
                <p:cNvPr id="9019" name="Google Shape;9019;p12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2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129"/>
              <p:cNvGrpSpPr/>
              <p:nvPr/>
            </p:nvGrpSpPr>
            <p:grpSpPr>
              <a:xfrm>
                <a:off x="4719311" y="3434404"/>
                <a:ext cx="31499" cy="26898"/>
                <a:chOff x="4719311" y="3434404"/>
                <a:chExt cx="31499" cy="26898"/>
              </a:xfrm>
            </p:grpSpPr>
            <p:sp>
              <p:nvSpPr>
                <p:cNvPr id="9022" name="Google Shape;9022;p12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2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129"/>
              <p:cNvGrpSpPr/>
              <p:nvPr/>
            </p:nvGrpSpPr>
            <p:grpSpPr>
              <a:xfrm>
                <a:off x="4768876" y="3401772"/>
                <a:ext cx="31499" cy="26898"/>
                <a:chOff x="4768876" y="3401772"/>
                <a:chExt cx="31499" cy="26898"/>
              </a:xfrm>
            </p:grpSpPr>
            <p:sp>
              <p:nvSpPr>
                <p:cNvPr id="9025" name="Google Shape;9025;p12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2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129"/>
              <p:cNvGrpSpPr/>
              <p:nvPr/>
            </p:nvGrpSpPr>
            <p:grpSpPr>
              <a:xfrm>
                <a:off x="4762214" y="3471377"/>
                <a:ext cx="26938" cy="26938"/>
                <a:chOff x="4762214" y="3471377"/>
                <a:chExt cx="26938" cy="26938"/>
              </a:xfrm>
            </p:grpSpPr>
            <p:sp>
              <p:nvSpPr>
                <p:cNvPr id="9028" name="Google Shape;9028;p12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12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129"/>
              <p:cNvGrpSpPr/>
              <p:nvPr/>
            </p:nvGrpSpPr>
            <p:grpSpPr>
              <a:xfrm>
                <a:off x="4790473" y="3344782"/>
                <a:ext cx="31405" cy="26898"/>
                <a:chOff x="4790473" y="3344782"/>
                <a:chExt cx="31405" cy="26898"/>
              </a:xfrm>
            </p:grpSpPr>
            <p:sp>
              <p:nvSpPr>
                <p:cNvPr id="9031" name="Google Shape;9031;p12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12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129"/>
              <p:cNvGrpSpPr/>
              <p:nvPr/>
            </p:nvGrpSpPr>
            <p:grpSpPr>
              <a:xfrm>
                <a:off x="4823774" y="3950733"/>
                <a:ext cx="37398" cy="32034"/>
                <a:chOff x="4823774" y="3950733"/>
                <a:chExt cx="37398" cy="32034"/>
              </a:xfrm>
            </p:grpSpPr>
            <p:sp>
              <p:nvSpPr>
                <p:cNvPr id="9034" name="Google Shape;9034;p12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2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129"/>
              <p:cNvGrpSpPr/>
              <p:nvPr/>
            </p:nvGrpSpPr>
            <p:grpSpPr>
              <a:xfrm>
                <a:off x="4823396" y="4110566"/>
                <a:ext cx="31405" cy="26906"/>
                <a:chOff x="4823396" y="4110566"/>
                <a:chExt cx="31405" cy="26906"/>
              </a:xfrm>
            </p:grpSpPr>
            <p:sp>
              <p:nvSpPr>
                <p:cNvPr id="9037" name="Google Shape;9037;p12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12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129"/>
              <p:cNvGrpSpPr/>
              <p:nvPr/>
            </p:nvGrpSpPr>
            <p:grpSpPr>
              <a:xfrm>
                <a:off x="4838332" y="3821150"/>
                <a:ext cx="31499" cy="26898"/>
                <a:chOff x="4838332" y="3821150"/>
                <a:chExt cx="31499" cy="26898"/>
              </a:xfrm>
            </p:grpSpPr>
            <p:sp>
              <p:nvSpPr>
                <p:cNvPr id="9040" name="Google Shape;9040;p12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2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129"/>
              <p:cNvGrpSpPr/>
              <p:nvPr/>
            </p:nvGrpSpPr>
            <p:grpSpPr>
              <a:xfrm>
                <a:off x="4661275" y="3815007"/>
                <a:ext cx="36824" cy="31523"/>
                <a:chOff x="4661275" y="3815007"/>
                <a:chExt cx="36824" cy="31523"/>
              </a:xfrm>
            </p:grpSpPr>
            <p:sp>
              <p:nvSpPr>
                <p:cNvPr id="9043" name="Google Shape;9043;p12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2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129"/>
              <p:cNvGrpSpPr/>
              <p:nvPr/>
            </p:nvGrpSpPr>
            <p:grpSpPr>
              <a:xfrm>
                <a:off x="4558998" y="3851037"/>
                <a:ext cx="33591" cy="28699"/>
                <a:chOff x="4558998" y="3851037"/>
                <a:chExt cx="33591" cy="28699"/>
              </a:xfrm>
            </p:grpSpPr>
            <p:sp>
              <p:nvSpPr>
                <p:cNvPr id="9046" name="Google Shape;9046;p12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2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129"/>
              <p:cNvGrpSpPr/>
              <p:nvPr/>
            </p:nvGrpSpPr>
            <p:grpSpPr>
              <a:xfrm>
                <a:off x="4696762" y="3638587"/>
                <a:ext cx="33591" cy="28794"/>
                <a:chOff x="4696762" y="3638587"/>
                <a:chExt cx="33591" cy="28794"/>
              </a:xfrm>
            </p:grpSpPr>
            <p:sp>
              <p:nvSpPr>
                <p:cNvPr id="9049" name="Google Shape;9049;p12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2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129"/>
              <p:cNvGrpSpPr/>
              <p:nvPr/>
            </p:nvGrpSpPr>
            <p:grpSpPr>
              <a:xfrm>
                <a:off x="4929479" y="3939140"/>
                <a:ext cx="33497" cy="28692"/>
                <a:chOff x="4929479" y="3939140"/>
                <a:chExt cx="33497" cy="28692"/>
              </a:xfrm>
            </p:grpSpPr>
            <p:sp>
              <p:nvSpPr>
                <p:cNvPr id="9052" name="Google Shape;9052;p12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2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129"/>
              <p:cNvGrpSpPr/>
              <p:nvPr/>
            </p:nvGrpSpPr>
            <p:grpSpPr>
              <a:xfrm>
                <a:off x="4907119" y="3986039"/>
                <a:ext cx="33497" cy="28699"/>
                <a:chOff x="4907119" y="3986039"/>
                <a:chExt cx="33497" cy="28699"/>
              </a:xfrm>
            </p:grpSpPr>
            <p:sp>
              <p:nvSpPr>
                <p:cNvPr id="9055" name="Google Shape;9055;p12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2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129"/>
              <p:cNvGrpSpPr/>
              <p:nvPr/>
            </p:nvGrpSpPr>
            <p:grpSpPr>
              <a:xfrm>
                <a:off x="4911783" y="4048102"/>
                <a:ext cx="33591" cy="28762"/>
                <a:chOff x="4911783" y="4048102"/>
                <a:chExt cx="33591" cy="28762"/>
              </a:xfrm>
            </p:grpSpPr>
            <p:sp>
              <p:nvSpPr>
                <p:cNvPr id="9058" name="Google Shape;9058;p12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2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0" name="Google Shape;9060;p12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2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2" name="Google Shape;9062;p129"/>
              <p:cNvGrpSpPr/>
              <p:nvPr/>
            </p:nvGrpSpPr>
            <p:grpSpPr>
              <a:xfrm>
                <a:off x="4762623" y="3837847"/>
                <a:ext cx="42416" cy="36273"/>
                <a:chOff x="4762623" y="3837847"/>
                <a:chExt cx="42416" cy="36273"/>
              </a:xfrm>
            </p:grpSpPr>
            <p:sp>
              <p:nvSpPr>
                <p:cNvPr id="9063" name="Google Shape;9063;p12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2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129"/>
              <p:cNvGrpSpPr/>
              <p:nvPr/>
            </p:nvGrpSpPr>
            <p:grpSpPr>
              <a:xfrm>
                <a:off x="4746044" y="4104966"/>
                <a:ext cx="33497" cy="28699"/>
                <a:chOff x="4746044" y="4104966"/>
                <a:chExt cx="33497" cy="28699"/>
              </a:xfrm>
            </p:grpSpPr>
            <p:sp>
              <p:nvSpPr>
                <p:cNvPr id="9066" name="Google Shape;9066;p12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2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129"/>
              <p:cNvGrpSpPr/>
              <p:nvPr/>
            </p:nvGrpSpPr>
            <p:grpSpPr>
              <a:xfrm>
                <a:off x="4859646" y="4162554"/>
                <a:ext cx="33591" cy="28762"/>
                <a:chOff x="4859646" y="4162554"/>
                <a:chExt cx="33591" cy="28762"/>
              </a:xfrm>
            </p:grpSpPr>
            <p:sp>
              <p:nvSpPr>
                <p:cNvPr id="9069" name="Google Shape;9069;p12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2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71" name="Google Shape;9071;p129"/>
            <p:cNvGrpSpPr/>
            <p:nvPr/>
          </p:nvGrpSpPr>
          <p:grpSpPr>
            <a:xfrm>
              <a:off x="3597785" y="3274438"/>
              <a:ext cx="855610" cy="1122100"/>
              <a:chOff x="3597785" y="3274438"/>
              <a:chExt cx="855610" cy="1122100"/>
            </a:xfrm>
          </p:grpSpPr>
          <p:grpSp>
            <p:nvGrpSpPr>
              <p:cNvPr id="9072" name="Google Shape;9072;p129"/>
              <p:cNvGrpSpPr/>
              <p:nvPr/>
            </p:nvGrpSpPr>
            <p:grpSpPr>
              <a:xfrm>
                <a:off x="3617857" y="3284717"/>
                <a:ext cx="826785" cy="1099165"/>
                <a:chOff x="3617857" y="3284717"/>
                <a:chExt cx="826785" cy="1099165"/>
              </a:xfrm>
            </p:grpSpPr>
            <p:sp>
              <p:nvSpPr>
                <p:cNvPr id="9073" name="Google Shape;9073;p12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2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2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2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2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2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2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2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2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2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2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2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2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2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2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12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12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2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2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2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2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2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2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2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2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2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2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2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2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2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2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2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2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12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2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2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2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2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2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12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12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2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2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2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2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2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2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12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2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2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2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2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2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2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2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2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129"/>
              <p:cNvGrpSpPr/>
              <p:nvPr/>
            </p:nvGrpSpPr>
            <p:grpSpPr>
              <a:xfrm>
                <a:off x="4180904" y="4251758"/>
                <a:ext cx="37783" cy="32420"/>
                <a:chOff x="4180904" y="4251758"/>
                <a:chExt cx="37783" cy="32420"/>
              </a:xfrm>
            </p:grpSpPr>
            <p:sp>
              <p:nvSpPr>
                <p:cNvPr id="9130" name="Google Shape;9130;p12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2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129"/>
              <p:cNvGrpSpPr/>
              <p:nvPr/>
            </p:nvGrpSpPr>
            <p:grpSpPr>
              <a:xfrm>
                <a:off x="4201644" y="4081324"/>
                <a:ext cx="37783" cy="32364"/>
                <a:chOff x="4201644" y="4081324"/>
                <a:chExt cx="37783" cy="32364"/>
              </a:xfrm>
            </p:grpSpPr>
            <p:sp>
              <p:nvSpPr>
                <p:cNvPr id="9133" name="Google Shape;9133;p12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2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129"/>
              <p:cNvGrpSpPr/>
              <p:nvPr/>
            </p:nvGrpSpPr>
            <p:grpSpPr>
              <a:xfrm>
                <a:off x="4284416" y="3887428"/>
                <a:ext cx="37783" cy="32451"/>
                <a:chOff x="4284416" y="3887428"/>
                <a:chExt cx="37783" cy="32451"/>
              </a:xfrm>
            </p:grpSpPr>
            <p:sp>
              <p:nvSpPr>
                <p:cNvPr id="9136" name="Google Shape;9136;p12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2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129"/>
              <p:cNvGrpSpPr/>
              <p:nvPr/>
            </p:nvGrpSpPr>
            <p:grpSpPr>
              <a:xfrm>
                <a:off x="4223721" y="3860404"/>
                <a:ext cx="37870" cy="32364"/>
                <a:chOff x="4223721" y="3860404"/>
                <a:chExt cx="37870" cy="32364"/>
              </a:xfrm>
            </p:grpSpPr>
            <p:sp>
              <p:nvSpPr>
                <p:cNvPr id="9139" name="Google Shape;9139;p12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2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129"/>
              <p:cNvGrpSpPr/>
              <p:nvPr/>
            </p:nvGrpSpPr>
            <p:grpSpPr>
              <a:xfrm>
                <a:off x="4104889" y="3699242"/>
                <a:ext cx="37776" cy="32357"/>
                <a:chOff x="4104889" y="3699242"/>
                <a:chExt cx="37776" cy="32357"/>
              </a:xfrm>
            </p:grpSpPr>
            <p:sp>
              <p:nvSpPr>
                <p:cNvPr id="9142" name="Google Shape;9142;p12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12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4" name="Google Shape;9144;p129"/>
              <p:cNvGrpSpPr/>
              <p:nvPr/>
            </p:nvGrpSpPr>
            <p:grpSpPr>
              <a:xfrm>
                <a:off x="4143608" y="3475121"/>
                <a:ext cx="37878" cy="32420"/>
                <a:chOff x="4143608" y="3475121"/>
                <a:chExt cx="37878" cy="32420"/>
              </a:xfrm>
            </p:grpSpPr>
            <p:sp>
              <p:nvSpPr>
                <p:cNvPr id="9145" name="Google Shape;9145;p12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2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129"/>
              <p:cNvGrpSpPr/>
              <p:nvPr/>
            </p:nvGrpSpPr>
            <p:grpSpPr>
              <a:xfrm>
                <a:off x="4217248" y="3570893"/>
                <a:ext cx="37776" cy="32364"/>
                <a:chOff x="4217248" y="3570893"/>
                <a:chExt cx="37776" cy="32364"/>
              </a:xfrm>
            </p:grpSpPr>
            <p:sp>
              <p:nvSpPr>
                <p:cNvPr id="9148" name="Google Shape;9148;p12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2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129"/>
              <p:cNvGrpSpPr/>
              <p:nvPr/>
            </p:nvGrpSpPr>
            <p:grpSpPr>
              <a:xfrm>
                <a:off x="4255307" y="3431612"/>
                <a:ext cx="37776" cy="32451"/>
                <a:chOff x="4255307" y="3431612"/>
                <a:chExt cx="37776" cy="32451"/>
              </a:xfrm>
            </p:grpSpPr>
            <p:sp>
              <p:nvSpPr>
                <p:cNvPr id="9151" name="Google Shape;9151;p12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2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129"/>
              <p:cNvGrpSpPr/>
              <p:nvPr/>
            </p:nvGrpSpPr>
            <p:grpSpPr>
              <a:xfrm>
                <a:off x="3853052" y="3577398"/>
                <a:ext cx="37776" cy="32420"/>
                <a:chOff x="3853052" y="3577398"/>
                <a:chExt cx="37776" cy="32420"/>
              </a:xfrm>
            </p:grpSpPr>
            <p:sp>
              <p:nvSpPr>
                <p:cNvPr id="9154" name="Google Shape;9154;p12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2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129"/>
              <p:cNvGrpSpPr/>
              <p:nvPr/>
            </p:nvGrpSpPr>
            <p:grpSpPr>
              <a:xfrm>
                <a:off x="4039908" y="3412107"/>
                <a:ext cx="37776" cy="32357"/>
                <a:chOff x="4039908" y="3412107"/>
                <a:chExt cx="37776" cy="32357"/>
              </a:xfrm>
            </p:grpSpPr>
            <p:sp>
              <p:nvSpPr>
                <p:cNvPr id="9157" name="Google Shape;9157;p12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2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129"/>
              <p:cNvGrpSpPr/>
              <p:nvPr/>
            </p:nvGrpSpPr>
            <p:grpSpPr>
              <a:xfrm>
                <a:off x="4017360" y="3342061"/>
                <a:ext cx="37870" cy="32380"/>
                <a:chOff x="4017360" y="3342061"/>
                <a:chExt cx="37870" cy="32380"/>
              </a:xfrm>
            </p:grpSpPr>
            <p:sp>
              <p:nvSpPr>
                <p:cNvPr id="9160" name="Google Shape;9160;p12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2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2" name="Google Shape;9162;p12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2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4" name="Google Shape;9164;p129"/>
              <p:cNvGrpSpPr/>
              <p:nvPr/>
            </p:nvGrpSpPr>
            <p:grpSpPr>
              <a:xfrm>
                <a:off x="3750870" y="3418650"/>
                <a:ext cx="37776" cy="32380"/>
                <a:chOff x="3750870" y="3418650"/>
                <a:chExt cx="37776" cy="32380"/>
              </a:xfrm>
            </p:grpSpPr>
            <p:sp>
              <p:nvSpPr>
                <p:cNvPr id="9165" name="Google Shape;9165;p12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2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129"/>
              <p:cNvGrpSpPr/>
              <p:nvPr/>
            </p:nvGrpSpPr>
            <p:grpSpPr>
              <a:xfrm>
                <a:off x="3632509" y="3274438"/>
                <a:ext cx="37783" cy="32357"/>
                <a:chOff x="3632509" y="3274438"/>
                <a:chExt cx="37783" cy="32357"/>
              </a:xfrm>
            </p:grpSpPr>
            <p:sp>
              <p:nvSpPr>
                <p:cNvPr id="9168" name="Google Shape;9168;p12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2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129"/>
              <p:cNvGrpSpPr/>
              <p:nvPr/>
            </p:nvGrpSpPr>
            <p:grpSpPr>
              <a:xfrm>
                <a:off x="3906424" y="3297561"/>
                <a:ext cx="37776" cy="32451"/>
                <a:chOff x="3906424" y="3297561"/>
                <a:chExt cx="37776" cy="32451"/>
              </a:xfrm>
            </p:grpSpPr>
            <p:sp>
              <p:nvSpPr>
                <p:cNvPr id="9171" name="Google Shape;9171;p12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2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129"/>
              <p:cNvGrpSpPr/>
              <p:nvPr/>
            </p:nvGrpSpPr>
            <p:grpSpPr>
              <a:xfrm>
                <a:off x="3866084" y="3412107"/>
                <a:ext cx="37776" cy="32357"/>
                <a:chOff x="3866084" y="3412107"/>
                <a:chExt cx="37776" cy="32357"/>
              </a:xfrm>
            </p:grpSpPr>
            <p:sp>
              <p:nvSpPr>
                <p:cNvPr id="9174" name="Google Shape;9174;p12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12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129"/>
              <p:cNvGrpSpPr/>
              <p:nvPr/>
            </p:nvGrpSpPr>
            <p:grpSpPr>
              <a:xfrm>
                <a:off x="4023919" y="3766409"/>
                <a:ext cx="37783" cy="32357"/>
                <a:chOff x="4023919" y="3766409"/>
                <a:chExt cx="37783" cy="32357"/>
              </a:xfrm>
            </p:grpSpPr>
            <p:sp>
              <p:nvSpPr>
                <p:cNvPr id="9177" name="Google Shape;9177;p12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2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129"/>
              <p:cNvGrpSpPr/>
              <p:nvPr/>
            </p:nvGrpSpPr>
            <p:grpSpPr>
              <a:xfrm>
                <a:off x="3973882" y="3779449"/>
                <a:ext cx="37776" cy="32357"/>
                <a:chOff x="3973882" y="3779449"/>
                <a:chExt cx="37776" cy="32357"/>
              </a:xfrm>
            </p:grpSpPr>
            <p:sp>
              <p:nvSpPr>
                <p:cNvPr id="9180" name="Google Shape;9180;p12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12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129"/>
              <p:cNvGrpSpPr/>
              <p:nvPr/>
            </p:nvGrpSpPr>
            <p:grpSpPr>
              <a:xfrm>
                <a:off x="4073398" y="3838028"/>
                <a:ext cx="37776" cy="32380"/>
                <a:chOff x="4073398" y="3838028"/>
                <a:chExt cx="37776" cy="32380"/>
              </a:xfrm>
            </p:grpSpPr>
            <p:sp>
              <p:nvSpPr>
                <p:cNvPr id="9183" name="Google Shape;9183;p12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2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129"/>
              <p:cNvGrpSpPr/>
              <p:nvPr/>
            </p:nvGrpSpPr>
            <p:grpSpPr>
              <a:xfrm>
                <a:off x="4342672" y="4144496"/>
                <a:ext cx="37752" cy="32364"/>
                <a:chOff x="4342672" y="4144496"/>
                <a:chExt cx="37752" cy="32364"/>
              </a:xfrm>
            </p:grpSpPr>
            <p:sp>
              <p:nvSpPr>
                <p:cNvPr id="9186" name="Google Shape;9186;p12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2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129"/>
              <p:cNvGrpSpPr/>
              <p:nvPr/>
            </p:nvGrpSpPr>
            <p:grpSpPr>
              <a:xfrm>
                <a:off x="4406386" y="4056872"/>
                <a:ext cx="37783" cy="32364"/>
                <a:chOff x="4406386" y="4056872"/>
                <a:chExt cx="37783" cy="32364"/>
              </a:xfrm>
            </p:grpSpPr>
            <p:sp>
              <p:nvSpPr>
                <p:cNvPr id="9189" name="Google Shape;9189;p12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2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129"/>
              <p:cNvGrpSpPr/>
              <p:nvPr/>
            </p:nvGrpSpPr>
            <p:grpSpPr>
              <a:xfrm>
                <a:off x="4284416" y="4245254"/>
                <a:ext cx="37783" cy="32357"/>
                <a:chOff x="4284416" y="4245254"/>
                <a:chExt cx="37783" cy="32357"/>
              </a:xfrm>
            </p:grpSpPr>
            <p:sp>
              <p:nvSpPr>
                <p:cNvPr id="9192" name="Google Shape;9192;p12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2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129"/>
              <p:cNvGrpSpPr/>
              <p:nvPr/>
            </p:nvGrpSpPr>
            <p:grpSpPr>
              <a:xfrm>
                <a:off x="4219057" y="4331258"/>
                <a:ext cx="37776" cy="32364"/>
                <a:chOff x="4219057" y="4331258"/>
                <a:chExt cx="37776" cy="32364"/>
              </a:xfrm>
            </p:grpSpPr>
            <p:sp>
              <p:nvSpPr>
                <p:cNvPr id="9195" name="Google Shape;9195;p12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2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7" name="Google Shape;9197;p129"/>
              <p:cNvGrpSpPr/>
              <p:nvPr/>
            </p:nvGrpSpPr>
            <p:grpSpPr>
              <a:xfrm>
                <a:off x="4204122" y="4141688"/>
                <a:ext cx="33497" cy="28699"/>
                <a:chOff x="4204122" y="4141688"/>
                <a:chExt cx="33497" cy="28699"/>
              </a:xfrm>
            </p:grpSpPr>
            <p:sp>
              <p:nvSpPr>
                <p:cNvPr id="9198" name="Google Shape;9198;p12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2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129"/>
              <p:cNvGrpSpPr/>
              <p:nvPr/>
            </p:nvGrpSpPr>
            <p:grpSpPr>
              <a:xfrm>
                <a:off x="4301546" y="4003869"/>
                <a:ext cx="38916" cy="33324"/>
                <a:chOff x="4301546" y="4003869"/>
                <a:chExt cx="38916" cy="33324"/>
              </a:xfrm>
            </p:grpSpPr>
            <p:sp>
              <p:nvSpPr>
                <p:cNvPr id="9201" name="Google Shape;9201;p12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2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129"/>
              <p:cNvGrpSpPr/>
              <p:nvPr/>
            </p:nvGrpSpPr>
            <p:grpSpPr>
              <a:xfrm>
                <a:off x="4210681" y="3924669"/>
                <a:ext cx="36549" cy="31366"/>
                <a:chOff x="4210681" y="3924669"/>
                <a:chExt cx="36549" cy="31366"/>
              </a:xfrm>
            </p:grpSpPr>
            <p:sp>
              <p:nvSpPr>
                <p:cNvPr id="9204" name="Google Shape;9204;p12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2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129"/>
              <p:cNvGrpSpPr/>
              <p:nvPr/>
            </p:nvGrpSpPr>
            <p:grpSpPr>
              <a:xfrm>
                <a:off x="3987771" y="3628874"/>
                <a:ext cx="31499" cy="26993"/>
                <a:chOff x="3987771" y="3628874"/>
                <a:chExt cx="31499" cy="26993"/>
              </a:xfrm>
            </p:grpSpPr>
            <p:sp>
              <p:nvSpPr>
                <p:cNvPr id="9207" name="Google Shape;9207;p12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2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129"/>
              <p:cNvGrpSpPr/>
              <p:nvPr/>
            </p:nvGrpSpPr>
            <p:grpSpPr>
              <a:xfrm>
                <a:off x="4087382" y="3775674"/>
                <a:ext cx="31405" cy="26898"/>
                <a:chOff x="4087382" y="3775674"/>
                <a:chExt cx="31405" cy="26898"/>
              </a:xfrm>
            </p:grpSpPr>
            <p:sp>
              <p:nvSpPr>
                <p:cNvPr id="9210" name="Google Shape;9210;p12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2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129"/>
              <p:cNvGrpSpPr/>
              <p:nvPr/>
            </p:nvGrpSpPr>
            <p:grpSpPr>
              <a:xfrm>
                <a:off x="4118873" y="3856637"/>
                <a:ext cx="31405" cy="26906"/>
                <a:chOff x="4118873" y="3856637"/>
                <a:chExt cx="31405" cy="26906"/>
              </a:xfrm>
            </p:grpSpPr>
            <p:sp>
              <p:nvSpPr>
                <p:cNvPr id="9213" name="Google Shape;9213;p12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2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129"/>
              <p:cNvGrpSpPr/>
              <p:nvPr/>
            </p:nvGrpSpPr>
            <p:grpSpPr>
              <a:xfrm>
                <a:off x="4168541" y="3639523"/>
                <a:ext cx="31499" cy="26906"/>
                <a:chOff x="4168541" y="3639523"/>
                <a:chExt cx="31499" cy="26906"/>
              </a:xfrm>
            </p:grpSpPr>
            <p:sp>
              <p:nvSpPr>
                <p:cNvPr id="9216" name="Google Shape;9216;p12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2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8" name="Google Shape;9218;p129"/>
              <p:cNvGrpSpPr/>
              <p:nvPr/>
            </p:nvGrpSpPr>
            <p:grpSpPr>
              <a:xfrm>
                <a:off x="3965789" y="3393545"/>
                <a:ext cx="31405" cy="26945"/>
                <a:chOff x="3965789" y="3393545"/>
                <a:chExt cx="31405" cy="26945"/>
              </a:xfrm>
            </p:grpSpPr>
            <p:sp>
              <p:nvSpPr>
                <p:cNvPr id="9219" name="Google Shape;9219;p12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2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129"/>
              <p:cNvGrpSpPr/>
              <p:nvPr/>
            </p:nvGrpSpPr>
            <p:grpSpPr>
              <a:xfrm>
                <a:off x="3925166" y="3491008"/>
                <a:ext cx="31405" cy="27001"/>
                <a:chOff x="3925166" y="3491008"/>
                <a:chExt cx="31405" cy="27001"/>
              </a:xfrm>
            </p:grpSpPr>
            <p:sp>
              <p:nvSpPr>
                <p:cNvPr id="9222" name="Google Shape;9222;p12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2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4" name="Google Shape;9224;p129"/>
              <p:cNvGrpSpPr/>
              <p:nvPr/>
            </p:nvGrpSpPr>
            <p:grpSpPr>
              <a:xfrm>
                <a:off x="3682845" y="3340976"/>
                <a:ext cx="31397" cy="26898"/>
                <a:chOff x="3682845" y="3340976"/>
                <a:chExt cx="31397" cy="26898"/>
              </a:xfrm>
            </p:grpSpPr>
            <p:sp>
              <p:nvSpPr>
                <p:cNvPr id="9225" name="Google Shape;9225;p12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12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129"/>
              <p:cNvGrpSpPr/>
              <p:nvPr/>
            </p:nvGrpSpPr>
            <p:grpSpPr>
              <a:xfrm>
                <a:off x="3795393" y="3353725"/>
                <a:ext cx="31499" cy="26993"/>
                <a:chOff x="3795393" y="3353725"/>
                <a:chExt cx="31499" cy="26993"/>
              </a:xfrm>
            </p:grpSpPr>
            <p:sp>
              <p:nvSpPr>
                <p:cNvPr id="9228" name="Google Shape;9228;p12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2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0" name="Google Shape;9230;p129"/>
              <p:cNvGrpSpPr/>
              <p:nvPr/>
            </p:nvGrpSpPr>
            <p:grpSpPr>
              <a:xfrm>
                <a:off x="4176909" y="4363221"/>
                <a:ext cx="38924" cy="33316"/>
                <a:chOff x="4176909" y="4363221"/>
                <a:chExt cx="38924" cy="33316"/>
              </a:xfrm>
            </p:grpSpPr>
            <p:sp>
              <p:nvSpPr>
                <p:cNvPr id="9231" name="Google Shape;9231;p12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12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129"/>
              <p:cNvGrpSpPr/>
              <p:nvPr/>
            </p:nvGrpSpPr>
            <p:grpSpPr>
              <a:xfrm>
                <a:off x="4226191" y="4007660"/>
                <a:ext cx="33560" cy="28770"/>
                <a:chOff x="4226191" y="4007660"/>
                <a:chExt cx="33560" cy="28770"/>
              </a:xfrm>
            </p:grpSpPr>
            <p:sp>
              <p:nvSpPr>
                <p:cNvPr id="9234" name="Google Shape;9234;p12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2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129"/>
              <p:cNvGrpSpPr/>
              <p:nvPr/>
            </p:nvGrpSpPr>
            <p:grpSpPr>
              <a:xfrm>
                <a:off x="3597785" y="3377045"/>
                <a:ext cx="33591" cy="28699"/>
                <a:chOff x="3597785" y="3377045"/>
                <a:chExt cx="33591" cy="28699"/>
              </a:xfrm>
            </p:grpSpPr>
            <p:sp>
              <p:nvSpPr>
                <p:cNvPr id="9237" name="Google Shape;9237;p12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2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129"/>
              <p:cNvGrpSpPr/>
              <p:nvPr/>
            </p:nvGrpSpPr>
            <p:grpSpPr>
              <a:xfrm>
                <a:off x="3887870" y="3669796"/>
                <a:ext cx="33591" cy="28692"/>
                <a:chOff x="3887870" y="3669796"/>
                <a:chExt cx="33591" cy="28692"/>
              </a:xfrm>
            </p:grpSpPr>
            <p:sp>
              <p:nvSpPr>
                <p:cNvPr id="9240" name="Google Shape;9240;p12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2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129"/>
              <p:cNvGrpSpPr/>
              <p:nvPr/>
            </p:nvGrpSpPr>
            <p:grpSpPr>
              <a:xfrm>
                <a:off x="3818320" y="3481625"/>
                <a:ext cx="33497" cy="28770"/>
                <a:chOff x="3818320" y="3481625"/>
                <a:chExt cx="33497" cy="28770"/>
              </a:xfrm>
            </p:grpSpPr>
            <p:sp>
              <p:nvSpPr>
                <p:cNvPr id="9243" name="Google Shape;9243;p12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2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129"/>
              <p:cNvGrpSpPr/>
              <p:nvPr/>
            </p:nvGrpSpPr>
            <p:grpSpPr>
              <a:xfrm>
                <a:off x="4278139" y="4120948"/>
                <a:ext cx="37492" cy="32129"/>
                <a:chOff x="4278139" y="4120948"/>
                <a:chExt cx="37492" cy="32129"/>
              </a:xfrm>
            </p:grpSpPr>
            <p:sp>
              <p:nvSpPr>
                <p:cNvPr id="9246" name="Google Shape;9246;p12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2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129"/>
              <p:cNvGrpSpPr/>
              <p:nvPr/>
            </p:nvGrpSpPr>
            <p:grpSpPr>
              <a:xfrm>
                <a:off x="4419898" y="3977388"/>
                <a:ext cx="33497" cy="28692"/>
                <a:chOff x="4419898" y="3977388"/>
                <a:chExt cx="33497" cy="28692"/>
              </a:xfrm>
            </p:grpSpPr>
            <p:sp>
              <p:nvSpPr>
                <p:cNvPr id="9249" name="Google Shape;9249;p12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2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129"/>
              <p:cNvGrpSpPr/>
              <p:nvPr/>
            </p:nvGrpSpPr>
            <p:grpSpPr>
              <a:xfrm>
                <a:off x="4158930" y="4034684"/>
                <a:ext cx="33497" cy="28762"/>
                <a:chOff x="4158930" y="4034684"/>
                <a:chExt cx="33497" cy="28762"/>
              </a:xfrm>
            </p:grpSpPr>
            <p:sp>
              <p:nvSpPr>
                <p:cNvPr id="9252" name="Google Shape;9252;p12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2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129"/>
              <p:cNvGrpSpPr/>
              <p:nvPr/>
            </p:nvGrpSpPr>
            <p:grpSpPr>
              <a:xfrm>
                <a:off x="4134949" y="3957049"/>
                <a:ext cx="33497" cy="28770"/>
                <a:chOff x="4134949" y="3957049"/>
                <a:chExt cx="33497" cy="28770"/>
              </a:xfrm>
            </p:grpSpPr>
            <p:sp>
              <p:nvSpPr>
                <p:cNvPr id="9255" name="Google Shape;9255;p12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2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129"/>
              <p:cNvGrpSpPr/>
              <p:nvPr/>
            </p:nvGrpSpPr>
            <p:grpSpPr>
              <a:xfrm>
                <a:off x="4193653" y="4184403"/>
                <a:ext cx="43580" cy="37264"/>
                <a:chOff x="4193653" y="4184403"/>
                <a:chExt cx="43580" cy="37264"/>
              </a:xfrm>
            </p:grpSpPr>
            <p:sp>
              <p:nvSpPr>
                <p:cNvPr id="9258" name="Google Shape;9258;p12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2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129"/>
              <p:cNvGrpSpPr/>
              <p:nvPr/>
            </p:nvGrpSpPr>
            <p:grpSpPr>
              <a:xfrm>
                <a:off x="4343600" y="3943844"/>
                <a:ext cx="43580" cy="37312"/>
                <a:chOff x="4343600" y="3943844"/>
                <a:chExt cx="43580" cy="37312"/>
              </a:xfrm>
            </p:grpSpPr>
            <p:sp>
              <p:nvSpPr>
                <p:cNvPr id="9261" name="Google Shape;9261;p12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2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129"/>
              <p:cNvGrpSpPr/>
              <p:nvPr/>
            </p:nvGrpSpPr>
            <p:grpSpPr>
              <a:xfrm>
                <a:off x="4172339" y="3381693"/>
                <a:ext cx="31499" cy="27001"/>
                <a:chOff x="4172339" y="3381693"/>
                <a:chExt cx="31499" cy="27001"/>
              </a:xfrm>
            </p:grpSpPr>
            <p:sp>
              <p:nvSpPr>
                <p:cNvPr id="9264" name="Google Shape;9264;p12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2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9" name="Shape 9269"/>
        <p:cNvGrpSpPr/>
        <p:nvPr/>
      </p:nvGrpSpPr>
      <p:grpSpPr>
        <a:xfrm>
          <a:off x="0" y="0"/>
          <a:ext cx="0" cy="0"/>
          <a:chOff x="0" y="0"/>
          <a:chExt cx="0" cy="0"/>
        </a:xfrm>
      </p:grpSpPr>
      <p:grpSp>
        <p:nvGrpSpPr>
          <p:cNvPr id="9270" name="Google Shape;9270;p130"/>
          <p:cNvGrpSpPr/>
          <p:nvPr/>
        </p:nvGrpSpPr>
        <p:grpSpPr>
          <a:xfrm>
            <a:off x="2126623" y="3607908"/>
            <a:ext cx="1102891" cy="760337"/>
            <a:chOff x="4967783" y="2151471"/>
            <a:chExt cx="3920692" cy="2702940"/>
          </a:xfrm>
        </p:grpSpPr>
        <p:grpSp>
          <p:nvGrpSpPr>
            <p:cNvPr id="9271" name="Google Shape;9271;p130"/>
            <p:cNvGrpSpPr/>
            <p:nvPr/>
          </p:nvGrpSpPr>
          <p:grpSpPr>
            <a:xfrm>
              <a:off x="5045709" y="2252109"/>
              <a:ext cx="3761071" cy="2501708"/>
              <a:chOff x="2691784" y="1805334"/>
              <a:chExt cx="3761071" cy="2501708"/>
            </a:xfrm>
          </p:grpSpPr>
          <p:sp>
            <p:nvSpPr>
              <p:cNvPr id="9272" name="Google Shape;9272;p130"/>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30"/>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30"/>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30"/>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30"/>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30"/>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30"/>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130"/>
            <p:cNvGrpSpPr/>
            <p:nvPr/>
          </p:nvGrpSpPr>
          <p:grpSpPr>
            <a:xfrm>
              <a:off x="4967783" y="2151471"/>
              <a:ext cx="3920692" cy="2702940"/>
              <a:chOff x="2613858" y="1704696"/>
              <a:chExt cx="3920692" cy="2702940"/>
            </a:xfrm>
          </p:grpSpPr>
          <p:sp>
            <p:nvSpPr>
              <p:cNvPr id="9280" name="Google Shape;9280;p130"/>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30"/>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30"/>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30"/>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30"/>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85" name="Google Shape;9285;p130"/>
          <p:cNvGrpSpPr/>
          <p:nvPr/>
        </p:nvGrpSpPr>
        <p:grpSpPr>
          <a:xfrm>
            <a:off x="3530532" y="1496185"/>
            <a:ext cx="1561911" cy="708580"/>
            <a:chOff x="3530532" y="1496185"/>
            <a:chExt cx="1561911" cy="708580"/>
          </a:xfrm>
        </p:grpSpPr>
        <p:grpSp>
          <p:nvGrpSpPr>
            <p:cNvPr id="9286" name="Google Shape;9286;p130"/>
            <p:cNvGrpSpPr/>
            <p:nvPr/>
          </p:nvGrpSpPr>
          <p:grpSpPr>
            <a:xfrm>
              <a:off x="3720318" y="1857562"/>
              <a:ext cx="1372125" cy="54"/>
              <a:chOff x="3720318" y="1857562"/>
              <a:chExt cx="1372125" cy="54"/>
            </a:xfrm>
          </p:grpSpPr>
          <p:cxnSp>
            <p:nvCxnSpPr>
              <p:cNvPr id="9287" name="Google Shape;9287;p130"/>
              <p:cNvCxnSpPr>
                <a:endCxn id="9288"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289" name="Google Shape;9289;p130"/>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290" name="Google Shape;9290;p130"/>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291" name="Google Shape;9291;p130"/>
              <p:cNvCxnSpPr>
                <a:stCxn id="9288"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9292" name="Google Shape;9292;p130"/>
            <p:cNvGrpSpPr/>
            <p:nvPr/>
          </p:nvGrpSpPr>
          <p:grpSpPr>
            <a:xfrm>
              <a:off x="3567462" y="1496185"/>
              <a:ext cx="286500" cy="272914"/>
              <a:chOff x="3567462" y="1496185"/>
              <a:chExt cx="286500" cy="272914"/>
            </a:xfrm>
          </p:grpSpPr>
          <p:cxnSp>
            <p:nvCxnSpPr>
              <p:cNvPr id="9293" name="Google Shape;9293;p130"/>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9294" name="Google Shape;9294;p130"/>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5" name="Google Shape;9295;p130"/>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30"/>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7" name="Google Shape;9297;p130"/>
            <p:cNvGrpSpPr/>
            <p:nvPr/>
          </p:nvGrpSpPr>
          <p:grpSpPr>
            <a:xfrm>
              <a:off x="3929014" y="1960574"/>
              <a:ext cx="286500" cy="242342"/>
              <a:chOff x="3929014" y="1960574"/>
              <a:chExt cx="286500" cy="242342"/>
            </a:xfrm>
          </p:grpSpPr>
          <p:cxnSp>
            <p:nvCxnSpPr>
              <p:cNvPr id="9298" name="Google Shape;9298;p130"/>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9299" name="Google Shape;9299;p130"/>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130"/>
            <p:cNvGrpSpPr/>
            <p:nvPr/>
          </p:nvGrpSpPr>
          <p:grpSpPr>
            <a:xfrm>
              <a:off x="4290828" y="1496185"/>
              <a:ext cx="286500" cy="272914"/>
              <a:chOff x="4290828" y="1496185"/>
              <a:chExt cx="286500" cy="272914"/>
            </a:xfrm>
          </p:grpSpPr>
          <p:cxnSp>
            <p:nvCxnSpPr>
              <p:cNvPr id="9301" name="Google Shape;9301;p130"/>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9302" name="Google Shape;9302;p130"/>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3" name="Google Shape;9303;p130"/>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30"/>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4" name="Google Shape;9304;p130"/>
            <p:cNvGrpSpPr/>
            <p:nvPr/>
          </p:nvGrpSpPr>
          <p:grpSpPr>
            <a:xfrm>
              <a:off x="4657726" y="1959674"/>
              <a:ext cx="286500" cy="245092"/>
              <a:chOff x="4657726" y="1959674"/>
              <a:chExt cx="286500" cy="245092"/>
            </a:xfrm>
          </p:grpSpPr>
          <p:cxnSp>
            <p:nvCxnSpPr>
              <p:cNvPr id="9305" name="Google Shape;9305;p130"/>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9306" name="Google Shape;9306;p130"/>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07" name="Google Shape;9307;p130"/>
          <p:cNvGrpSpPr/>
          <p:nvPr/>
        </p:nvGrpSpPr>
        <p:grpSpPr>
          <a:xfrm>
            <a:off x="3512551" y="2358282"/>
            <a:ext cx="1597032" cy="378649"/>
            <a:chOff x="3512551" y="2358282"/>
            <a:chExt cx="1597032" cy="378649"/>
          </a:xfrm>
        </p:grpSpPr>
        <p:grpSp>
          <p:nvGrpSpPr>
            <p:cNvPr id="9308" name="Google Shape;9308;p130"/>
            <p:cNvGrpSpPr/>
            <p:nvPr/>
          </p:nvGrpSpPr>
          <p:grpSpPr>
            <a:xfrm>
              <a:off x="3738198" y="2553002"/>
              <a:ext cx="1145834" cy="117"/>
              <a:chOff x="3738198" y="2553002"/>
              <a:chExt cx="1145834" cy="117"/>
            </a:xfrm>
          </p:grpSpPr>
          <p:cxnSp>
            <p:nvCxnSpPr>
              <p:cNvPr id="9309" name="Google Shape;9309;p130"/>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9310" name="Google Shape;9310;p130"/>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9311" name="Google Shape;9311;p130"/>
              <p:cNvCxnSpPr>
                <a:stCxn id="9312" idx="6"/>
                <a:endCxn id="9313"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9314" name="Google Shape;9314;p130"/>
            <p:cNvGrpSpPr/>
            <p:nvPr/>
          </p:nvGrpSpPr>
          <p:grpSpPr>
            <a:xfrm>
              <a:off x="3969644" y="2440153"/>
              <a:ext cx="225900" cy="296779"/>
              <a:chOff x="3969644" y="2440153"/>
              <a:chExt cx="225900" cy="296779"/>
            </a:xfrm>
          </p:grpSpPr>
          <p:cxnSp>
            <p:nvCxnSpPr>
              <p:cNvPr id="9315" name="Google Shape;9315;p130"/>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9313" name="Google Shape;9313;p130"/>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30"/>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130"/>
            <p:cNvGrpSpPr/>
            <p:nvPr/>
          </p:nvGrpSpPr>
          <p:grpSpPr>
            <a:xfrm>
              <a:off x="4426818" y="2358282"/>
              <a:ext cx="225600" cy="307471"/>
              <a:chOff x="4426818" y="2358282"/>
              <a:chExt cx="225600" cy="307471"/>
            </a:xfrm>
          </p:grpSpPr>
          <p:cxnSp>
            <p:nvCxnSpPr>
              <p:cNvPr id="9318" name="Google Shape;9318;p130"/>
              <p:cNvCxnSpPr>
                <a:stCxn id="9319"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9320" name="Google Shape;9320;p130"/>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30"/>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130"/>
            <p:cNvGrpSpPr/>
            <p:nvPr/>
          </p:nvGrpSpPr>
          <p:grpSpPr>
            <a:xfrm>
              <a:off x="4883984" y="2440153"/>
              <a:ext cx="225600" cy="296479"/>
              <a:chOff x="4883984" y="2440153"/>
              <a:chExt cx="225600" cy="296479"/>
            </a:xfrm>
          </p:grpSpPr>
          <p:cxnSp>
            <p:nvCxnSpPr>
              <p:cNvPr id="9322" name="Google Shape;9322;p130"/>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9323" name="Google Shape;9323;p130"/>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30"/>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5" name="Google Shape;9325;p130"/>
            <p:cNvGrpSpPr/>
            <p:nvPr/>
          </p:nvGrpSpPr>
          <p:grpSpPr>
            <a:xfrm>
              <a:off x="3512551" y="2358356"/>
              <a:ext cx="225647" cy="307629"/>
              <a:chOff x="2182679" y="2005014"/>
              <a:chExt cx="792300" cy="1080158"/>
            </a:xfrm>
          </p:grpSpPr>
          <p:cxnSp>
            <p:nvCxnSpPr>
              <p:cNvPr id="9326" name="Google Shape;9326;p130"/>
              <p:cNvCxnSpPr>
                <a:stCxn id="9327"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9312" name="Google Shape;9312;p130"/>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30"/>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28" name="Google Shape;9328;p130"/>
          <p:cNvGrpSpPr/>
          <p:nvPr/>
        </p:nvGrpSpPr>
        <p:grpSpPr>
          <a:xfrm>
            <a:off x="6872633" y="1182079"/>
            <a:ext cx="1559809" cy="722610"/>
            <a:chOff x="634175" y="2986275"/>
            <a:chExt cx="3147949" cy="1458344"/>
          </a:xfrm>
        </p:grpSpPr>
        <p:cxnSp>
          <p:nvCxnSpPr>
            <p:cNvPr id="9329" name="Google Shape;9329;p130"/>
            <p:cNvCxnSpPr>
              <a:stCxn id="9330" idx="4"/>
              <a:endCxn id="9331"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9332" name="Google Shape;9332;p130"/>
            <p:cNvCxnSpPr>
              <a:stCxn id="9331" idx="0"/>
              <a:endCxn id="9333"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9334" name="Google Shape;9334;p130"/>
            <p:cNvCxnSpPr>
              <a:stCxn id="9333" idx="4"/>
              <a:endCxn id="9335"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9336" name="Google Shape;9336;p130"/>
            <p:cNvCxnSpPr>
              <a:stCxn id="9335" idx="0"/>
              <a:endCxn id="9337"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9337" name="Google Shape;9337;p130"/>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333" name="Google Shape;9333;p130"/>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330" name="Google Shape;9330;p130"/>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335" name="Google Shape;9335;p130"/>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331" name="Google Shape;9331;p130"/>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9338" name="Google Shape;9338;p130"/>
          <p:cNvGrpSpPr/>
          <p:nvPr/>
        </p:nvGrpSpPr>
        <p:grpSpPr>
          <a:xfrm>
            <a:off x="3526424" y="2891987"/>
            <a:ext cx="1570719" cy="294123"/>
            <a:chOff x="998425" y="1182125"/>
            <a:chExt cx="1065400" cy="199500"/>
          </a:xfrm>
        </p:grpSpPr>
        <p:sp>
          <p:nvSpPr>
            <p:cNvPr id="9339" name="Google Shape;9339;p13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13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3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3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13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4" name="Google Shape;9344;p130"/>
          <p:cNvGrpSpPr/>
          <p:nvPr/>
        </p:nvGrpSpPr>
        <p:grpSpPr>
          <a:xfrm>
            <a:off x="6869680" y="2009474"/>
            <a:ext cx="1565716" cy="366729"/>
            <a:chOff x="1247650" y="2075423"/>
            <a:chExt cx="6648477" cy="1557238"/>
          </a:xfrm>
        </p:grpSpPr>
        <p:sp>
          <p:nvSpPr>
            <p:cNvPr id="9345" name="Google Shape;9345;p13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13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3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3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3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3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130"/>
          <p:cNvGrpSpPr/>
          <p:nvPr/>
        </p:nvGrpSpPr>
        <p:grpSpPr>
          <a:xfrm>
            <a:off x="6853992" y="3158289"/>
            <a:ext cx="1597061" cy="663440"/>
            <a:chOff x="6796238" y="3158297"/>
            <a:chExt cx="1630319" cy="677257"/>
          </a:xfrm>
        </p:grpSpPr>
        <p:cxnSp>
          <p:nvCxnSpPr>
            <p:cNvPr id="9352" name="Google Shape;9352;p130"/>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353" name="Google Shape;9353;p130"/>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354" name="Google Shape;9354;p130"/>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9355" name="Google Shape;9355;p130"/>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9356" name="Google Shape;9356;p130"/>
            <p:cNvGrpSpPr/>
            <p:nvPr/>
          </p:nvGrpSpPr>
          <p:grpSpPr>
            <a:xfrm>
              <a:off x="6796238" y="3311904"/>
              <a:ext cx="1630319" cy="377697"/>
              <a:chOff x="6796238" y="3311904"/>
              <a:chExt cx="1630319" cy="377697"/>
            </a:xfrm>
          </p:grpSpPr>
          <p:sp>
            <p:nvSpPr>
              <p:cNvPr id="9357" name="Google Shape;9357;p130"/>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30"/>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30"/>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60" name="Google Shape;9360;p130"/>
          <p:cNvGrpSpPr/>
          <p:nvPr/>
        </p:nvGrpSpPr>
        <p:grpSpPr>
          <a:xfrm>
            <a:off x="5375130" y="1179681"/>
            <a:ext cx="1368606" cy="1593805"/>
            <a:chOff x="1839112" y="2209163"/>
            <a:chExt cx="1918159" cy="2233784"/>
          </a:xfrm>
        </p:grpSpPr>
        <p:sp>
          <p:nvSpPr>
            <p:cNvPr id="9361" name="Google Shape;9361;p130"/>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30"/>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30"/>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64" name="Google Shape;9364;p130"/>
            <p:cNvCxnSpPr>
              <a:stCxn id="9361" idx="6"/>
              <a:endCxn id="9362"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9365" name="Google Shape;9365;p130"/>
            <p:cNvCxnSpPr>
              <a:stCxn id="9362" idx="4"/>
              <a:endCxn id="9366"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9367" name="Google Shape;9367;p130"/>
            <p:cNvCxnSpPr>
              <a:stCxn id="9366" idx="6"/>
              <a:endCxn id="9363"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9368" name="Google Shape;9368;p130"/>
            <p:cNvCxnSpPr>
              <a:stCxn id="9363" idx="4"/>
              <a:endCxn id="9369"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9366" name="Google Shape;9366;p130"/>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30"/>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130"/>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71" name="Google Shape;9371;p130"/>
            <p:cNvCxnSpPr>
              <a:endCxn id="9370"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9372" name="Google Shape;9372;p130"/>
          <p:cNvGrpSpPr/>
          <p:nvPr/>
        </p:nvGrpSpPr>
        <p:grpSpPr>
          <a:xfrm>
            <a:off x="3507503" y="1185917"/>
            <a:ext cx="1637968" cy="154942"/>
            <a:chOff x="238125" y="2506075"/>
            <a:chExt cx="7115411" cy="673075"/>
          </a:xfrm>
        </p:grpSpPr>
        <p:sp>
          <p:nvSpPr>
            <p:cNvPr id="9373" name="Google Shape;9373;p13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3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3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3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3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130"/>
          <p:cNvGrpSpPr/>
          <p:nvPr/>
        </p:nvGrpSpPr>
        <p:grpSpPr>
          <a:xfrm>
            <a:off x="746187" y="1507514"/>
            <a:ext cx="2476762" cy="91743"/>
            <a:chOff x="1464850" y="436376"/>
            <a:chExt cx="6001362" cy="222300"/>
          </a:xfrm>
        </p:grpSpPr>
        <p:sp>
          <p:nvSpPr>
            <p:cNvPr id="9379" name="Google Shape;9379;p130"/>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30"/>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30"/>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130"/>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30"/>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84" name="Google Shape;9384;p130"/>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385" name="Google Shape;9385;p130"/>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386" name="Google Shape;9386;p130"/>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387" name="Google Shape;9387;p130"/>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9388" name="Google Shape;9388;p130"/>
          <p:cNvGrpSpPr/>
          <p:nvPr/>
        </p:nvGrpSpPr>
        <p:grpSpPr>
          <a:xfrm>
            <a:off x="732455" y="2742980"/>
            <a:ext cx="1452710" cy="651923"/>
            <a:chOff x="803162" y="2667727"/>
            <a:chExt cx="1411906" cy="633611"/>
          </a:xfrm>
        </p:grpSpPr>
        <p:cxnSp>
          <p:nvCxnSpPr>
            <p:cNvPr id="9389" name="Google Shape;9389;p130"/>
            <p:cNvCxnSpPr>
              <a:stCxn id="9390" idx="2"/>
              <a:endCxn id="9391"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392" name="Google Shape;9392;p130"/>
            <p:cNvCxnSpPr>
              <a:stCxn id="9393" idx="0"/>
              <a:endCxn id="9390"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394" name="Google Shape;9394;p130"/>
            <p:cNvCxnSpPr>
              <a:stCxn id="9393" idx="2"/>
              <a:endCxn id="9395"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396" name="Google Shape;9396;p130"/>
            <p:cNvCxnSpPr>
              <a:stCxn id="9397" idx="0"/>
              <a:endCxn id="9393"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398" name="Google Shape;9398;p130"/>
            <p:cNvCxnSpPr>
              <a:stCxn id="9391" idx="2"/>
              <a:endCxn id="9399"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400" name="Google Shape;9400;p130"/>
            <p:cNvCxnSpPr>
              <a:stCxn id="9401" idx="0"/>
              <a:endCxn id="9391"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9397" name="Google Shape;9397;p130"/>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395" name="Google Shape;9395;p130"/>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401" name="Google Shape;9401;p130"/>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399" name="Google Shape;9399;p130"/>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391" name="Google Shape;9391;p130"/>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393" name="Google Shape;9393;p130"/>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390" name="Google Shape;9390;p130"/>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9402" name="Google Shape;9402;p130"/>
          <p:cNvGrpSpPr/>
          <p:nvPr/>
        </p:nvGrpSpPr>
        <p:grpSpPr>
          <a:xfrm>
            <a:off x="732456" y="1178518"/>
            <a:ext cx="2518541" cy="209309"/>
            <a:chOff x="803163" y="1111966"/>
            <a:chExt cx="2447800" cy="203430"/>
          </a:xfrm>
        </p:grpSpPr>
        <p:grpSp>
          <p:nvGrpSpPr>
            <p:cNvPr id="9403" name="Google Shape;9403;p130"/>
            <p:cNvGrpSpPr/>
            <p:nvPr/>
          </p:nvGrpSpPr>
          <p:grpSpPr>
            <a:xfrm>
              <a:off x="1958180" y="1111966"/>
              <a:ext cx="588019" cy="121396"/>
              <a:chOff x="4808316" y="2800065"/>
              <a:chExt cx="1999386" cy="412910"/>
            </a:xfrm>
          </p:grpSpPr>
          <p:sp>
            <p:nvSpPr>
              <p:cNvPr id="9404" name="Google Shape;9404;p130"/>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5" name="Google Shape;9405;p130"/>
              <p:cNvGrpSpPr/>
              <p:nvPr/>
            </p:nvGrpSpPr>
            <p:grpSpPr>
              <a:xfrm>
                <a:off x="4808316" y="2800065"/>
                <a:ext cx="92400" cy="411825"/>
                <a:chOff x="845575" y="2563700"/>
                <a:chExt cx="92400" cy="411825"/>
              </a:xfrm>
            </p:grpSpPr>
            <p:cxnSp>
              <p:nvCxnSpPr>
                <p:cNvPr id="9406" name="Google Shape;9406;p13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407" name="Google Shape;9407;p13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408" name="Google Shape;9408;p130"/>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9409" name="Google Shape;9409;p130"/>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0" name="Google Shape;9410;p130"/>
            <p:cNvGrpSpPr/>
            <p:nvPr/>
          </p:nvGrpSpPr>
          <p:grpSpPr>
            <a:xfrm>
              <a:off x="803163" y="1111974"/>
              <a:ext cx="591158" cy="121545"/>
              <a:chOff x="803163" y="1111974"/>
              <a:chExt cx="591158" cy="121545"/>
            </a:xfrm>
          </p:grpSpPr>
          <p:grpSp>
            <p:nvGrpSpPr>
              <p:cNvPr id="9411" name="Google Shape;9411;p130"/>
              <p:cNvGrpSpPr/>
              <p:nvPr/>
            </p:nvGrpSpPr>
            <p:grpSpPr>
              <a:xfrm>
                <a:off x="803163" y="1111974"/>
                <a:ext cx="27175" cy="121077"/>
                <a:chOff x="845575" y="2563700"/>
                <a:chExt cx="92400" cy="411825"/>
              </a:xfrm>
            </p:grpSpPr>
            <p:cxnSp>
              <p:nvCxnSpPr>
                <p:cNvPr id="9412" name="Google Shape;9412;p13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413" name="Google Shape;9413;p13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4" name="Google Shape;9414;p130"/>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5" name="Google Shape;9415;p130"/>
            <p:cNvGrpSpPr/>
            <p:nvPr/>
          </p:nvGrpSpPr>
          <p:grpSpPr>
            <a:xfrm>
              <a:off x="1381910" y="1194219"/>
              <a:ext cx="588341" cy="121177"/>
              <a:chOff x="1381910" y="1194219"/>
              <a:chExt cx="588341" cy="121177"/>
            </a:xfrm>
          </p:grpSpPr>
          <p:grpSp>
            <p:nvGrpSpPr>
              <p:cNvPr id="9416" name="Google Shape;9416;p130"/>
              <p:cNvGrpSpPr/>
              <p:nvPr/>
            </p:nvGrpSpPr>
            <p:grpSpPr>
              <a:xfrm rot="10800000">
                <a:off x="1381910" y="1194319"/>
                <a:ext cx="27175" cy="121077"/>
                <a:chOff x="2070100" y="2563700"/>
                <a:chExt cx="92400" cy="411825"/>
              </a:xfrm>
            </p:grpSpPr>
            <p:cxnSp>
              <p:nvCxnSpPr>
                <p:cNvPr id="9417" name="Google Shape;9417;p13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418" name="Google Shape;9418;p13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9" name="Google Shape;9419;p130"/>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0" name="Google Shape;9420;p130"/>
            <p:cNvGrpSpPr/>
            <p:nvPr/>
          </p:nvGrpSpPr>
          <p:grpSpPr>
            <a:xfrm>
              <a:off x="2532079" y="1194219"/>
              <a:ext cx="704927" cy="121177"/>
              <a:chOff x="2532079" y="1194219"/>
              <a:chExt cx="704927" cy="121177"/>
            </a:xfrm>
          </p:grpSpPr>
          <p:grpSp>
            <p:nvGrpSpPr>
              <p:cNvPr id="9421" name="Google Shape;9421;p130"/>
              <p:cNvGrpSpPr/>
              <p:nvPr/>
            </p:nvGrpSpPr>
            <p:grpSpPr>
              <a:xfrm rot="10800000">
                <a:off x="2532079" y="1194319"/>
                <a:ext cx="27175" cy="121077"/>
                <a:chOff x="2070100" y="2563700"/>
                <a:chExt cx="92400" cy="411825"/>
              </a:xfrm>
            </p:grpSpPr>
            <p:cxnSp>
              <p:nvCxnSpPr>
                <p:cNvPr id="9422" name="Google Shape;9422;p13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423" name="Google Shape;9423;p13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4" name="Google Shape;9424;p130"/>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25" name="Google Shape;9425;p130"/>
          <p:cNvGrpSpPr/>
          <p:nvPr/>
        </p:nvGrpSpPr>
        <p:grpSpPr>
          <a:xfrm>
            <a:off x="3525467" y="3875150"/>
            <a:ext cx="1567778" cy="491677"/>
            <a:chOff x="5194708" y="3484366"/>
            <a:chExt cx="3148148" cy="987304"/>
          </a:xfrm>
        </p:grpSpPr>
        <p:grpSp>
          <p:nvGrpSpPr>
            <p:cNvPr id="9426" name="Google Shape;9426;p130"/>
            <p:cNvGrpSpPr/>
            <p:nvPr/>
          </p:nvGrpSpPr>
          <p:grpSpPr>
            <a:xfrm>
              <a:off x="7531521" y="3484366"/>
              <a:ext cx="811335" cy="987304"/>
              <a:chOff x="3379425" y="1617275"/>
              <a:chExt cx="1090650" cy="1327200"/>
            </a:xfrm>
          </p:grpSpPr>
          <p:sp>
            <p:nvSpPr>
              <p:cNvPr id="9427" name="Google Shape;9427;p13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3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3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130"/>
            <p:cNvGrpSpPr/>
            <p:nvPr/>
          </p:nvGrpSpPr>
          <p:grpSpPr>
            <a:xfrm>
              <a:off x="6752546" y="3484366"/>
              <a:ext cx="811428" cy="987304"/>
              <a:chOff x="2332275" y="1617275"/>
              <a:chExt cx="1090775" cy="1327200"/>
            </a:xfrm>
          </p:grpSpPr>
          <p:sp>
            <p:nvSpPr>
              <p:cNvPr id="9431" name="Google Shape;9431;p13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13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13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4" name="Google Shape;9434;p130"/>
            <p:cNvGrpSpPr/>
            <p:nvPr/>
          </p:nvGrpSpPr>
          <p:grpSpPr>
            <a:xfrm>
              <a:off x="5973664" y="3484366"/>
              <a:ext cx="811335" cy="987304"/>
              <a:chOff x="1285250" y="1617275"/>
              <a:chExt cx="1090650" cy="1327200"/>
            </a:xfrm>
          </p:grpSpPr>
          <p:sp>
            <p:nvSpPr>
              <p:cNvPr id="9435" name="Google Shape;9435;p13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3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13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130"/>
            <p:cNvGrpSpPr/>
            <p:nvPr/>
          </p:nvGrpSpPr>
          <p:grpSpPr>
            <a:xfrm>
              <a:off x="5194708" y="3484366"/>
              <a:ext cx="811409" cy="987304"/>
              <a:chOff x="238125" y="1617275"/>
              <a:chExt cx="1090750" cy="1327200"/>
            </a:xfrm>
          </p:grpSpPr>
          <p:sp>
            <p:nvSpPr>
              <p:cNvPr id="9439" name="Google Shape;9439;p13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3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3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42" name="Google Shape;9442;p130"/>
          <p:cNvGrpSpPr/>
          <p:nvPr/>
        </p:nvGrpSpPr>
        <p:grpSpPr>
          <a:xfrm>
            <a:off x="3486076" y="3355561"/>
            <a:ext cx="1616964" cy="346256"/>
            <a:chOff x="1808063" y="4294338"/>
            <a:chExt cx="3370782" cy="721817"/>
          </a:xfrm>
        </p:grpSpPr>
        <p:sp>
          <p:nvSpPr>
            <p:cNvPr id="9443" name="Google Shape;9443;p13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3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3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3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13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3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3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3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3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3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130"/>
          <p:cNvGrpSpPr/>
          <p:nvPr/>
        </p:nvGrpSpPr>
        <p:grpSpPr>
          <a:xfrm>
            <a:off x="764288" y="3641590"/>
            <a:ext cx="1295882" cy="646587"/>
            <a:chOff x="834100" y="3642869"/>
            <a:chExt cx="1259483" cy="628426"/>
          </a:xfrm>
        </p:grpSpPr>
        <p:sp>
          <p:nvSpPr>
            <p:cNvPr id="9454" name="Google Shape;9454;p130"/>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30"/>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130"/>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30"/>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30"/>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30"/>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30"/>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30"/>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30"/>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30"/>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30"/>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30"/>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30"/>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30"/>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30"/>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30"/>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30"/>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30"/>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30"/>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30"/>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30"/>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30"/>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30"/>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30"/>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130"/>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9" name="Google Shape;9479;p130"/>
            <p:cNvGrpSpPr/>
            <p:nvPr/>
          </p:nvGrpSpPr>
          <p:grpSpPr>
            <a:xfrm>
              <a:off x="1360364" y="3847835"/>
              <a:ext cx="208119" cy="224359"/>
              <a:chOff x="1360769" y="3847100"/>
              <a:chExt cx="208119" cy="224359"/>
            </a:xfrm>
          </p:grpSpPr>
          <p:sp>
            <p:nvSpPr>
              <p:cNvPr id="9480" name="Google Shape;9480;p130"/>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30"/>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30"/>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30"/>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130"/>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130"/>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30"/>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30"/>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30"/>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30"/>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130"/>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130"/>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30"/>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30"/>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130"/>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130"/>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30"/>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30"/>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30"/>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30"/>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0" name="Google Shape;9500;p130"/>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130"/>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30"/>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30"/>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30"/>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130"/>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30"/>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30"/>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30"/>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130"/>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130"/>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30"/>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30"/>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30"/>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4" name="Google Shape;9514;p130"/>
          <p:cNvGrpSpPr/>
          <p:nvPr/>
        </p:nvGrpSpPr>
        <p:grpSpPr>
          <a:xfrm rot="5400000">
            <a:off x="5977401" y="3438087"/>
            <a:ext cx="164064" cy="1414916"/>
            <a:chOff x="4428249" y="1369375"/>
            <a:chExt cx="36905" cy="429569"/>
          </a:xfrm>
        </p:grpSpPr>
        <p:sp>
          <p:nvSpPr>
            <p:cNvPr id="9515" name="Google Shape;9515;p130"/>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130"/>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30"/>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30"/>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130"/>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130"/>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30"/>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30"/>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30"/>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30"/>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30"/>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30"/>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30"/>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30"/>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30"/>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30"/>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30"/>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30"/>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30"/>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30"/>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30"/>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30"/>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30"/>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30"/>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30"/>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30"/>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30"/>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130"/>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30"/>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30"/>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130"/>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130"/>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7" name="Google Shape;9547;p130"/>
          <p:cNvGrpSpPr/>
          <p:nvPr/>
        </p:nvGrpSpPr>
        <p:grpSpPr>
          <a:xfrm flipH="1" rot="10800000">
            <a:off x="5349830" y="3026630"/>
            <a:ext cx="1419207" cy="24808"/>
            <a:chOff x="219558" y="4738465"/>
            <a:chExt cx="5852400" cy="102300"/>
          </a:xfrm>
        </p:grpSpPr>
        <p:cxnSp>
          <p:nvCxnSpPr>
            <p:cNvPr id="9548" name="Google Shape;9548;p130"/>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9549" name="Google Shape;9549;p130"/>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30"/>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130"/>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130"/>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30"/>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30"/>
          <p:cNvGrpSpPr/>
          <p:nvPr/>
        </p:nvGrpSpPr>
        <p:grpSpPr>
          <a:xfrm>
            <a:off x="5361148" y="3399694"/>
            <a:ext cx="1396570" cy="385016"/>
            <a:chOff x="5286284" y="2966544"/>
            <a:chExt cx="1396570" cy="385016"/>
          </a:xfrm>
        </p:grpSpPr>
        <p:cxnSp>
          <p:nvCxnSpPr>
            <p:cNvPr id="9555" name="Google Shape;9555;p130"/>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9556" name="Google Shape;9556;p130"/>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9557" name="Google Shape;9557;p130"/>
            <p:cNvGrpSpPr/>
            <p:nvPr/>
          </p:nvGrpSpPr>
          <p:grpSpPr>
            <a:xfrm>
              <a:off x="5287688" y="3173364"/>
              <a:ext cx="1395166" cy="74100"/>
              <a:chOff x="5287688" y="3173364"/>
              <a:chExt cx="1395166" cy="74100"/>
            </a:xfrm>
          </p:grpSpPr>
          <p:cxnSp>
            <p:nvCxnSpPr>
              <p:cNvPr id="9558" name="Google Shape;9558;p130"/>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9559" name="Google Shape;9559;p130"/>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9560" name="Google Shape;9560;p130"/>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561" name="Google Shape;9561;p130"/>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562" name="Google Shape;9562;p130"/>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563" name="Google Shape;9563;p130"/>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564" name="Google Shape;9564;p130"/>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565" name="Google Shape;9565;p130"/>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9566" name="Google Shape;9566;p130"/>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9567" name="Google Shape;9567;p130"/>
          <p:cNvGrpSpPr/>
          <p:nvPr/>
        </p:nvGrpSpPr>
        <p:grpSpPr>
          <a:xfrm>
            <a:off x="2047214" y="1818470"/>
            <a:ext cx="1182276" cy="662027"/>
            <a:chOff x="2029517" y="1732295"/>
            <a:chExt cx="1149068" cy="643432"/>
          </a:xfrm>
        </p:grpSpPr>
        <p:grpSp>
          <p:nvGrpSpPr>
            <p:cNvPr id="9568" name="Google Shape;9568;p130"/>
            <p:cNvGrpSpPr/>
            <p:nvPr/>
          </p:nvGrpSpPr>
          <p:grpSpPr>
            <a:xfrm>
              <a:off x="2708660" y="1746937"/>
              <a:ext cx="455427" cy="244429"/>
              <a:chOff x="2700693" y="1746937"/>
              <a:chExt cx="455427" cy="244429"/>
            </a:xfrm>
          </p:grpSpPr>
          <p:grpSp>
            <p:nvGrpSpPr>
              <p:cNvPr id="9569" name="Google Shape;9569;p130"/>
              <p:cNvGrpSpPr/>
              <p:nvPr/>
            </p:nvGrpSpPr>
            <p:grpSpPr>
              <a:xfrm>
                <a:off x="2905682" y="1782817"/>
                <a:ext cx="250438" cy="208549"/>
                <a:chOff x="2905682" y="1782817"/>
                <a:chExt cx="250438" cy="208549"/>
              </a:xfrm>
            </p:grpSpPr>
            <p:cxnSp>
              <p:nvCxnSpPr>
                <p:cNvPr id="9570" name="Google Shape;9570;p130"/>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571" name="Google Shape;9571;p130"/>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130"/>
              <p:cNvGrpSpPr/>
              <p:nvPr/>
            </p:nvGrpSpPr>
            <p:grpSpPr>
              <a:xfrm>
                <a:off x="2700693" y="1746937"/>
                <a:ext cx="449967" cy="72374"/>
                <a:chOff x="2700693" y="1746937"/>
                <a:chExt cx="449967" cy="72374"/>
              </a:xfrm>
            </p:grpSpPr>
            <p:cxnSp>
              <p:nvCxnSpPr>
                <p:cNvPr id="9573" name="Google Shape;9573;p130"/>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574" name="Google Shape;9574;p130"/>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75" name="Google Shape;9575;p130"/>
            <p:cNvGrpSpPr/>
            <p:nvPr/>
          </p:nvGrpSpPr>
          <p:grpSpPr>
            <a:xfrm>
              <a:off x="2029517" y="1732295"/>
              <a:ext cx="1149068" cy="643432"/>
              <a:chOff x="2029517" y="1732295"/>
              <a:chExt cx="1149068" cy="643432"/>
            </a:xfrm>
          </p:grpSpPr>
          <p:grpSp>
            <p:nvGrpSpPr>
              <p:cNvPr id="9576" name="Google Shape;9576;p130"/>
              <p:cNvGrpSpPr/>
              <p:nvPr/>
            </p:nvGrpSpPr>
            <p:grpSpPr>
              <a:xfrm>
                <a:off x="2703618" y="2103152"/>
                <a:ext cx="474966" cy="260017"/>
                <a:chOff x="2703618" y="2103152"/>
                <a:chExt cx="474966" cy="260017"/>
              </a:xfrm>
            </p:grpSpPr>
            <p:grpSp>
              <p:nvGrpSpPr>
                <p:cNvPr id="9577" name="Google Shape;9577;p130"/>
                <p:cNvGrpSpPr/>
                <p:nvPr/>
              </p:nvGrpSpPr>
              <p:grpSpPr>
                <a:xfrm>
                  <a:off x="2703618" y="2290640"/>
                  <a:ext cx="450291" cy="72529"/>
                  <a:chOff x="2703618" y="2290640"/>
                  <a:chExt cx="450291" cy="72529"/>
                </a:xfrm>
              </p:grpSpPr>
              <p:cxnSp>
                <p:nvCxnSpPr>
                  <p:cNvPr id="9578" name="Google Shape;9578;p130"/>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579" name="Google Shape;9579;p130"/>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130"/>
                <p:cNvGrpSpPr/>
                <p:nvPr/>
              </p:nvGrpSpPr>
              <p:grpSpPr>
                <a:xfrm>
                  <a:off x="2908607" y="2103152"/>
                  <a:ext cx="269977" cy="223538"/>
                  <a:chOff x="2908607" y="2103152"/>
                  <a:chExt cx="269977" cy="223538"/>
                </a:xfrm>
              </p:grpSpPr>
              <p:cxnSp>
                <p:nvCxnSpPr>
                  <p:cNvPr id="9581" name="Google Shape;9581;p130"/>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582" name="Google Shape;9582;p130"/>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83" name="Google Shape;9583;p130"/>
              <p:cNvGrpSpPr/>
              <p:nvPr/>
            </p:nvGrpSpPr>
            <p:grpSpPr>
              <a:xfrm>
                <a:off x="2029517" y="1732295"/>
                <a:ext cx="685827" cy="643432"/>
                <a:chOff x="2029517" y="1732295"/>
                <a:chExt cx="685827" cy="643432"/>
              </a:xfrm>
            </p:grpSpPr>
            <p:sp>
              <p:nvSpPr>
                <p:cNvPr id="9584" name="Google Shape;9584;p130"/>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5" name="Google Shape;9585;p130"/>
                <p:cNvGrpSpPr/>
                <p:nvPr/>
              </p:nvGrpSpPr>
              <p:grpSpPr>
                <a:xfrm>
                  <a:off x="2158948" y="1732295"/>
                  <a:ext cx="556396" cy="333108"/>
                  <a:chOff x="2158948" y="1732295"/>
                  <a:chExt cx="556396" cy="333108"/>
                </a:xfrm>
              </p:grpSpPr>
              <p:cxnSp>
                <p:nvCxnSpPr>
                  <p:cNvPr id="9586" name="Google Shape;9586;p130"/>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587" name="Google Shape;9587;p130"/>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8" name="Google Shape;9588;p130"/>
                <p:cNvGrpSpPr/>
                <p:nvPr/>
              </p:nvGrpSpPr>
              <p:grpSpPr>
                <a:xfrm>
                  <a:off x="2159908" y="2065057"/>
                  <a:ext cx="550884" cy="310670"/>
                  <a:chOff x="2159908" y="2065057"/>
                  <a:chExt cx="550884" cy="310670"/>
                </a:xfrm>
              </p:grpSpPr>
              <p:cxnSp>
                <p:nvCxnSpPr>
                  <p:cNvPr id="9589" name="Google Shape;9589;p130"/>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590" name="Google Shape;9590;p130"/>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9591" name="Google Shape;9591;p130"/>
          <p:cNvGrpSpPr/>
          <p:nvPr/>
        </p:nvGrpSpPr>
        <p:grpSpPr>
          <a:xfrm>
            <a:off x="732462" y="1766083"/>
            <a:ext cx="962651" cy="810058"/>
            <a:chOff x="732462" y="1766083"/>
            <a:chExt cx="962651" cy="810058"/>
          </a:xfrm>
        </p:grpSpPr>
        <p:grpSp>
          <p:nvGrpSpPr>
            <p:cNvPr id="9592" name="Google Shape;9592;p130"/>
            <p:cNvGrpSpPr/>
            <p:nvPr/>
          </p:nvGrpSpPr>
          <p:grpSpPr>
            <a:xfrm>
              <a:off x="732462" y="1908333"/>
              <a:ext cx="339369" cy="524756"/>
              <a:chOff x="844912" y="1819635"/>
              <a:chExt cx="329836" cy="510016"/>
            </a:xfrm>
          </p:grpSpPr>
          <p:sp>
            <p:nvSpPr>
              <p:cNvPr id="9593" name="Google Shape;9593;p130"/>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30"/>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30"/>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130"/>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30"/>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30"/>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9" name="Google Shape;9599;p130"/>
            <p:cNvGrpSpPr/>
            <p:nvPr/>
          </p:nvGrpSpPr>
          <p:grpSpPr>
            <a:xfrm>
              <a:off x="1184858" y="2256650"/>
              <a:ext cx="510255" cy="319491"/>
              <a:chOff x="1284601" y="2158168"/>
              <a:chExt cx="495923" cy="310517"/>
            </a:xfrm>
          </p:grpSpPr>
          <p:sp>
            <p:nvSpPr>
              <p:cNvPr id="9600" name="Google Shape;9600;p130"/>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1" name="Google Shape;9601;p130"/>
              <p:cNvGrpSpPr/>
              <p:nvPr/>
            </p:nvGrpSpPr>
            <p:grpSpPr>
              <a:xfrm>
                <a:off x="1507666" y="2158168"/>
                <a:ext cx="272858" cy="310517"/>
                <a:chOff x="1507666" y="2158168"/>
                <a:chExt cx="272858" cy="310517"/>
              </a:xfrm>
            </p:grpSpPr>
            <p:grpSp>
              <p:nvGrpSpPr>
                <p:cNvPr id="9602" name="Google Shape;9602;p130"/>
                <p:cNvGrpSpPr/>
                <p:nvPr/>
              </p:nvGrpSpPr>
              <p:grpSpPr>
                <a:xfrm>
                  <a:off x="1507666" y="2176104"/>
                  <a:ext cx="166395" cy="273149"/>
                  <a:chOff x="1507666" y="2176104"/>
                  <a:chExt cx="166395" cy="273149"/>
                </a:xfrm>
              </p:grpSpPr>
              <p:sp>
                <p:nvSpPr>
                  <p:cNvPr id="9603" name="Google Shape;9603;p130"/>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130"/>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130"/>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130"/>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130"/>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130"/>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130"/>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0" name="Google Shape;9610;p130"/>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130"/>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12" name="Google Shape;9612;p130"/>
            <p:cNvGrpSpPr/>
            <p:nvPr/>
          </p:nvGrpSpPr>
          <p:grpSpPr>
            <a:xfrm>
              <a:off x="1184858" y="1766083"/>
              <a:ext cx="510255" cy="319491"/>
              <a:chOff x="1284601" y="1681380"/>
              <a:chExt cx="495923" cy="310517"/>
            </a:xfrm>
          </p:grpSpPr>
          <p:sp>
            <p:nvSpPr>
              <p:cNvPr id="9613" name="Google Shape;9613;p130"/>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4" name="Google Shape;9614;p130"/>
              <p:cNvGrpSpPr/>
              <p:nvPr/>
            </p:nvGrpSpPr>
            <p:grpSpPr>
              <a:xfrm>
                <a:off x="1507666" y="1681380"/>
                <a:ext cx="272858" cy="310517"/>
                <a:chOff x="1507666" y="1681380"/>
                <a:chExt cx="272858" cy="310517"/>
              </a:xfrm>
            </p:grpSpPr>
            <p:grpSp>
              <p:nvGrpSpPr>
                <p:cNvPr id="9615" name="Google Shape;9615;p130"/>
                <p:cNvGrpSpPr/>
                <p:nvPr/>
              </p:nvGrpSpPr>
              <p:grpSpPr>
                <a:xfrm>
                  <a:off x="1507666" y="1700120"/>
                  <a:ext cx="166395" cy="272984"/>
                  <a:chOff x="1507666" y="1700120"/>
                  <a:chExt cx="166395" cy="272984"/>
                </a:xfrm>
              </p:grpSpPr>
              <p:sp>
                <p:nvSpPr>
                  <p:cNvPr id="9616" name="Google Shape;9616;p130"/>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130"/>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130"/>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130"/>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30"/>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30"/>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130"/>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3" name="Google Shape;9623;p130"/>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30"/>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625" name="Google Shape;9625;p130"/>
          <p:cNvGrpSpPr/>
          <p:nvPr/>
        </p:nvGrpSpPr>
        <p:grpSpPr>
          <a:xfrm>
            <a:off x="6841403" y="2533512"/>
            <a:ext cx="1622269" cy="552443"/>
            <a:chOff x="6894650" y="2574740"/>
            <a:chExt cx="1445100" cy="492111"/>
          </a:xfrm>
        </p:grpSpPr>
        <p:sp>
          <p:nvSpPr>
            <p:cNvPr id="9626" name="Google Shape;9626;p130"/>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30"/>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130"/>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130"/>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130"/>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31" name="Google Shape;9631;p130"/>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9632" name="Google Shape;9632;p130"/>
          <p:cNvGrpSpPr/>
          <p:nvPr/>
        </p:nvGrpSpPr>
        <p:grpSpPr>
          <a:xfrm>
            <a:off x="6860946" y="3907768"/>
            <a:ext cx="1583206" cy="475705"/>
            <a:chOff x="6953919" y="3907920"/>
            <a:chExt cx="1377300" cy="475705"/>
          </a:xfrm>
        </p:grpSpPr>
        <p:cxnSp>
          <p:nvCxnSpPr>
            <p:cNvPr id="9633" name="Google Shape;9633;p130"/>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634" name="Google Shape;9634;p130"/>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9635" name="Google Shape;9635;p130"/>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636" name="Google Shape;9636;p130"/>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9637" name="Google Shape;9637;p130"/>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9638" name="Google Shape;9638;p130"/>
          <p:cNvGrpSpPr/>
          <p:nvPr/>
        </p:nvGrpSpPr>
        <p:grpSpPr>
          <a:xfrm>
            <a:off x="2364534" y="2668913"/>
            <a:ext cx="836286" cy="824529"/>
            <a:chOff x="2389399" y="2595741"/>
            <a:chExt cx="812796" cy="801369"/>
          </a:xfrm>
        </p:grpSpPr>
        <p:grpSp>
          <p:nvGrpSpPr>
            <p:cNvPr id="9639" name="Google Shape;9639;p130"/>
            <p:cNvGrpSpPr/>
            <p:nvPr/>
          </p:nvGrpSpPr>
          <p:grpSpPr>
            <a:xfrm>
              <a:off x="2492145" y="2881565"/>
              <a:ext cx="607300" cy="229751"/>
              <a:chOff x="2492145" y="2881565"/>
              <a:chExt cx="607300" cy="229751"/>
            </a:xfrm>
          </p:grpSpPr>
          <p:sp>
            <p:nvSpPr>
              <p:cNvPr id="9640" name="Google Shape;9640;p130"/>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130"/>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130"/>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3" name="Google Shape;9643;p130"/>
            <p:cNvGrpSpPr/>
            <p:nvPr/>
          </p:nvGrpSpPr>
          <p:grpSpPr>
            <a:xfrm>
              <a:off x="2389399" y="2595741"/>
              <a:ext cx="812796" cy="296825"/>
              <a:chOff x="2389399" y="2595741"/>
              <a:chExt cx="812796" cy="296825"/>
            </a:xfrm>
          </p:grpSpPr>
          <p:grpSp>
            <p:nvGrpSpPr>
              <p:cNvPr id="9644" name="Google Shape;9644;p130"/>
              <p:cNvGrpSpPr/>
              <p:nvPr/>
            </p:nvGrpSpPr>
            <p:grpSpPr>
              <a:xfrm>
                <a:off x="2389399" y="2595741"/>
                <a:ext cx="363638" cy="296825"/>
                <a:chOff x="2389399" y="2595741"/>
                <a:chExt cx="363638" cy="296825"/>
              </a:xfrm>
            </p:grpSpPr>
            <p:grpSp>
              <p:nvGrpSpPr>
                <p:cNvPr id="9645" name="Google Shape;9645;p130"/>
                <p:cNvGrpSpPr/>
                <p:nvPr/>
              </p:nvGrpSpPr>
              <p:grpSpPr>
                <a:xfrm>
                  <a:off x="2493852" y="2794333"/>
                  <a:ext cx="259185" cy="98232"/>
                  <a:chOff x="2493852" y="2794333"/>
                  <a:chExt cx="259185" cy="98232"/>
                </a:xfrm>
              </p:grpSpPr>
              <p:sp>
                <p:nvSpPr>
                  <p:cNvPr id="9646" name="Google Shape;9646;p130"/>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130"/>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130"/>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130"/>
                <p:cNvGrpSpPr/>
                <p:nvPr/>
              </p:nvGrpSpPr>
              <p:grpSpPr>
                <a:xfrm>
                  <a:off x="2389399" y="2595741"/>
                  <a:ext cx="224343" cy="182054"/>
                  <a:chOff x="2389399" y="2595741"/>
                  <a:chExt cx="224343" cy="182054"/>
                </a:xfrm>
              </p:grpSpPr>
              <p:sp>
                <p:nvSpPr>
                  <p:cNvPr id="9650" name="Google Shape;9650;p130"/>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130"/>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52" name="Google Shape;9652;p130"/>
              <p:cNvGrpSpPr/>
              <p:nvPr/>
            </p:nvGrpSpPr>
            <p:grpSpPr>
              <a:xfrm>
                <a:off x="2683630" y="2595741"/>
                <a:ext cx="224334" cy="296825"/>
                <a:chOff x="2683630" y="2595741"/>
                <a:chExt cx="224334" cy="296825"/>
              </a:xfrm>
            </p:grpSpPr>
            <p:grpSp>
              <p:nvGrpSpPr>
                <p:cNvPr id="9653" name="Google Shape;9653;p130"/>
                <p:cNvGrpSpPr/>
                <p:nvPr/>
              </p:nvGrpSpPr>
              <p:grpSpPr>
                <a:xfrm>
                  <a:off x="2788083" y="2794333"/>
                  <a:ext cx="15356" cy="98232"/>
                  <a:chOff x="2788083" y="2794333"/>
                  <a:chExt cx="15356" cy="98232"/>
                </a:xfrm>
              </p:grpSpPr>
              <p:sp>
                <p:nvSpPr>
                  <p:cNvPr id="9654" name="Google Shape;9654;p130"/>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130"/>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30"/>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130"/>
                <p:cNvGrpSpPr/>
                <p:nvPr/>
              </p:nvGrpSpPr>
              <p:grpSpPr>
                <a:xfrm>
                  <a:off x="2683630" y="2595741"/>
                  <a:ext cx="224334" cy="182054"/>
                  <a:chOff x="2683630" y="2595741"/>
                  <a:chExt cx="224334" cy="182054"/>
                </a:xfrm>
              </p:grpSpPr>
              <p:sp>
                <p:nvSpPr>
                  <p:cNvPr id="9658" name="Google Shape;9658;p130"/>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30"/>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60" name="Google Shape;9660;p130"/>
              <p:cNvGrpSpPr/>
              <p:nvPr/>
            </p:nvGrpSpPr>
            <p:grpSpPr>
              <a:xfrm>
                <a:off x="2838475" y="2595741"/>
                <a:ext cx="363719" cy="296825"/>
                <a:chOff x="2838475" y="2595741"/>
                <a:chExt cx="363719" cy="296825"/>
              </a:xfrm>
            </p:grpSpPr>
            <p:grpSp>
              <p:nvGrpSpPr>
                <p:cNvPr id="9661" name="Google Shape;9661;p130"/>
                <p:cNvGrpSpPr/>
                <p:nvPr/>
              </p:nvGrpSpPr>
              <p:grpSpPr>
                <a:xfrm>
                  <a:off x="2838475" y="2794333"/>
                  <a:ext cx="259185" cy="98232"/>
                  <a:chOff x="2838475" y="2794333"/>
                  <a:chExt cx="259185" cy="98232"/>
                </a:xfrm>
              </p:grpSpPr>
              <p:sp>
                <p:nvSpPr>
                  <p:cNvPr id="9662" name="Google Shape;9662;p130"/>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130"/>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130"/>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130"/>
                <p:cNvGrpSpPr/>
                <p:nvPr/>
              </p:nvGrpSpPr>
              <p:grpSpPr>
                <a:xfrm>
                  <a:off x="2977852" y="2595741"/>
                  <a:ext cx="224343" cy="182054"/>
                  <a:chOff x="2977852" y="2595741"/>
                  <a:chExt cx="224343" cy="182054"/>
                </a:xfrm>
              </p:grpSpPr>
              <p:sp>
                <p:nvSpPr>
                  <p:cNvPr id="9666" name="Google Shape;9666;p130"/>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130"/>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668" name="Google Shape;9668;p130"/>
            <p:cNvGrpSpPr/>
            <p:nvPr/>
          </p:nvGrpSpPr>
          <p:grpSpPr>
            <a:xfrm>
              <a:off x="2389399" y="3100241"/>
              <a:ext cx="812796" cy="296869"/>
              <a:chOff x="2389399" y="3100241"/>
              <a:chExt cx="812796" cy="296869"/>
            </a:xfrm>
          </p:grpSpPr>
          <p:grpSp>
            <p:nvGrpSpPr>
              <p:cNvPr id="9669" name="Google Shape;9669;p130"/>
              <p:cNvGrpSpPr/>
              <p:nvPr/>
            </p:nvGrpSpPr>
            <p:grpSpPr>
              <a:xfrm>
                <a:off x="2683630" y="3100241"/>
                <a:ext cx="224334" cy="296869"/>
                <a:chOff x="2683630" y="3100241"/>
                <a:chExt cx="224334" cy="296869"/>
              </a:xfrm>
            </p:grpSpPr>
            <p:grpSp>
              <p:nvGrpSpPr>
                <p:cNvPr id="9670" name="Google Shape;9670;p130"/>
                <p:cNvGrpSpPr/>
                <p:nvPr/>
              </p:nvGrpSpPr>
              <p:grpSpPr>
                <a:xfrm>
                  <a:off x="2788083" y="3100241"/>
                  <a:ext cx="15356" cy="98237"/>
                  <a:chOff x="2788083" y="3100241"/>
                  <a:chExt cx="15356" cy="98237"/>
                </a:xfrm>
              </p:grpSpPr>
              <p:sp>
                <p:nvSpPr>
                  <p:cNvPr id="9671" name="Google Shape;9671;p130"/>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130"/>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130"/>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4" name="Google Shape;9674;p130"/>
                <p:cNvGrpSpPr/>
                <p:nvPr/>
              </p:nvGrpSpPr>
              <p:grpSpPr>
                <a:xfrm>
                  <a:off x="2683630" y="3215065"/>
                  <a:ext cx="224334" cy="182045"/>
                  <a:chOff x="2683630" y="3215065"/>
                  <a:chExt cx="224334" cy="182045"/>
                </a:xfrm>
              </p:grpSpPr>
              <p:sp>
                <p:nvSpPr>
                  <p:cNvPr id="9675" name="Google Shape;9675;p130"/>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130"/>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77" name="Google Shape;9677;p130"/>
              <p:cNvGrpSpPr/>
              <p:nvPr/>
            </p:nvGrpSpPr>
            <p:grpSpPr>
              <a:xfrm>
                <a:off x="2389399" y="3100241"/>
                <a:ext cx="363638" cy="296869"/>
                <a:chOff x="2389399" y="3100241"/>
                <a:chExt cx="363638" cy="296869"/>
              </a:xfrm>
            </p:grpSpPr>
            <p:grpSp>
              <p:nvGrpSpPr>
                <p:cNvPr id="9678" name="Google Shape;9678;p130"/>
                <p:cNvGrpSpPr/>
                <p:nvPr/>
              </p:nvGrpSpPr>
              <p:grpSpPr>
                <a:xfrm>
                  <a:off x="2493852" y="3100241"/>
                  <a:ext cx="259185" cy="98237"/>
                  <a:chOff x="2493852" y="3100241"/>
                  <a:chExt cx="259185" cy="98237"/>
                </a:xfrm>
              </p:grpSpPr>
              <p:sp>
                <p:nvSpPr>
                  <p:cNvPr id="9679" name="Google Shape;9679;p130"/>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130"/>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130"/>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2" name="Google Shape;9682;p130"/>
                <p:cNvGrpSpPr/>
                <p:nvPr/>
              </p:nvGrpSpPr>
              <p:grpSpPr>
                <a:xfrm>
                  <a:off x="2389399" y="3215065"/>
                  <a:ext cx="224343" cy="182045"/>
                  <a:chOff x="2389399" y="3215065"/>
                  <a:chExt cx="224343" cy="182045"/>
                </a:xfrm>
              </p:grpSpPr>
              <p:sp>
                <p:nvSpPr>
                  <p:cNvPr id="9683" name="Google Shape;9683;p130"/>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130"/>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85" name="Google Shape;9685;p130"/>
              <p:cNvGrpSpPr/>
              <p:nvPr/>
            </p:nvGrpSpPr>
            <p:grpSpPr>
              <a:xfrm>
                <a:off x="2838475" y="3100241"/>
                <a:ext cx="363719" cy="296869"/>
                <a:chOff x="2838475" y="3100241"/>
                <a:chExt cx="363719" cy="296869"/>
              </a:xfrm>
            </p:grpSpPr>
            <p:grpSp>
              <p:nvGrpSpPr>
                <p:cNvPr id="9686" name="Google Shape;9686;p130"/>
                <p:cNvGrpSpPr/>
                <p:nvPr/>
              </p:nvGrpSpPr>
              <p:grpSpPr>
                <a:xfrm>
                  <a:off x="2838475" y="3100241"/>
                  <a:ext cx="259185" cy="98237"/>
                  <a:chOff x="2838475" y="3100241"/>
                  <a:chExt cx="259185" cy="98237"/>
                </a:xfrm>
              </p:grpSpPr>
              <p:sp>
                <p:nvSpPr>
                  <p:cNvPr id="9687" name="Google Shape;9687;p130"/>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130"/>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130"/>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0" name="Google Shape;9690;p130"/>
                <p:cNvGrpSpPr/>
                <p:nvPr/>
              </p:nvGrpSpPr>
              <p:grpSpPr>
                <a:xfrm>
                  <a:off x="2977852" y="3215065"/>
                  <a:ext cx="224343" cy="182045"/>
                  <a:chOff x="2977852" y="3215065"/>
                  <a:chExt cx="224343" cy="182045"/>
                </a:xfrm>
              </p:grpSpPr>
              <p:sp>
                <p:nvSpPr>
                  <p:cNvPr id="9691" name="Google Shape;9691;p130"/>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130"/>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6" name="Shape 9696"/>
        <p:cNvGrpSpPr/>
        <p:nvPr/>
      </p:nvGrpSpPr>
      <p:grpSpPr>
        <a:xfrm>
          <a:off x="0" y="0"/>
          <a:ext cx="0" cy="0"/>
          <a:chOff x="0" y="0"/>
          <a:chExt cx="0" cy="0"/>
        </a:xfrm>
      </p:grpSpPr>
      <p:grpSp>
        <p:nvGrpSpPr>
          <p:cNvPr id="9697" name="Google Shape;9697;p131"/>
          <p:cNvGrpSpPr/>
          <p:nvPr/>
        </p:nvGrpSpPr>
        <p:grpSpPr>
          <a:xfrm>
            <a:off x="718875" y="3363288"/>
            <a:ext cx="2390414" cy="1024800"/>
            <a:chOff x="728925" y="3296613"/>
            <a:chExt cx="2390414" cy="1024800"/>
          </a:xfrm>
        </p:grpSpPr>
        <p:grpSp>
          <p:nvGrpSpPr>
            <p:cNvPr id="9698" name="Google Shape;9698;p131"/>
            <p:cNvGrpSpPr/>
            <p:nvPr/>
          </p:nvGrpSpPr>
          <p:grpSpPr>
            <a:xfrm>
              <a:off x="728925" y="3619800"/>
              <a:ext cx="2390414" cy="500893"/>
              <a:chOff x="728925" y="3619800"/>
              <a:chExt cx="2390414" cy="500893"/>
            </a:xfrm>
          </p:grpSpPr>
          <p:sp>
            <p:nvSpPr>
              <p:cNvPr id="9699" name="Google Shape;9699;p131"/>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700" name="Google Shape;9700;p131"/>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9701" name="Google Shape;9701;p131"/>
            <p:cNvGrpSpPr/>
            <p:nvPr/>
          </p:nvGrpSpPr>
          <p:grpSpPr>
            <a:xfrm>
              <a:off x="1348050" y="3296613"/>
              <a:ext cx="1706152" cy="1024800"/>
              <a:chOff x="1348050" y="3296613"/>
              <a:chExt cx="1706152" cy="1024800"/>
            </a:xfrm>
          </p:grpSpPr>
          <p:sp>
            <p:nvSpPr>
              <p:cNvPr id="9702" name="Google Shape;9702;p131"/>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703" name="Google Shape;9703;p131"/>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704" name="Google Shape;9704;p131"/>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705" name="Google Shape;9705;p131"/>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706" name="Google Shape;9706;p131"/>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9707" name="Google Shape;9707;p131"/>
            <p:cNvGrpSpPr/>
            <p:nvPr/>
          </p:nvGrpSpPr>
          <p:grpSpPr>
            <a:xfrm>
              <a:off x="1455707" y="3654858"/>
              <a:ext cx="1491150" cy="417657"/>
              <a:chOff x="1455707" y="3654858"/>
              <a:chExt cx="1491150" cy="417657"/>
            </a:xfrm>
          </p:grpSpPr>
          <p:sp>
            <p:nvSpPr>
              <p:cNvPr id="9708" name="Google Shape;9708;p131"/>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131"/>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131"/>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131"/>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131"/>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131"/>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131"/>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131"/>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131"/>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131"/>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131"/>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131"/>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131"/>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131"/>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131"/>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131"/>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31"/>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31"/>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131"/>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131"/>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9728" name="Google Shape;9728;p131"/>
          <p:cNvGraphicFramePr/>
          <p:nvPr/>
        </p:nvGraphicFramePr>
        <p:xfrm>
          <a:off x="5954575" y="2361200"/>
          <a:ext cx="3000000" cy="3000000"/>
        </p:xfrm>
        <a:graphic>
          <a:graphicData uri="http://schemas.openxmlformats.org/drawingml/2006/table">
            <a:tbl>
              <a:tblPr>
                <a:noFill/>
                <a:tableStyleId>{7DCBEFA4-C52B-4558-8D43-B69A05F1C458}</a:tableStyleId>
              </a:tblPr>
              <a:tblGrid>
                <a:gridCol w="626025"/>
                <a:gridCol w="626025"/>
                <a:gridCol w="626025"/>
                <a:gridCol w="6260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9729" name="Google Shape;9729;p131"/>
          <p:cNvGrpSpPr/>
          <p:nvPr/>
        </p:nvGrpSpPr>
        <p:grpSpPr>
          <a:xfrm>
            <a:off x="727251" y="1188964"/>
            <a:ext cx="2396505" cy="976502"/>
            <a:chOff x="749309" y="1112739"/>
            <a:chExt cx="2371603" cy="976502"/>
          </a:xfrm>
        </p:grpSpPr>
        <p:grpSp>
          <p:nvGrpSpPr>
            <p:cNvPr id="9730" name="Google Shape;9730;p131"/>
            <p:cNvGrpSpPr/>
            <p:nvPr/>
          </p:nvGrpSpPr>
          <p:grpSpPr>
            <a:xfrm>
              <a:off x="1092126" y="1112739"/>
              <a:ext cx="2028786" cy="975464"/>
              <a:chOff x="1092126" y="1112739"/>
              <a:chExt cx="2028786" cy="975464"/>
            </a:xfrm>
          </p:grpSpPr>
          <p:sp>
            <p:nvSpPr>
              <p:cNvPr id="9731" name="Google Shape;9731;p131"/>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31"/>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31"/>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131"/>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131"/>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31"/>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131"/>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131"/>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131"/>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131"/>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131"/>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131"/>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131"/>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131"/>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131"/>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131"/>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31"/>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131"/>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131"/>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131"/>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131"/>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131"/>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131"/>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131"/>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131"/>
            <p:cNvGrpSpPr/>
            <p:nvPr/>
          </p:nvGrpSpPr>
          <p:grpSpPr>
            <a:xfrm>
              <a:off x="749309" y="1112739"/>
              <a:ext cx="314700" cy="975464"/>
              <a:chOff x="749309" y="1112739"/>
              <a:chExt cx="314700" cy="975464"/>
            </a:xfrm>
          </p:grpSpPr>
          <p:sp>
            <p:nvSpPr>
              <p:cNvPr id="9756" name="Google Shape;9756;p131"/>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131"/>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131"/>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131"/>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0" name="Google Shape;9760;p13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13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13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3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9764" name="Google Shape;9764;p131"/>
          <p:cNvGraphicFramePr/>
          <p:nvPr/>
        </p:nvGraphicFramePr>
        <p:xfrm>
          <a:off x="5954600" y="1188950"/>
          <a:ext cx="3000000" cy="3000000"/>
        </p:xfrm>
        <a:graphic>
          <a:graphicData uri="http://schemas.openxmlformats.org/drawingml/2006/table">
            <a:tbl>
              <a:tblPr>
                <a:noFill/>
                <a:tableStyleId>{7DCBEFA4-C52B-4558-8D43-B69A05F1C458}</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9765" name="Google Shape;9765;p131"/>
          <p:cNvGraphicFramePr/>
          <p:nvPr/>
        </p:nvGraphicFramePr>
        <p:xfrm>
          <a:off x="3375463" y="2361200"/>
          <a:ext cx="3000000" cy="3000000"/>
        </p:xfrm>
        <a:graphic>
          <a:graphicData uri="http://schemas.openxmlformats.org/drawingml/2006/table">
            <a:tbl>
              <a:tblPr>
                <a:noFill/>
                <a:tableStyleId>{7DCBEFA4-C52B-4558-8D43-B69A05F1C458}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9766" name="Google Shape;9766;p131"/>
          <p:cNvGrpSpPr/>
          <p:nvPr/>
        </p:nvGrpSpPr>
        <p:grpSpPr>
          <a:xfrm>
            <a:off x="3377449" y="3352160"/>
            <a:ext cx="2363377" cy="1047062"/>
            <a:chOff x="3358399" y="3285485"/>
            <a:chExt cx="2363377" cy="1047062"/>
          </a:xfrm>
        </p:grpSpPr>
        <p:grpSp>
          <p:nvGrpSpPr>
            <p:cNvPr id="9767" name="Google Shape;9767;p131"/>
            <p:cNvGrpSpPr/>
            <p:nvPr/>
          </p:nvGrpSpPr>
          <p:grpSpPr>
            <a:xfrm>
              <a:off x="3358412" y="3285485"/>
              <a:ext cx="2363244" cy="139500"/>
              <a:chOff x="3358412" y="3285485"/>
              <a:chExt cx="2363244" cy="139500"/>
            </a:xfrm>
          </p:grpSpPr>
          <p:sp>
            <p:nvSpPr>
              <p:cNvPr id="9768" name="Google Shape;9768;p131"/>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31"/>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131"/>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131"/>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131"/>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3" name="Google Shape;9773;p131"/>
            <p:cNvGrpSpPr/>
            <p:nvPr/>
          </p:nvGrpSpPr>
          <p:grpSpPr>
            <a:xfrm>
              <a:off x="3358412" y="3466996"/>
              <a:ext cx="2363244" cy="139500"/>
              <a:chOff x="3358412" y="3466996"/>
              <a:chExt cx="2363244" cy="139500"/>
            </a:xfrm>
          </p:grpSpPr>
          <p:sp>
            <p:nvSpPr>
              <p:cNvPr id="9774" name="Google Shape;9774;p131"/>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131"/>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131"/>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131"/>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131"/>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9" name="Google Shape;9779;p131"/>
            <p:cNvGrpSpPr/>
            <p:nvPr/>
          </p:nvGrpSpPr>
          <p:grpSpPr>
            <a:xfrm>
              <a:off x="3358412" y="3648507"/>
              <a:ext cx="2363244" cy="139500"/>
              <a:chOff x="3358412" y="3648507"/>
              <a:chExt cx="2363244" cy="139500"/>
            </a:xfrm>
          </p:grpSpPr>
          <p:sp>
            <p:nvSpPr>
              <p:cNvPr id="9780" name="Google Shape;9780;p131"/>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131"/>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131"/>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131"/>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131"/>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5" name="Google Shape;9785;p131"/>
            <p:cNvGrpSpPr/>
            <p:nvPr/>
          </p:nvGrpSpPr>
          <p:grpSpPr>
            <a:xfrm>
              <a:off x="3358412" y="3830018"/>
              <a:ext cx="2363244" cy="139500"/>
              <a:chOff x="3358412" y="3830018"/>
              <a:chExt cx="2363244" cy="139500"/>
            </a:xfrm>
          </p:grpSpPr>
          <p:sp>
            <p:nvSpPr>
              <p:cNvPr id="9786" name="Google Shape;9786;p131"/>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131"/>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131"/>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131"/>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131"/>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1" name="Google Shape;9791;p131"/>
            <p:cNvGrpSpPr/>
            <p:nvPr/>
          </p:nvGrpSpPr>
          <p:grpSpPr>
            <a:xfrm>
              <a:off x="3358399" y="4011514"/>
              <a:ext cx="2363377" cy="139537"/>
              <a:chOff x="3294800" y="4134603"/>
              <a:chExt cx="2638876" cy="152400"/>
            </a:xfrm>
          </p:grpSpPr>
          <p:sp>
            <p:nvSpPr>
              <p:cNvPr id="9792" name="Google Shape;9792;p131"/>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131"/>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131"/>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131"/>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131"/>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7" name="Google Shape;9797;p131"/>
            <p:cNvGrpSpPr/>
            <p:nvPr/>
          </p:nvGrpSpPr>
          <p:grpSpPr>
            <a:xfrm>
              <a:off x="3358399" y="4193010"/>
              <a:ext cx="2363377" cy="139537"/>
              <a:chOff x="3294800" y="4134603"/>
              <a:chExt cx="2638876" cy="152400"/>
            </a:xfrm>
          </p:grpSpPr>
          <p:sp>
            <p:nvSpPr>
              <p:cNvPr id="9798" name="Google Shape;9798;p131"/>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131"/>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131"/>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131"/>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131"/>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9803" name="Google Shape;9803;p131"/>
          <p:cNvGraphicFramePr/>
          <p:nvPr/>
        </p:nvGraphicFramePr>
        <p:xfrm>
          <a:off x="728250" y="2361200"/>
          <a:ext cx="3000000" cy="3000000"/>
        </p:xfrm>
        <a:graphic>
          <a:graphicData uri="http://schemas.openxmlformats.org/drawingml/2006/table">
            <a:tbl>
              <a:tblPr>
                <a:noFill/>
                <a:tableStyleId>{7DCBEFA4-C52B-4558-8D43-B69A05F1C458}</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9804" name="Google Shape;9804;p131"/>
          <p:cNvGrpSpPr/>
          <p:nvPr/>
        </p:nvGrpSpPr>
        <p:grpSpPr>
          <a:xfrm>
            <a:off x="4177919" y="2765014"/>
            <a:ext cx="1302095" cy="60959"/>
            <a:chOff x="3558802" y="4011427"/>
            <a:chExt cx="1866000" cy="111300"/>
          </a:xfrm>
        </p:grpSpPr>
        <p:sp>
          <p:nvSpPr>
            <p:cNvPr id="9805" name="Google Shape;9805;p131"/>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131"/>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7" name="Google Shape;9807;p131"/>
          <p:cNvGrpSpPr/>
          <p:nvPr/>
        </p:nvGrpSpPr>
        <p:grpSpPr>
          <a:xfrm>
            <a:off x="4723407" y="3047174"/>
            <a:ext cx="914340" cy="60959"/>
            <a:chOff x="3558802" y="4011427"/>
            <a:chExt cx="1866000" cy="111300"/>
          </a:xfrm>
        </p:grpSpPr>
        <p:sp>
          <p:nvSpPr>
            <p:cNvPr id="9808" name="Google Shape;9808;p131"/>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131"/>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0" name="Google Shape;9810;p131"/>
          <p:cNvGrpSpPr/>
          <p:nvPr/>
        </p:nvGrpSpPr>
        <p:grpSpPr>
          <a:xfrm>
            <a:off x="5926924" y="3381697"/>
            <a:ext cx="2519825" cy="1001454"/>
            <a:chOff x="1906114" y="789980"/>
            <a:chExt cx="1487676" cy="606868"/>
          </a:xfrm>
        </p:grpSpPr>
        <p:cxnSp>
          <p:nvCxnSpPr>
            <p:cNvPr id="9811" name="Google Shape;9811;p13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9812" name="Google Shape;9812;p13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9813" name="Google Shape;9813;p13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9814" name="Google Shape;9814;p13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9815" name="Google Shape;9815;p13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9816" name="Google Shape;9816;p13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9817" name="Google Shape;9817;p13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9818" name="Google Shape;9818;p13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13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13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13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13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13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13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9825" name="Google Shape;9825;p13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9826" name="Google Shape;9826;p13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9827" name="Google Shape;9827;p13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8" name="Google Shape;9828;p131"/>
          <p:cNvGrpSpPr/>
          <p:nvPr/>
        </p:nvGrpSpPr>
        <p:grpSpPr>
          <a:xfrm>
            <a:off x="3372612" y="1159008"/>
            <a:ext cx="2363393" cy="1005865"/>
            <a:chOff x="3292400" y="1193188"/>
            <a:chExt cx="2615240" cy="1131075"/>
          </a:xfrm>
        </p:grpSpPr>
        <p:sp>
          <p:nvSpPr>
            <p:cNvPr id="9829" name="Google Shape;9829;p131"/>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30" name="Google Shape;9830;p131"/>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31" name="Google Shape;9831;p131"/>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9832" name="Google Shape;9832;p131"/>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9833" name="Google Shape;9833;p131"/>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9834" name="Google Shape;9834;p131"/>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9835" name="Google Shape;9835;p131"/>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9836" name="Google Shape;9836;p131"/>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9837" name="Google Shape;9837;p131"/>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9838" name="Google Shape;9838;p131"/>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9839" name="Google Shape;9839;p131"/>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840" name="Google Shape;9840;p131"/>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9841" name="Google Shape;9841;p131"/>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842" name="Google Shape;9842;p131"/>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9843" name="Google Shape;9843;p131"/>
            <p:cNvGrpSpPr/>
            <p:nvPr/>
          </p:nvGrpSpPr>
          <p:grpSpPr>
            <a:xfrm>
              <a:off x="3748438" y="1378608"/>
              <a:ext cx="2159202" cy="903971"/>
              <a:chOff x="1683525" y="2179850"/>
              <a:chExt cx="4519050" cy="2134525"/>
            </a:xfrm>
          </p:grpSpPr>
          <p:sp>
            <p:nvSpPr>
              <p:cNvPr id="9844" name="Google Shape;9844;p13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45" name="Google Shape;9845;p13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46" name="Google Shape;9846;p13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47" name="Google Shape;9847;p13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48" name="Google Shape;9848;p13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49" name="Google Shape;9849;p13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50" name="Google Shape;9850;p13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51" name="Google Shape;9851;p13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52" name="Google Shape;9852;p13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53" name="Google Shape;9853;p13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54" name="Google Shape;9854;p13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855" name="Google Shape;9855;p13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9" name="Shape 9859"/>
        <p:cNvGrpSpPr/>
        <p:nvPr/>
      </p:nvGrpSpPr>
      <p:grpSpPr>
        <a:xfrm>
          <a:off x="0" y="0"/>
          <a:ext cx="0" cy="0"/>
          <a:chOff x="0" y="0"/>
          <a:chExt cx="0" cy="0"/>
        </a:xfrm>
      </p:grpSpPr>
      <p:grpSp>
        <p:nvGrpSpPr>
          <p:cNvPr id="9860" name="Google Shape;9860;p132"/>
          <p:cNvGrpSpPr/>
          <p:nvPr/>
        </p:nvGrpSpPr>
        <p:grpSpPr>
          <a:xfrm>
            <a:off x="4814684" y="1191441"/>
            <a:ext cx="745431" cy="718863"/>
            <a:chOff x="4249973" y="1201875"/>
            <a:chExt cx="1958568" cy="1888762"/>
          </a:xfrm>
        </p:grpSpPr>
        <p:sp>
          <p:nvSpPr>
            <p:cNvPr id="9861" name="Google Shape;9861;p132"/>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2" name="Google Shape;9862;p132"/>
            <p:cNvGrpSpPr/>
            <p:nvPr/>
          </p:nvGrpSpPr>
          <p:grpSpPr>
            <a:xfrm>
              <a:off x="5853086" y="1789142"/>
              <a:ext cx="355454" cy="1048099"/>
              <a:chOff x="5576108" y="2016725"/>
              <a:chExt cx="565200" cy="1666560"/>
            </a:xfrm>
          </p:grpSpPr>
          <p:sp>
            <p:nvSpPr>
              <p:cNvPr id="9863" name="Google Shape;9863;p132"/>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864" name="Google Shape;9864;p13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132"/>
            <p:cNvGrpSpPr/>
            <p:nvPr/>
          </p:nvGrpSpPr>
          <p:grpSpPr>
            <a:xfrm>
              <a:off x="4869455" y="2691676"/>
              <a:ext cx="1013897" cy="398961"/>
              <a:chOff x="4012057" y="3451825"/>
              <a:chExt cx="1612175" cy="634379"/>
            </a:xfrm>
          </p:grpSpPr>
          <p:sp>
            <p:nvSpPr>
              <p:cNvPr id="9866" name="Google Shape;9866;p132"/>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867" name="Google Shape;9867;p13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8" name="Google Shape;9868;p132"/>
            <p:cNvGrpSpPr/>
            <p:nvPr/>
          </p:nvGrpSpPr>
          <p:grpSpPr>
            <a:xfrm>
              <a:off x="4276937" y="2155961"/>
              <a:ext cx="651965" cy="891358"/>
              <a:chOff x="3069908" y="2599997"/>
              <a:chExt cx="1036675" cy="1417328"/>
            </a:xfrm>
          </p:grpSpPr>
          <p:sp>
            <p:nvSpPr>
              <p:cNvPr id="9869" name="Google Shape;9869;p132"/>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870" name="Google Shape;9870;p13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1" name="Google Shape;9871;p132"/>
            <p:cNvGrpSpPr/>
            <p:nvPr/>
          </p:nvGrpSpPr>
          <p:grpSpPr>
            <a:xfrm>
              <a:off x="5054918" y="1201875"/>
              <a:ext cx="999548" cy="602711"/>
              <a:chOff x="4306958" y="1082925"/>
              <a:chExt cx="1589359" cy="958358"/>
            </a:xfrm>
          </p:grpSpPr>
          <p:sp>
            <p:nvSpPr>
              <p:cNvPr id="9872" name="Google Shape;9872;p132"/>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873" name="Google Shape;9873;p13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4" name="Google Shape;9874;p132"/>
            <p:cNvGrpSpPr/>
            <p:nvPr/>
          </p:nvGrpSpPr>
          <p:grpSpPr>
            <a:xfrm>
              <a:off x="4249973" y="1303451"/>
              <a:ext cx="799317" cy="841334"/>
              <a:chOff x="3027033" y="1244439"/>
              <a:chExt cx="1270977" cy="1337786"/>
            </a:xfrm>
          </p:grpSpPr>
          <p:sp>
            <p:nvSpPr>
              <p:cNvPr id="9875" name="Google Shape;9875;p132"/>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876" name="Google Shape;9876;p13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77" name="Google Shape;9877;p132"/>
          <p:cNvGrpSpPr/>
          <p:nvPr/>
        </p:nvGrpSpPr>
        <p:grpSpPr>
          <a:xfrm>
            <a:off x="731057" y="2069890"/>
            <a:ext cx="761767" cy="729896"/>
            <a:chOff x="2657744" y="2337745"/>
            <a:chExt cx="832987" cy="798137"/>
          </a:xfrm>
        </p:grpSpPr>
        <p:sp>
          <p:nvSpPr>
            <p:cNvPr id="9878" name="Google Shape;9878;p132"/>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132"/>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13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132"/>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13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13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4" name="Google Shape;9884;p132"/>
          <p:cNvGrpSpPr/>
          <p:nvPr/>
        </p:nvGrpSpPr>
        <p:grpSpPr>
          <a:xfrm>
            <a:off x="3242022" y="2073097"/>
            <a:ext cx="685569" cy="723586"/>
            <a:chOff x="3398134" y="2057755"/>
            <a:chExt cx="704087" cy="743130"/>
          </a:xfrm>
        </p:grpSpPr>
        <p:grpSp>
          <p:nvGrpSpPr>
            <p:cNvPr id="9885" name="Google Shape;9885;p132"/>
            <p:cNvGrpSpPr/>
            <p:nvPr/>
          </p:nvGrpSpPr>
          <p:grpSpPr>
            <a:xfrm>
              <a:off x="3398134" y="2290183"/>
              <a:ext cx="315300" cy="219900"/>
              <a:chOff x="3398134" y="2290183"/>
              <a:chExt cx="315300" cy="219900"/>
            </a:xfrm>
          </p:grpSpPr>
          <p:sp>
            <p:nvSpPr>
              <p:cNvPr id="9886" name="Google Shape;9886;p132"/>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887" name="Google Shape;9887;p132"/>
              <p:cNvCxnSpPr>
                <a:stCxn id="9886"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9888" name="Google Shape;9888;p132"/>
            <p:cNvGrpSpPr/>
            <p:nvPr/>
          </p:nvGrpSpPr>
          <p:grpSpPr>
            <a:xfrm>
              <a:off x="3547823" y="2467358"/>
              <a:ext cx="219900" cy="333527"/>
              <a:chOff x="3547823" y="2467358"/>
              <a:chExt cx="219900" cy="333527"/>
            </a:xfrm>
          </p:grpSpPr>
          <p:sp>
            <p:nvSpPr>
              <p:cNvPr id="9889" name="Google Shape;9889;p132"/>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890" name="Google Shape;9890;p132"/>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9891" name="Google Shape;9891;p132"/>
            <p:cNvGrpSpPr/>
            <p:nvPr/>
          </p:nvGrpSpPr>
          <p:grpSpPr>
            <a:xfrm>
              <a:off x="3734138" y="2467358"/>
              <a:ext cx="219900" cy="333527"/>
              <a:chOff x="3734138" y="2467358"/>
              <a:chExt cx="219900" cy="333527"/>
            </a:xfrm>
          </p:grpSpPr>
          <p:sp>
            <p:nvSpPr>
              <p:cNvPr id="9892" name="Google Shape;9892;p132"/>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893" name="Google Shape;9893;p132"/>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9894" name="Google Shape;9894;p132"/>
            <p:cNvGrpSpPr/>
            <p:nvPr/>
          </p:nvGrpSpPr>
          <p:grpSpPr>
            <a:xfrm>
              <a:off x="3787560" y="2288011"/>
              <a:ext cx="314661" cy="219900"/>
              <a:chOff x="3787560" y="2288011"/>
              <a:chExt cx="314661" cy="219900"/>
            </a:xfrm>
          </p:grpSpPr>
          <p:sp>
            <p:nvSpPr>
              <p:cNvPr id="9895" name="Google Shape;9895;p132"/>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896" name="Google Shape;9896;p132"/>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9897" name="Google Shape;9897;p132"/>
            <p:cNvGrpSpPr/>
            <p:nvPr/>
          </p:nvGrpSpPr>
          <p:grpSpPr>
            <a:xfrm>
              <a:off x="3637290" y="2057755"/>
              <a:ext cx="219900" cy="335499"/>
              <a:chOff x="3637290" y="2057755"/>
              <a:chExt cx="219900" cy="335499"/>
            </a:xfrm>
          </p:grpSpPr>
          <p:sp>
            <p:nvSpPr>
              <p:cNvPr id="9898" name="Google Shape;9898;p132"/>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9899" name="Google Shape;9899;p132"/>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9900" name="Google Shape;9900;p132"/>
          <p:cNvGrpSpPr/>
          <p:nvPr/>
        </p:nvGrpSpPr>
        <p:grpSpPr>
          <a:xfrm>
            <a:off x="4917244" y="2079792"/>
            <a:ext cx="710153" cy="710153"/>
            <a:chOff x="5007123" y="2079403"/>
            <a:chExt cx="687600" cy="687600"/>
          </a:xfrm>
        </p:grpSpPr>
        <p:sp>
          <p:nvSpPr>
            <p:cNvPr id="9901" name="Google Shape;9901;p132"/>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132"/>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132"/>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132"/>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5" name="Google Shape;9905;p132"/>
          <p:cNvGrpSpPr/>
          <p:nvPr/>
        </p:nvGrpSpPr>
        <p:grpSpPr>
          <a:xfrm>
            <a:off x="5726681" y="2074299"/>
            <a:ext cx="720998" cy="721183"/>
            <a:chOff x="5797446" y="2063053"/>
            <a:chExt cx="698100" cy="698280"/>
          </a:xfrm>
        </p:grpSpPr>
        <p:sp>
          <p:nvSpPr>
            <p:cNvPr id="9906" name="Google Shape;9906;p132"/>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132"/>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132"/>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132"/>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132"/>
          <p:cNvGrpSpPr/>
          <p:nvPr/>
        </p:nvGrpSpPr>
        <p:grpSpPr>
          <a:xfrm>
            <a:off x="8171828" y="3719904"/>
            <a:ext cx="280585" cy="673164"/>
            <a:chOff x="8075075" y="3754290"/>
            <a:chExt cx="255612" cy="613194"/>
          </a:xfrm>
        </p:grpSpPr>
        <p:grpSp>
          <p:nvGrpSpPr>
            <p:cNvPr id="9911" name="Google Shape;9911;p132"/>
            <p:cNvGrpSpPr/>
            <p:nvPr/>
          </p:nvGrpSpPr>
          <p:grpSpPr>
            <a:xfrm>
              <a:off x="8075075" y="3754290"/>
              <a:ext cx="255612" cy="613194"/>
              <a:chOff x="8075075" y="3754290"/>
              <a:chExt cx="255612" cy="613194"/>
            </a:xfrm>
          </p:grpSpPr>
          <p:sp>
            <p:nvSpPr>
              <p:cNvPr id="9912" name="Google Shape;9912;p132"/>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132"/>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4" name="Google Shape;9914;p132"/>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5" name="Google Shape;9915;p132"/>
          <p:cNvGrpSpPr/>
          <p:nvPr/>
        </p:nvGrpSpPr>
        <p:grpSpPr>
          <a:xfrm>
            <a:off x="5288887" y="3708700"/>
            <a:ext cx="470352" cy="683745"/>
            <a:chOff x="1697726" y="3244179"/>
            <a:chExt cx="788124" cy="1146069"/>
          </a:xfrm>
        </p:grpSpPr>
        <p:sp>
          <p:nvSpPr>
            <p:cNvPr id="9916" name="Google Shape;9916;p13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13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8" name="Google Shape;9918;p132"/>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9" name="Google Shape;9919;p132"/>
          <p:cNvGrpSpPr/>
          <p:nvPr/>
        </p:nvGrpSpPr>
        <p:grpSpPr>
          <a:xfrm>
            <a:off x="5910037" y="3719902"/>
            <a:ext cx="293891" cy="293845"/>
            <a:chOff x="6134814" y="3754290"/>
            <a:chExt cx="293891" cy="293845"/>
          </a:xfrm>
        </p:grpSpPr>
        <p:sp>
          <p:nvSpPr>
            <p:cNvPr id="9920" name="Google Shape;9920;p132"/>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132"/>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2" name="Google Shape;9922;p132"/>
          <p:cNvGrpSpPr/>
          <p:nvPr/>
        </p:nvGrpSpPr>
        <p:grpSpPr>
          <a:xfrm>
            <a:off x="5910037" y="4098574"/>
            <a:ext cx="293891" cy="293891"/>
            <a:chOff x="6134814" y="4086186"/>
            <a:chExt cx="293891" cy="293891"/>
          </a:xfrm>
        </p:grpSpPr>
        <p:sp>
          <p:nvSpPr>
            <p:cNvPr id="9923" name="Google Shape;9923;p132"/>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132"/>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5" name="Google Shape;9925;p132"/>
          <p:cNvSpPr/>
          <p:nvPr/>
        </p:nvSpPr>
        <p:spPr>
          <a:xfrm>
            <a:off x="6948464" y="3719100"/>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132"/>
          <p:cNvSpPr/>
          <p:nvPr/>
        </p:nvSpPr>
        <p:spPr>
          <a:xfrm rot="10800000">
            <a:off x="6354727" y="3716837"/>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7" name="Google Shape;9927;p132"/>
          <p:cNvGrpSpPr/>
          <p:nvPr/>
        </p:nvGrpSpPr>
        <p:grpSpPr>
          <a:xfrm>
            <a:off x="7835013" y="2927266"/>
            <a:ext cx="622883" cy="621944"/>
            <a:chOff x="1187048" y="238125"/>
            <a:chExt cx="5256397" cy="5248476"/>
          </a:xfrm>
        </p:grpSpPr>
        <p:sp>
          <p:nvSpPr>
            <p:cNvPr id="9928" name="Google Shape;9928;p13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132"/>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132"/>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132"/>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2" name="Google Shape;9932;p132"/>
          <p:cNvGrpSpPr/>
          <p:nvPr/>
        </p:nvGrpSpPr>
        <p:grpSpPr>
          <a:xfrm>
            <a:off x="2292118" y="2936875"/>
            <a:ext cx="1310987" cy="612407"/>
            <a:chOff x="238125" y="1188750"/>
            <a:chExt cx="7140450" cy="3335550"/>
          </a:xfrm>
        </p:grpSpPr>
        <p:sp>
          <p:nvSpPr>
            <p:cNvPr id="9933" name="Google Shape;9933;p13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13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13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13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3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132"/>
          <p:cNvGrpSpPr/>
          <p:nvPr/>
        </p:nvGrpSpPr>
        <p:grpSpPr>
          <a:xfrm>
            <a:off x="6617990" y="2927430"/>
            <a:ext cx="1110299" cy="621702"/>
            <a:chOff x="238125" y="1335475"/>
            <a:chExt cx="5418735" cy="3034175"/>
          </a:xfrm>
        </p:grpSpPr>
        <p:sp>
          <p:nvSpPr>
            <p:cNvPr id="9939" name="Google Shape;9939;p13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13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13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2" name="Google Shape;9942;p132"/>
          <p:cNvGrpSpPr/>
          <p:nvPr/>
        </p:nvGrpSpPr>
        <p:grpSpPr>
          <a:xfrm>
            <a:off x="5435649" y="2924327"/>
            <a:ext cx="1074451" cy="627181"/>
            <a:chOff x="5359127" y="2910889"/>
            <a:chExt cx="1097723" cy="640831"/>
          </a:xfrm>
        </p:grpSpPr>
        <p:grpSp>
          <p:nvGrpSpPr>
            <p:cNvPr id="9943" name="Google Shape;9943;p132"/>
            <p:cNvGrpSpPr/>
            <p:nvPr/>
          </p:nvGrpSpPr>
          <p:grpSpPr>
            <a:xfrm>
              <a:off x="5929791" y="3263088"/>
              <a:ext cx="527060" cy="287097"/>
              <a:chOff x="5929791" y="3263088"/>
              <a:chExt cx="527060" cy="287097"/>
            </a:xfrm>
          </p:grpSpPr>
          <p:sp>
            <p:nvSpPr>
              <p:cNvPr id="9944" name="Google Shape;9944;p132"/>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945" name="Google Shape;9945;p132"/>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946" name="Google Shape;9946;p132"/>
            <p:cNvGrpSpPr/>
            <p:nvPr/>
          </p:nvGrpSpPr>
          <p:grpSpPr>
            <a:xfrm>
              <a:off x="5359127" y="3263089"/>
              <a:ext cx="526428" cy="288631"/>
              <a:chOff x="5359127" y="3263089"/>
              <a:chExt cx="526428" cy="288631"/>
            </a:xfrm>
          </p:grpSpPr>
          <p:sp>
            <p:nvSpPr>
              <p:cNvPr id="9947" name="Google Shape;9947;p132"/>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948" name="Google Shape;9948;p132"/>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949" name="Google Shape;9949;p132"/>
            <p:cNvGrpSpPr/>
            <p:nvPr/>
          </p:nvGrpSpPr>
          <p:grpSpPr>
            <a:xfrm>
              <a:off x="5551525" y="2910889"/>
              <a:ext cx="520901" cy="610283"/>
              <a:chOff x="5551525" y="2910889"/>
              <a:chExt cx="520901" cy="610283"/>
            </a:xfrm>
          </p:grpSpPr>
          <p:sp>
            <p:nvSpPr>
              <p:cNvPr id="9950" name="Google Shape;9950;p132"/>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951" name="Google Shape;9951;p132"/>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952" name="Google Shape;9952;p132"/>
            <p:cNvGrpSpPr/>
            <p:nvPr/>
          </p:nvGrpSpPr>
          <p:grpSpPr>
            <a:xfrm>
              <a:off x="5743962" y="2919100"/>
              <a:ext cx="623674" cy="284502"/>
              <a:chOff x="5743962" y="2919100"/>
              <a:chExt cx="623674" cy="284502"/>
            </a:xfrm>
          </p:grpSpPr>
          <p:sp>
            <p:nvSpPr>
              <p:cNvPr id="9953" name="Google Shape;9953;p132"/>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954" name="Google Shape;9954;p132"/>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9955" name="Google Shape;9955;p132"/>
          <p:cNvGrpSpPr/>
          <p:nvPr/>
        </p:nvGrpSpPr>
        <p:grpSpPr>
          <a:xfrm>
            <a:off x="7586863" y="2075038"/>
            <a:ext cx="874976" cy="719600"/>
            <a:chOff x="7608988" y="2093194"/>
            <a:chExt cx="817276" cy="672147"/>
          </a:xfrm>
        </p:grpSpPr>
        <p:cxnSp>
          <p:nvCxnSpPr>
            <p:cNvPr id="9956" name="Google Shape;9956;p132"/>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957" name="Google Shape;9957;p132"/>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958" name="Google Shape;9958;p132"/>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959" name="Google Shape;9959;p132"/>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960" name="Google Shape;9960;p132"/>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9961" name="Google Shape;9961;p132"/>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9962" name="Google Shape;9962;p132"/>
            <p:cNvGrpSpPr/>
            <p:nvPr/>
          </p:nvGrpSpPr>
          <p:grpSpPr>
            <a:xfrm>
              <a:off x="7721175" y="2093194"/>
              <a:ext cx="599587" cy="623846"/>
              <a:chOff x="7721175" y="2093194"/>
              <a:chExt cx="599587" cy="623846"/>
            </a:xfrm>
          </p:grpSpPr>
          <p:grpSp>
            <p:nvGrpSpPr>
              <p:cNvPr id="9963" name="Google Shape;9963;p132"/>
              <p:cNvGrpSpPr/>
              <p:nvPr/>
            </p:nvGrpSpPr>
            <p:grpSpPr>
              <a:xfrm>
                <a:off x="7721175" y="2093194"/>
                <a:ext cx="291605" cy="623846"/>
                <a:chOff x="9405575" y="2061418"/>
                <a:chExt cx="291605" cy="623846"/>
              </a:xfrm>
            </p:grpSpPr>
            <p:sp>
              <p:nvSpPr>
                <p:cNvPr id="9964" name="Google Shape;9964;p132"/>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132"/>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32"/>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32"/>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132"/>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132"/>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132"/>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1" name="Google Shape;9971;p132"/>
              <p:cNvGrpSpPr/>
              <p:nvPr/>
            </p:nvGrpSpPr>
            <p:grpSpPr>
              <a:xfrm flipH="1">
                <a:off x="8029157" y="2093194"/>
                <a:ext cx="291605" cy="623846"/>
                <a:chOff x="9405575" y="2061418"/>
                <a:chExt cx="291605" cy="623846"/>
              </a:xfrm>
            </p:grpSpPr>
            <p:sp>
              <p:nvSpPr>
                <p:cNvPr id="9972" name="Google Shape;9972;p132"/>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32"/>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32"/>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132"/>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132"/>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132"/>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132"/>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979" name="Google Shape;9979;p132"/>
          <p:cNvGrpSpPr/>
          <p:nvPr/>
        </p:nvGrpSpPr>
        <p:grpSpPr>
          <a:xfrm>
            <a:off x="4031299" y="1191441"/>
            <a:ext cx="712557" cy="785901"/>
            <a:chOff x="4206459" y="1191441"/>
            <a:chExt cx="712557" cy="785901"/>
          </a:xfrm>
        </p:grpSpPr>
        <p:sp>
          <p:nvSpPr>
            <p:cNvPr id="9980" name="Google Shape;9980;p132"/>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132"/>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132"/>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32"/>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4" name="Google Shape;9984;p132"/>
            <p:cNvGrpSpPr/>
            <p:nvPr/>
          </p:nvGrpSpPr>
          <p:grpSpPr>
            <a:xfrm>
              <a:off x="4644280" y="1290523"/>
              <a:ext cx="143716" cy="29463"/>
              <a:chOff x="4644280" y="1290523"/>
              <a:chExt cx="143716" cy="29463"/>
            </a:xfrm>
          </p:grpSpPr>
          <p:sp>
            <p:nvSpPr>
              <p:cNvPr id="9985" name="Google Shape;9985;p132"/>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132"/>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32"/>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32"/>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132"/>
            <p:cNvGrpSpPr/>
            <p:nvPr/>
          </p:nvGrpSpPr>
          <p:grpSpPr>
            <a:xfrm>
              <a:off x="4356567" y="1191441"/>
              <a:ext cx="143690" cy="29488"/>
              <a:chOff x="4356567" y="1191441"/>
              <a:chExt cx="143690" cy="29488"/>
            </a:xfrm>
          </p:grpSpPr>
          <p:sp>
            <p:nvSpPr>
              <p:cNvPr id="9990" name="Google Shape;9990;p132"/>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32"/>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132"/>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132"/>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4" name="Google Shape;9994;p132"/>
            <p:cNvGrpSpPr/>
            <p:nvPr/>
          </p:nvGrpSpPr>
          <p:grpSpPr>
            <a:xfrm>
              <a:off x="4339009" y="1863727"/>
              <a:ext cx="143703" cy="29476"/>
              <a:chOff x="4339009" y="1863727"/>
              <a:chExt cx="143703" cy="29476"/>
            </a:xfrm>
          </p:grpSpPr>
          <p:sp>
            <p:nvSpPr>
              <p:cNvPr id="9995" name="Google Shape;9995;p132"/>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132"/>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132"/>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132"/>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132"/>
            <p:cNvGrpSpPr/>
            <p:nvPr/>
          </p:nvGrpSpPr>
          <p:grpSpPr>
            <a:xfrm>
              <a:off x="4206459" y="1607315"/>
              <a:ext cx="29539" cy="142899"/>
              <a:chOff x="4206459" y="1607315"/>
              <a:chExt cx="29539" cy="142899"/>
            </a:xfrm>
          </p:grpSpPr>
          <p:sp>
            <p:nvSpPr>
              <p:cNvPr id="10000" name="Google Shape;10000;p132"/>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132"/>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132"/>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132"/>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4" name="Google Shape;10004;p132"/>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132"/>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132"/>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132"/>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8" name="Google Shape;10008;p132"/>
            <p:cNvGrpSpPr/>
            <p:nvPr/>
          </p:nvGrpSpPr>
          <p:grpSpPr>
            <a:xfrm>
              <a:off x="4889463" y="1423737"/>
              <a:ext cx="29552" cy="142899"/>
              <a:chOff x="4889463" y="1423737"/>
              <a:chExt cx="29552" cy="142899"/>
            </a:xfrm>
          </p:grpSpPr>
          <p:sp>
            <p:nvSpPr>
              <p:cNvPr id="10009" name="Google Shape;10009;p132"/>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132"/>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132"/>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132"/>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3" name="Google Shape;10013;p132"/>
            <p:cNvGrpSpPr/>
            <p:nvPr/>
          </p:nvGrpSpPr>
          <p:grpSpPr>
            <a:xfrm>
              <a:off x="4771663" y="1876896"/>
              <a:ext cx="108651" cy="100447"/>
              <a:chOff x="4771663" y="1876896"/>
              <a:chExt cx="108651" cy="100447"/>
            </a:xfrm>
          </p:grpSpPr>
          <p:sp>
            <p:nvSpPr>
              <p:cNvPr id="10014" name="Google Shape;10014;p132"/>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132"/>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132"/>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132"/>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18" name="Google Shape;10018;p132"/>
          <p:cNvGrpSpPr/>
          <p:nvPr/>
        </p:nvGrpSpPr>
        <p:grpSpPr>
          <a:xfrm>
            <a:off x="4026774" y="2074664"/>
            <a:ext cx="791287" cy="720350"/>
            <a:chOff x="267375" y="1071875"/>
            <a:chExt cx="470500" cy="428550"/>
          </a:xfrm>
        </p:grpSpPr>
        <p:sp>
          <p:nvSpPr>
            <p:cNvPr id="10019" name="Google Shape;10019;p132"/>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132"/>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132"/>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132"/>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132"/>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132"/>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132"/>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132"/>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7" name="Google Shape;10027;p132"/>
          <p:cNvGrpSpPr/>
          <p:nvPr/>
        </p:nvGrpSpPr>
        <p:grpSpPr>
          <a:xfrm>
            <a:off x="727269" y="3719294"/>
            <a:ext cx="1408444" cy="673166"/>
            <a:chOff x="712664" y="3693287"/>
            <a:chExt cx="1460738" cy="698160"/>
          </a:xfrm>
        </p:grpSpPr>
        <p:grpSp>
          <p:nvGrpSpPr>
            <p:cNvPr id="10028" name="Google Shape;10028;p132"/>
            <p:cNvGrpSpPr/>
            <p:nvPr/>
          </p:nvGrpSpPr>
          <p:grpSpPr>
            <a:xfrm>
              <a:off x="1380079" y="4133090"/>
              <a:ext cx="234048" cy="258099"/>
              <a:chOff x="1380079" y="4133090"/>
              <a:chExt cx="234048" cy="258099"/>
            </a:xfrm>
          </p:grpSpPr>
          <p:sp>
            <p:nvSpPr>
              <p:cNvPr id="10029" name="Google Shape;10029;p132"/>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132"/>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132"/>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2" name="Google Shape;10032;p132"/>
            <p:cNvGrpSpPr/>
            <p:nvPr/>
          </p:nvGrpSpPr>
          <p:grpSpPr>
            <a:xfrm>
              <a:off x="884610" y="3864082"/>
              <a:ext cx="1118566" cy="527275"/>
              <a:chOff x="890961" y="3865463"/>
              <a:chExt cx="1115221" cy="525698"/>
            </a:xfrm>
          </p:grpSpPr>
          <p:sp>
            <p:nvSpPr>
              <p:cNvPr id="10033" name="Google Shape;10033;p132"/>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132"/>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132"/>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6" name="Google Shape;10036;p132"/>
            <p:cNvGrpSpPr/>
            <p:nvPr/>
          </p:nvGrpSpPr>
          <p:grpSpPr>
            <a:xfrm>
              <a:off x="712664" y="3693287"/>
              <a:ext cx="1460738" cy="698160"/>
              <a:chOff x="712664" y="3693025"/>
              <a:chExt cx="1460738" cy="698160"/>
            </a:xfrm>
          </p:grpSpPr>
          <p:sp>
            <p:nvSpPr>
              <p:cNvPr id="10037" name="Google Shape;10037;p132"/>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132"/>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132"/>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132"/>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132"/>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132"/>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43" name="Google Shape;10043;p132"/>
          <p:cNvGrpSpPr/>
          <p:nvPr/>
        </p:nvGrpSpPr>
        <p:grpSpPr>
          <a:xfrm>
            <a:off x="3164985" y="1191441"/>
            <a:ext cx="795485" cy="738831"/>
            <a:chOff x="3348603" y="1236445"/>
            <a:chExt cx="749256" cy="695894"/>
          </a:xfrm>
        </p:grpSpPr>
        <p:grpSp>
          <p:nvGrpSpPr>
            <p:cNvPr id="10044" name="Google Shape;10044;p132"/>
            <p:cNvGrpSpPr/>
            <p:nvPr/>
          </p:nvGrpSpPr>
          <p:grpSpPr>
            <a:xfrm>
              <a:off x="3583779" y="1236445"/>
              <a:ext cx="293795" cy="285811"/>
              <a:chOff x="3750225" y="1774000"/>
              <a:chExt cx="149575" cy="145525"/>
            </a:xfrm>
          </p:grpSpPr>
          <p:sp>
            <p:nvSpPr>
              <p:cNvPr id="10045" name="Google Shape;10045;p13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13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7" name="Google Shape;10047;p132"/>
            <p:cNvGrpSpPr/>
            <p:nvPr/>
          </p:nvGrpSpPr>
          <p:grpSpPr>
            <a:xfrm>
              <a:off x="3775534" y="1462599"/>
              <a:ext cx="322325" cy="285958"/>
              <a:chOff x="3847850" y="1889150"/>
              <a:chExt cx="164100" cy="145600"/>
            </a:xfrm>
          </p:grpSpPr>
          <p:sp>
            <p:nvSpPr>
              <p:cNvPr id="10048" name="Google Shape;10048;p13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13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0" name="Google Shape;10050;p132"/>
            <p:cNvGrpSpPr/>
            <p:nvPr/>
          </p:nvGrpSpPr>
          <p:grpSpPr>
            <a:xfrm>
              <a:off x="3545329" y="1646528"/>
              <a:ext cx="293746" cy="285811"/>
              <a:chOff x="3730650" y="1982800"/>
              <a:chExt cx="149550" cy="145525"/>
            </a:xfrm>
          </p:grpSpPr>
          <p:sp>
            <p:nvSpPr>
              <p:cNvPr id="10051" name="Google Shape;10051;p13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13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3" name="Google Shape;10053;p132"/>
            <p:cNvGrpSpPr/>
            <p:nvPr/>
          </p:nvGrpSpPr>
          <p:grpSpPr>
            <a:xfrm>
              <a:off x="3348603" y="1415046"/>
              <a:ext cx="294384" cy="284387"/>
              <a:chOff x="3630494" y="1864938"/>
              <a:chExt cx="149875" cy="144800"/>
            </a:xfrm>
          </p:grpSpPr>
          <p:sp>
            <p:nvSpPr>
              <p:cNvPr id="10054" name="Google Shape;10054;p132"/>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132"/>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56" name="Google Shape;10056;p132"/>
          <p:cNvGrpSpPr/>
          <p:nvPr/>
        </p:nvGrpSpPr>
        <p:grpSpPr>
          <a:xfrm>
            <a:off x="2286512" y="3714337"/>
            <a:ext cx="1324924" cy="678083"/>
            <a:chOff x="2413923" y="3711366"/>
            <a:chExt cx="1374117" cy="703260"/>
          </a:xfrm>
        </p:grpSpPr>
        <p:grpSp>
          <p:nvGrpSpPr>
            <p:cNvPr id="10057" name="Google Shape;10057;p132"/>
            <p:cNvGrpSpPr/>
            <p:nvPr/>
          </p:nvGrpSpPr>
          <p:grpSpPr>
            <a:xfrm>
              <a:off x="2413923" y="3711366"/>
              <a:ext cx="1374117" cy="703260"/>
              <a:chOff x="2413923" y="3711366"/>
              <a:chExt cx="1374117" cy="703260"/>
            </a:xfrm>
          </p:grpSpPr>
          <p:sp>
            <p:nvSpPr>
              <p:cNvPr id="10058" name="Google Shape;10058;p132"/>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9" name="Google Shape;10059;p132"/>
              <p:cNvGrpSpPr/>
              <p:nvPr/>
            </p:nvGrpSpPr>
            <p:grpSpPr>
              <a:xfrm>
                <a:off x="2600284" y="3808654"/>
                <a:ext cx="234506" cy="138009"/>
                <a:chOff x="2600284" y="3808654"/>
                <a:chExt cx="234506" cy="138009"/>
              </a:xfrm>
            </p:grpSpPr>
            <p:sp>
              <p:nvSpPr>
                <p:cNvPr id="10060" name="Google Shape;10060;p132"/>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61" name="Google Shape;10061;p132"/>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062" name="Google Shape;10062;p132"/>
              <p:cNvGrpSpPr/>
              <p:nvPr/>
            </p:nvGrpSpPr>
            <p:grpSpPr>
              <a:xfrm>
                <a:off x="3359659" y="3805664"/>
                <a:ext cx="232294" cy="141000"/>
                <a:chOff x="3359659" y="3805664"/>
                <a:chExt cx="232294" cy="141000"/>
              </a:xfrm>
            </p:grpSpPr>
            <p:sp>
              <p:nvSpPr>
                <p:cNvPr id="10063" name="Google Shape;10063;p132"/>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64" name="Google Shape;10064;p132"/>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065" name="Google Shape;10065;p132"/>
              <p:cNvGrpSpPr/>
              <p:nvPr/>
            </p:nvGrpSpPr>
            <p:grpSpPr>
              <a:xfrm>
                <a:off x="3067316" y="3711366"/>
                <a:ext cx="66900" cy="166809"/>
                <a:chOff x="3067316" y="3711366"/>
                <a:chExt cx="66900" cy="166809"/>
              </a:xfrm>
            </p:grpSpPr>
            <p:sp>
              <p:nvSpPr>
                <p:cNvPr id="10066" name="Google Shape;10066;p132"/>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67" name="Google Shape;10067;p132"/>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068" name="Google Shape;10068;p132"/>
              <p:cNvGrpSpPr/>
              <p:nvPr/>
            </p:nvGrpSpPr>
            <p:grpSpPr>
              <a:xfrm>
                <a:off x="2413923" y="4058666"/>
                <a:ext cx="224119" cy="66900"/>
                <a:chOff x="2413923" y="4058666"/>
                <a:chExt cx="224119" cy="66900"/>
              </a:xfrm>
            </p:grpSpPr>
            <p:sp>
              <p:nvSpPr>
                <p:cNvPr id="10069" name="Google Shape;10069;p132"/>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70" name="Google Shape;10070;p132"/>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071" name="Google Shape;10071;p132"/>
              <p:cNvGrpSpPr/>
              <p:nvPr/>
            </p:nvGrpSpPr>
            <p:grpSpPr>
              <a:xfrm>
                <a:off x="3564643" y="4058666"/>
                <a:ext cx="223397" cy="66900"/>
                <a:chOff x="3564643" y="4058666"/>
                <a:chExt cx="223397" cy="66900"/>
              </a:xfrm>
            </p:grpSpPr>
            <p:sp>
              <p:nvSpPr>
                <p:cNvPr id="10072" name="Google Shape;10072;p132"/>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73" name="Google Shape;10073;p132"/>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10074" name="Google Shape;10074;p132"/>
            <p:cNvGrpSpPr/>
            <p:nvPr/>
          </p:nvGrpSpPr>
          <p:grpSpPr>
            <a:xfrm>
              <a:off x="2633353" y="3965763"/>
              <a:ext cx="933975" cy="445687"/>
              <a:chOff x="2633353" y="3965763"/>
              <a:chExt cx="933975" cy="445687"/>
            </a:xfrm>
          </p:grpSpPr>
          <p:sp>
            <p:nvSpPr>
              <p:cNvPr id="10075" name="Google Shape;10075;p132"/>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132"/>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77" name="Google Shape;10077;p132"/>
          <p:cNvGrpSpPr/>
          <p:nvPr/>
        </p:nvGrpSpPr>
        <p:grpSpPr>
          <a:xfrm>
            <a:off x="6410784" y="1264884"/>
            <a:ext cx="1131087" cy="587383"/>
            <a:chOff x="238125" y="999450"/>
            <a:chExt cx="7140700" cy="3708225"/>
          </a:xfrm>
        </p:grpSpPr>
        <p:sp>
          <p:nvSpPr>
            <p:cNvPr id="10078" name="Google Shape;10078;p132"/>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13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13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13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132"/>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13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13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13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13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7" name="Google Shape;10087;p132"/>
          <p:cNvGrpSpPr/>
          <p:nvPr/>
        </p:nvGrpSpPr>
        <p:grpSpPr>
          <a:xfrm>
            <a:off x="3762234" y="3714379"/>
            <a:ext cx="1375854" cy="678131"/>
            <a:chOff x="3913765" y="3641905"/>
            <a:chExt cx="1522805" cy="750560"/>
          </a:xfrm>
        </p:grpSpPr>
        <p:grpSp>
          <p:nvGrpSpPr>
            <p:cNvPr id="10088" name="Google Shape;10088;p132"/>
            <p:cNvGrpSpPr/>
            <p:nvPr/>
          </p:nvGrpSpPr>
          <p:grpSpPr>
            <a:xfrm>
              <a:off x="3913765" y="3997002"/>
              <a:ext cx="1522805" cy="395463"/>
              <a:chOff x="3913765" y="3997002"/>
              <a:chExt cx="1522805" cy="395463"/>
            </a:xfrm>
          </p:grpSpPr>
          <p:grpSp>
            <p:nvGrpSpPr>
              <p:cNvPr id="10089" name="Google Shape;10089;p132"/>
              <p:cNvGrpSpPr/>
              <p:nvPr/>
            </p:nvGrpSpPr>
            <p:grpSpPr>
              <a:xfrm>
                <a:off x="3913765" y="4138659"/>
                <a:ext cx="507602" cy="253806"/>
                <a:chOff x="3913765" y="4138659"/>
                <a:chExt cx="507602" cy="253806"/>
              </a:xfrm>
            </p:grpSpPr>
            <p:sp>
              <p:nvSpPr>
                <p:cNvPr id="10090" name="Google Shape;10090;p132"/>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132"/>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10092" name="Google Shape;10092;p132"/>
              <p:cNvGrpSpPr/>
              <p:nvPr/>
            </p:nvGrpSpPr>
            <p:grpSpPr>
              <a:xfrm>
                <a:off x="4421361" y="3997002"/>
                <a:ext cx="507618" cy="395463"/>
                <a:chOff x="4421361" y="3997002"/>
                <a:chExt cx="507618" cy="395463"/>
              </a:xfrm>
            </p:grpSpPr>
            <p:sp>
              <p:nvSpPr>
                <p:cNvPr id="10093" name="Google Shape;10093;p132"/>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132"/>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5" name="Google Shape;10095;p132"/>
              <p:cNvGrpSpPr/>
              <p:nvPr/>
            </p:nvGrpSpPr>
            <p:grpSpPr>
              <a:xfrm>
                <a:off x="4928973" y="4189418"/>
                <a:ext cx="507596" cy="203047"/>
                <a:chOff x="4928973" y="4189418"/>
                <a:chExt cx="507596" cy="203047"/>
              </a:xfrm>
            </p:grpSpPr>
            <p:sp>
              <p:nvSpPr>
                <p:cNvPr id="10096" name="Google Shape;10096;p132"/>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132"/>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98" name="Google Shape;10098;p132"/>
            <p:cNvGrpSpPr/>
            <p:nvPr/>
          </p:nvGrpSpPr>
          <p:grpSpPr>
            <a:xfrm>
              <a:off x="4482186" y="3641905"/>
              <a:ext cx="397605" cy="349784"/>
              <a:chOff x="2906375" y="1159725"/>
              <a:chExt cx="1860575" cy="1636800"/>
            </a:xfrm>
          </p:grpSpPr>
          <p:sp>
            <p:nvSpPr>
              <p:cNvPr id="10099" name="Google Shape;10099;p132"/>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132"/>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132"/>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132"/>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03" name="Google Shape;10103;p132"/>
          <p:cNvGrpSpPr/>
          <p:nvPr/>
        </p:nvGrpSpPr>
        <p:grpSpPr>
          <a:xfrm>
            <a:off x="6546943" y="2074305"/>
            <a:ext cx="940737" cy="721067"/>
            <a:chOff x="6599718" y="2068734"/>
            <a:chExt cx="940737" cy="721067"/>
          </a:xfrm>
        </p:grpSpPr>
        <p:sp>
          <p:nvSpPr>
            <p:cNvPr id="10104" name="Google Shape;10104;p132"/>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132"/>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132"/>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132"/>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132"/>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132"/>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0" name="Google Shape;10110;p132"/>
            <p:cNvGrpSpPr/>
            <p:nvPr/>
          </p:nvGrpSpPr>
          <p:grpSpPr>
            <a:xfrm>
              <a:off x="6836957" y="2068734"/>
              <a:ext cx="461892" cy="721067"/>
              <a:chOff x="6836957" y="2068734"/>
              <a:chExt cx="461892" cy="721067"/>
            </a:xfrm>
          </p:grpSpPr>
          <p:sp>
            <p:nvSpPr>
              <p:cNvPr id="10111" name="Google Shape;10111;p132"/>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132"/>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132"/>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132"/>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132"/>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132"/>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7" name="Google Shape;10117;p132"/>
              <p:cNvGrpSpPr/>
              <p:nvPr/>
            </p:nvGrpSpPr>
            <p:grpSpPr>
              <a:xfrm>
                <a:off x="6836957" y="2068734"/>
                <a:ext cx="461892" cy="721067"/>
                <a:chOff x="6836957" y="2068734"/>
                <a:chExt cx="461892" cy="721067"/>
              </a:xfrm>
            </p:grpSpPr>
            <p:sp>
              <p:nvSpPr>
                <p:cNvPr id="10118" name="Google Shape;10118;p132"/>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132"/>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132"/>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132"/>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132"/>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132"/>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132"/>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125" name="Google Shape;10125;p132"/>
          <p:cNvGrpSpPr/>
          <p:nvPr/>
        </p:nvGrpSpPr>
        <p:grpSpPr>
          <a:xfrm>
            <a:off x="2430262" y="2078652"/>
            <a:ext cx="712577" cy="712374"/>
            <a:chOff x="2559249" y="2069323"/>
            <a:chExt cx="685566" cy="685634"/>
          </a:xfrm>
        </p:grpSpPr>
        <p:sp>
          <p:nvSpPr>
            <p:cNvPr id="10126" name="Google Shape;10126;p132"/>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132"/>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132"/>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132"/>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132"/>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132"/>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132"/>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132"/>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132"/>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132"/>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132"/>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132"/>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132"/>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9" name="Google Shape;10139;p132"/>
          <p:cNvGrpSpPr/>
          <p:nvPr/>
        </p:nvGrpSpPr>
        <p:grpSpPr>
          <a:xfrm>
            <a:off x="7612699" y="1191441"/>
            <a:ext cx="845645" cy="711911"/>
            <a:chOff x="951975" y="315800"/>
            <a:chExt cx="5860325" cy="4933550"/>
          </a:xfrm>
        </p:grpSpPr>
        <p:sp>
          <p:nvSpPr>
            <p:cNvPr id="10140" name="Google Shape;10140;p132"/>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132"/>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132"/>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132"/>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132"/>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132"/>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132"/>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132"/>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8" name="Google Shape;10148;p132"/>
          <p:cNvGrpSpPr/>
          <p:nvPr/>
        </p:nvGrpSpPr>
        <p:grpSpPr>
          <a:xfrm>
            <a:off x="3709828" y="2927550"/>
            <a:ext cx="1617932" cy="621724"/>
            <a:chOff x="3862800" y="3038525"/>
            <a:chExt cx="1329006" cy="510698"/>
          </a:xfrm>
        </p:grpSpPr>
        <p:sp>
          <p:nvSpPr>
            <p:cNvPr id="10149" name="Google Shape;10149;p132"/>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132"/>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1" name="Google Shape;10151;p132"/>
            <p:cNvGrpSpPr/>
            <p:nvPr/>
          </p:nvGrpSpPr>
          <p:grpSpPr>
            <a:xfrm>
              <a:off x="3967075" y="3040337"/>
              <a:ext cx="1019927" cy="402126"/>
              <a:chOff x="3967075" y="3040337"/>
              <a:chExt cx="1019927" cy="402126"/>
            </a:xfrm>
          </p:grpSpPr>
          <p:sp>
            <p:nvSpPr>
              <p:cNvPr id="10152" name="Google Shape;10152;p132"/>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132"/>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4" name="Google Shape;10154;p132"/>
            <p:cNvGrpSpPr/>
            <p:nvPr/>
          </p:nvGrpSpPr>
          <p:grpSpPr>
            <a:xfrm>
              <a:off x="4186700" y="3040337"/>
              <a:ext cx="390475" cy="183289"/>
              <a:chOff x="4186700" y="3040337"/>
              <a:chExt cx="390475" cy="183289"/>
            </a:xfrm>
          </p:grpSpPr>
          <p:sp>
            <p:nvSpPr>
              <p:cNvPr id="10155" name="Google Shape;10155;p132"/>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132"/>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7" name="Google Shape;10157;p132"/>
            <p:cNvGrpSpPr/>
            <p:nvPr/>
          </p:nvGrpSpPr>
          <p:grpSpPr>
            <a:xfrm>
              <a:off x="4073727" y="3040337"/>
              <a:ext cx="697794" cy="296263"/>
              <a:chOff x="4073727" y="3040337"/>
              <a:chExt cx="697794" cy="296263"/>
            </a:xfrm>
          </p:grpSpPr>
          <p:sp>
            <p:nvSpPr>
              <p:cNvPr id="10158" name="Google Shape;10158;p132"/>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132"/>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0" name="Google Shape;10160;p132"/>
            <p:cNvGrpSpPr/>
            <p:nvPr/>
          </p:nvGrpSpPr>
          <p:grpSpPr>
            <a:xfrm>
              <a:off x="3862800" y="3038525"/>
              <a:ext cx="1329006" cy="510698"/>
              <a:chOff x="3862800" y="3038525"/>
              <a:chExt cx="1329006" cy="510698"/>
            </a:xfrm>
          </p:grpSpPr>
          <p:sp>
            <p:nvSpPr>
              <p:cNvPr id="10161" name="Google Shape;10161;p132"/>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132"/>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63" name="Google Shape;10163;p132"/>
          <p:cNvGrpSpPr/>
          <p:nvPr/>
        </p:nvGrpSpPr>
        <p:grpSpPr>
          <a:xfrm>
            <a:off x="718150" y="1191441"/>
            <a:ext cx="883205" cy="775176"/>
            <a:chOff x="649648" y="271400"/>
            <a:chExt cx="6215377" cy="5455143"/>
          </a:xfrm>
        </p:grpSpPr>
        <p:sp>
          <p:nvSpPr>
            <p:cNvPr id="10164" name="Google Shape;10164;p132"/>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132"/>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132"/>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132"/>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132"/>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132"/>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132"/>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132"/>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132"/>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132"/>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132"/>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132"/>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132"/>
          <p:cNvGrpSpPr/>
          <p:nvPr/>
        </p:nvGrpSpPr>
        <p:grpSpPr>
          <a:xfrm>
            <a:off x="2326452" y="1191441"/>
            <a:ext cx="767704" cy="815489"/>
            <a:chOff x="2499700" y="1135950"/>
            <a:chExt cx="732402" cy="777990"/>
          </a:xfrm>
        </p:grpSpPr>
        <p:grpSp>
          <p:nvGrpSpPr>
            <p:cNvPr id="10177" name="Google Shape;10177;p132"/>
            <p:cNvGrpSpPr/>
            <p:nvPr/>
          </p:nvGrpSpPr>
          <p:grpSpPr>
            <a:xfrm>
              <a:off x="2499700" y="1135950"/>
              <a:ext cx="732402" cy="694705"/>
              <a:chOff x="2499700" y="1135950"/>
              <a:chExt cx="732402" cy="694705"/>
            </a:xfrm>
          </p:grpSpPr>
          <p:sp>
            <p:nvSpPr>
              <p:cNvPr id="10178" name="Google Shape;10178;p132"/>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132"/>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132"/>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132"/>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132"/>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132"/>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132"/>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132"/>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132"/>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132"/>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132"/>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132"/>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132"/>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132"/>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132"/>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132"/>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132"/>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132"/>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132"/>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132"/>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132"/>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132"/>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132"/>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132"/>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132"/>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132"/>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132"/>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5" name="Google Shape;10205;p132"/>
            <p:cNvGrpSpPr/>
            <p:nvPr/>
          </p:nvGrpSpPr>
          <p:grpSpPr>
            <a:xfrm>
              <a:off x="2517909" y="1188726"/>
              <a:ext cx="702702" cy="725214"/>
              <a:chOff x="2517909" y="1188726"/>
              <a:chExt cx="702702" cy="725214"/>
            </a:xfrm>
          </p:grpSpPr>
          <p:sp>
            <p:nvSpPr>
              <p:cNvPr id="10206" name="Google Shape;10206;p132"/>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132"/>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132"/>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132"/>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132"/>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11" name="Google Shape;10211;p132"/>
          <p:cNvGrpSpPr/>
          <p:nvPr/>
        </p:nvGrpSpPr>
        <p:grpSpPr>
          <a:xfrm>
            <a:off x="1672184" y="1191441"/>
            <a:ext cx="583439" cy="870229"/>
            <a:chOff x="1716825" y="1121550"/>
            <a:chExt cx="622800" cy="928938"/>
          </a:xfrm>
        </p:grpSpPr>
        <p:grpSp>
          <p:nvGrpSpPr>
            <p:cNvPr id="10212" name="Google Shape;10212;p132"/>
            <p:cNvGrpSpPr/>
            <p:nvPr/>
          </p:nvGrpSpPr>
          <p:grpSpPr>
            <a:xfrm>
              <a:off x="1716825" y="1121550"/>
              <a:ext cx="622800" cy="928938"/>
              <a:chOff x="1716825" y="1121550"/>
              <a:chExt cx="622800" cy="928938"/>
            </a:xfrm>
          </p:grpSpPr>
          <p:cxnSp>
            <p:nvCxnSpPr>
              <p:cNvPr id="10213" name="Google Shape;10213;p132"/>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10214" name="Google Shape;10214;p132"/>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5" name="Google Shape;10215;p132"/>
            <p:cNvGrpSpPr/>
            <p:nvPr/>
          </p:nvGrpSpPr>
          <p:grpSpPr>
            <a:xfrm>
              <a:off x="1768050" y="1172775"/>
              <a:ext cx="520200" cy="832000"/>
              <a:chOff x="1768050" y="1172775"/>
              <a:chExt cx="520200" cy="832000"/>
            </a:xfrm>
          </p:grpSpPr>
          <p:cxnSp>
            <p:nvCxnSpPr>
              <p:cNvPr id="10216" name="Google Shape;10216;p132"/>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10217" name="Google Shape;10217;p132"/>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8" name="Google Shape;10218;p132"/>
            <p:cNvGrpSpPr/>
            <p:nvPr/>
          </p:nvGrpSpPr>
          <p:grpSpPr>
            <a:xfrm>
              <a:off x="1820100" y="1225475"/>
              <a:ext cx="416400" cy="729575"/>
              <a:chOff x="1820100" y="1225475"/>
              <a:chExt cx="416400" cy="729575"/>
            </a:xfrm>
          </p:grpSpPr>
          <p:cxnSp>
            <p:nvCxnSpPr>
              <p:cNvPr id="10219" name="Google Shape;10219;p132"/>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10220" name="Google Shape;10220;p132"/>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1" name="Google Shape;10221;p132"/>
            <p:cNvGrpSpPr/>
            <p:nvPr/>
          </p:nvGrpSpPr>
          <p:grpSpPr>
            <a:xfrm>
              <a:off x="1874250" y="1278825"/>
              <a:ext cx="308100" cy="605275"/>
              <a:chOff x="1874250" y="1278825"/>
              <a:chExt cx="308100" cy="605275"/>
            </a:xfrm>
          </p:grpSpPr>
          <p:cxnSp>
            <p:nvCxnSpPr>
              <p:cNvPr id="10222" name="Google Shape;10222;p132"/>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10223" name="Google Shape;10223;p132"/>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4" name="Google Shape;10224;p132"/>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5" name="Google Shape;10225;p132"/>
          <p:cNvGrpSpPr/>
          <p:nvPr/>
        </p:nvGrpSpPr>
        <p:grpSpPr>
          <a:xfrm>
            <a:off x="1592007" y="2077763"/>
            <a:ext cx="739072" cy="714152"/>
            <a:chOff x="4334725" y="1355875"/>
            <a:chExt cx="3106650" cy="3001900"/>
          </a:xfrm>
        </p:grpSpPr>
        <p:grpSp>
          <p:nvGrpSpPr>
            <p:cNvPr id="10226" name="Google Shape;10226;p132"/>
            <p:cNvGrpSpPr/>
            <p:nvPr/>
          </p:nvGrpSpPr>
          <p:grpSpPr>
            <a:xfrm>
              <a:off x="4516050" y="1724875"/>
              <a:ext cx="2693725" cy="2632900"/>
              <a:chOff x="4516050" y="1724875"/>
              <a:chExt cx="2693725" cy="2632900"/>
            </a:xfrm>
          </p:grpSpPr>
          <p:sp>
            <p:nvSpPr>
              <p:cNvPr id="10227" name="Google Shape;10227;p132"/>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132"/>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132"/>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132"/>
            <p:cNvGrpSpPr/>
            <p:nvPr/>
          </p:nvGrpSpPr>
          <p:grpSpPr>
            <a:xfrm>
              <a:off x="4334725" y="1355875"/>
              <a:ext cx="3106650" cy="2709650"/>
              <a:chOff x="4334725" y="1355875"/>
              <a:chExt cx="3106650" cy="2709650"/>
            </a:xfrm>
          </p:grpSpPr>
          <p:sp>
            <p:nvSpPr>
              <p:cNvPr id="10231" name="Google Shape;10231;p132"/>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132"/>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132"/>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34" name="Google Shape;10234;p132"/>
          <p:cNvGrpSpPr/>
          <p:nvPr/>
        </p:nvGrpSpPr>
        <p:grpSpPr>
          <a:xfrm>
            <a:off x="7708956" y="3708534"/>
            <a:ext cx="312074" cy="684173"/>
            <a:chOff x="7645573" y="3754300"/>
            <a:chExt cx="293855" cy="644170"/>
          </a:xfrm>
        </p:grpSpPr>
        <p:sp>
          <p:nvSpPr>
            <p:cNvPr id="10235" name="Google Shape;10235;p132"/>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132"/>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7" name="Google Shape;10237;p132"/>
          <p:cNvGrpSpPr/>
          <p:nvPr/>
        </p:nvGrpSpPr>
        <p:grpSpPr>
          <a:xfrm>
            <a:off x="5630944" y="1191441"/>
            <a:ext cx="709011" cy="739359"/>
            <a:chOff x="5830645" y="1256617"/>
            <a:chExt cx="530340" cy="553040"/>
          </a:xfrm>
        </p:grpSpPr>
        <p:grpSp>
          <p:nvGrpSpPr>
            <p:cNvPr id="10238" name="Google Shape;10238;p132"/>
            <p:cNvGrpSpPr/>
            <p:nvPr/>
          </p:nvGrpSpPr>
          <p:grpSpPr>
            <a:xfrm>
              <a:off x="5830645" y="1256617"/>
              <a:ext cx="259743" cy="269909"/>
              <a:chOff x="5830645" y="1256617"/>
              <a:chExt cx="259743" cy="269909"/>
            </a:xfrm>
          </p:grpSpPr>
          <p:sp>
            <p:nvSpPr>
              <p:cNvPr id="10239" name="Google Shape;10239;p132"/>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132"/>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1" name="Google Shape;10241;p132"/>
            <p:cNvGrpSpPr/>
            <p:nvPr/>
          </p:nvGrpSpPr>
          <p:grpSpPr>
            <a:xfrm>
              <a:off x="6101293" y="1256617"/>
              <a:ext cx="259692" cy="269909"/>
              <a:chOff x="6101293" y="1256617"/>
              <a:chExt cx="259692" cy="269909"/>
            </a:xfrm>
          </p:grpSpPr>
          <p:sp>
            <p:nvSpPr>
              <p:cNvPr id="10242" name="Google Shape;10242;p132"/>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132"/>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4" name="Google Shape;10244;p132"/>
            <p:cNvGrpSpPr/>
            <p:nvPr/>
          </p:nvGrpSpPr>
          <p:grpSpPr>
            <a:xfrm>
              <a:off x="5830645" y="1539749"/>
              <a:ext cx="259692" cy="269909"/>
              <a:chOff x="5830645" y="1539749"/>
              <a:chExt cx="259692" cy="269909"/>
            </a:xfrm>
          </p:grpSpPr>
          <p:sp>
            <p:nvSpPr>
              <p:cNvPr id="10245" name="Google Shape;10245;p132"/>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132"/>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7" name="Google Shape;10247;p132"/>
            <p:cNvGrpSpPr/>
            <p:nvPr/>
          </p:nvGrpSpPr>
          <p:grpSpPr>
            <a:xfrm>
              <a:off x="6101293" y="1539749"/>
              <a:ext cx="259692" cy="269909"/>
              <a:chOff x="6101293" y="1539749"/>
              <a:chExt cx="259692" cy="269909"/>
            </a:xfrm>
          </p:grpSpPr>
          <p:sp>
            <p:nvSpPr>
              <p:cNvPr id="10248" name="Google Shape;10248;p132"/>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132"/>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0" name="Google Shape;10250;p132"/>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1" name="Google Shape;10251;p132"/>
          <p:cNvGrpSpPr/>
          <p:nvPr/>
        </p:nvGrpSpPr>
        <p:grpSpPr>
          <a:xfrm>
            <a:off x="732438" y="2927557"/>
            <a:ext cx="1452955" cy="621360"/>
            <a:chOff x="732422" y="2990152"/>
            <a:chExt cx="1337773" cy="572102"/>
          </a:xfrm>
        </p:grpSpPr>
        <p:sp>
          <p:nvSpPr>
            <p:cNvPr id="10252" name="Google Shape;10252;p132"/>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132"/>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132"/>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132"/>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132"/>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132"/>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1" name="Shape 10261"/>
        <p:cNvGrpSpPr/>
        <p:nvPr/>
      </p:nvGrpSpPr>
      <p:grpSpPr>
        <a:xfrm>
          <a:off x="0" y="0"/>
          <a:ext cx="0" cy="0"/>
          <a:chOff x="0" y="0"/>
          <a:chExt cx="0" cy="0"/>
        </a:xfrm>
      </p:grpSpPr>
      <p:grpSp>
        <p:nvGrpSpPr>
          <p:cNvPr id="10262" name="Google Shape;10262;p133"/>
          <p:cNvGrpSpPr/>
          <p:nvPr/>
        </p:nvGrpSpPr>
        <p:grpSpPr>
          <a:xfrm>
            <a:off x="729238" y="1179665"/>
            <a:ext cx="1636117" cy="1526144"/>
            <a:chOff x="729238" y="1179665"/>
            <a:chExt cx="1636117" cy="1526144"/>
          </a:xfrm>
        </p:grpSpPr>
        <p:grpSp>
          <p:nvGrpSpPr>
            <p:cNvPr id="10263" name="Google Shape;10263;p133"/>
            <p:cNvGrpSpPr/>
            <p:nvPr/>
          </p:nvGrpSpPr>
          <p:grpSpPr>
            <a:xfrm>
              <a:off x="729238" y="1179665"/>
              <a:ext cx="80700" cy="1526144"/>
              <a:chOff x="729238" y="1179665"/>
              <a:chExt cx="80700" cy="1526144"/>
            </a:xfrm>
          </p:grpSpPr>
          <p:sp>
            <p:nvSpPr>
              <p:cNvPr id="10264" name="Google Shape;10264;p133"/>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133"/>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133"/>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133"/>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13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13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13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13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13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13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4" name="Google Shape;10274;p133"/>
            <p:cNvGrpSpPr/>
            <p:nvPr/>
          </p:nvGrpSpPr>
          <p:grpSpPr>
            <a:xfrm>
              <a:off x="903098" y="1179665"/>
              <a:ext cx="80700" cy="1526144"/>
              <a:chOff x="903098" y="1179665"/>
              <a:chExt cx="80700" cy="1526144"/>
            </a:xfrm>
          </p:grpSpPr>
          <p:sp>
            <p:nvSpPr>
              <p:cNvPr id="10275" name="Google Shape;10275;p133"/>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133"/>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133"/>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133"/>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133"/>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133"/>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13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13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13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13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5" name="Google Shape;10285;p133"/>
            <p:cNvGrpSpPr/>
            <p:nvPr/>
          </p:nvGrpSpPr>
          <p:grpSpPr>
            <a:xfrm>
              <a:off x="1076958" y="1179665"/>
              <a:ext cx="80700" cy="1526144"/>
              <a:chOff x="1076958" y="1179665"/>
              <a:chExt cx="80700" cy="1526144"/>
            </a:xfrm>
          </p:grpSpPr>
          <p:sp>
            <p:nvSpPr>
              <p:cNvPr id="10286" name="Google Shape;10286;p133"/>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133"/>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133"/>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133"/>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133"/>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133"/>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133"/>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13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13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13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6" name="Google Shape;10296;p133"/>
            <p:cNvGrpSpPr/>
            <p:nvPr/>
          </p:nvGrpSpPr>
          <p:grpSpPr>
            <a:xfrm>
              <a:off x="1247707" y="1179665"/>
              <a:ext cx="80700" cy="1526144"/>
              <a:chOff x="1247707" y="1179665"/>
              <a:chExt cx="80700" cy="1526144"/>
            </a:xfrm>
          </p:grpSpPr>
          <p:sp>
            <p:nvSpPr>
              <p:cNvPr id="10297" name="Google Shape;10297;p133"/>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133"/>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133"/>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13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13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13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13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13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13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13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7" name="Google Shape;10307;p133"/>
            <p:cNvGrpSpPr/>
            <p:nvPr/>
          </p:nvGrpSpPr>
          <p:grpSpPr>
            <a:xfrm>
              <a:off x="1421567" y="1179665"/>
              <a:ext cx="80700" cy="1526144"/>
              <a:chOff x="1421567" y="1179665"/>
              <a:chExt cx="80700" cy="1526144"/>
            </a:xfrm>
          </p:grpSpPr>
          <p:sp>
            <p:nvSpPr>
              <p:cNvPr id="10308" name="Google Shape;10308;p133"/>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133"/>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133"/>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133"/>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133"/>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133"/>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133"/>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133"/>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13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13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8" name="Google Shape;10318;p133"/>
            <p:cNvGrpSpPr/>
            <p:nvPr/>
          </p:nvGrpSpPr>
          <p:grpSpPr>
            <a:xfrm>
              <a:off x="1592327" y="1179665"/>
              <a:ext cx="80700" cy="1526144"/>
              <a:chOff x="1592327" y="1179665"/>
              <a:chExt cx="80700" cy="1526144"/>
            </a:xfrm>
          </p:grpSpPr>
          <p:sp>
            <p:nvSpPr>
              <p:cNvPr id="10319" name="Google Shape;10319;p133"/>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133"/>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133"/>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133"/>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133"/>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133"/>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13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13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13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13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9" name="Google Shape;10329;p133"/>
            <p:cNvGrpSpPr/>
            <p:nvPr/>
          </p:nvGrpSpPr>
          <p:grpSpPr>
            <a:xfrm>
              <a:off x="1766187" y="1179665"/>
              <a:ext cx="80700" cy="1526144"/>
              <a:chOff x="1766187" y="1179665"/>
              <a:chExt cx="80700" cy="1526144"/>
            </a:xfrm>
          </p:grpSpPr>
          <p:sp>
            <p:nvSpPr>
              <p:cNvPr id="10330" name="Google Shape;10330;p133"/>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133"/>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133"/>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133"/>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133"/>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133"/>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133"/>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133"/>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133"/>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13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0" name="Google Shape;10340;p133"/>
            <p:cNvGrpSpPr/>
            <p:nvPr/>
          </p:nvGrpSpPr>
          <p:grpSpPr>
            <a:xfrm>
              <a:off x="1936935" y="1179665"/>
              <a:ext cx="80700" cy="1526144"/>
              <a:chOff x="1936935" y="1179665"/>
              <a:chExt cx="80700" cy="1526144"/>
            </a:xfrm>
          </p:grpSpPr>
          <p:sp>
            <p:nvSpPr>
              <p:cNvPr id="10341" name="Google Shape;10341;p133"/>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133"/>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133"/>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133"/>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133"/>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13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13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13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13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13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1" name="Google Shape;10351;p133"/>
            <p:cNvGrpSpPr/>
            <p:nvPr/>
          </p:nvGrpSpPr>
          <p:grpSpPr>
            <a:xfrm>
              <a:off x="2110795" y="1179665"/>
              <a:ext cx="80700" cy="1526144"/>
              <a:chOff x="2110795" y="1179665"/>
              <a:chExt cx="80700" cy="1526144"/>
            </a:xfrm>
          </p:grpSpPr>
          <p:sp>
            <p:nvSpPr>
              <p:cNvPr id="10352" name="Google Shape;10352;p133"/>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133"/>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133"/>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133"/>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13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13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13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13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13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13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2" name="Google Shape;10362;p133"/>
            <p:cNvGrpSpPr/>
            <p:nvPr/>
          </p:nvGrpSpPr>
          <p:grpSpPr>
            <a:xfrm>
              <a:off x="2284655" y="1179665"/>
              <a:ext cx="80700" cy="1526144"/>
              <a:chOff x="2284655" y="1179665"/>
              <a:chExt cx="80700" cy="1526144"/>
            </a:xfrm>
          </p:grpSpPr>
          <p:sp>
            <p:nvSpPr>
              <p:cNvPr id="10363" name="Google Shape;10363;p133"/>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133"/>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133"/>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133"/>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133"/>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133"/>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13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13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13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13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73" name="Google Shape;10373;p133"/>
          <p:cNvGrpSpPr/>
          <p:nvPr/>
        </p:nvGrpSpPr>
        <p:grpSpPr>
          <a:xfrm>
            <a:off x="2623904" y="1198803"/>
            <a:ext cx="1364248" cy="1102133"/>
            <a:chOff x="2623904" y="1198803"/>
            <a:chExt cx="1364248" cy="1102133"/>
          </a:xfrm>
        </p:grpSpPr>
        <p:grpSp>
          <p:nvGrpSpPr>
            <p:cNvPr id="10374" name="Google Shape;10374;p133"/>
            <p:cNvGrpSpPr/>
            <p:nvPr/>
          </p:nvGrpSpPr>
          <p:grpSpPr>
            <a:xfrm>
              <a:off x="2623907" y="1198803"/>
              <a:ext cx="1364245" cy="273000"/>
              <a:chOff x="2623907" y="1198803"/>
              <a:chExt cx="1364245" cy="273000"/>
            </a:xfrm>
          </p:grpSpPr>
          <p:sp>
            <p:nvSpPr>
              <p:cNvPr id="10375" name="Google Shape;10375;p133"/>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13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13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13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13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0" name="Google Shape;10380;p133"/>
            <p:cNvGrpSpPr/>
            <p:nvPr/>
          </p:nvGrpSpPr>
          <p:grpSpPr>
            <a:xfrm>
              <a:off x="2623904" y="1476964"/>
              <a:ext cx="1364245" cy="273000"/>
              <a:chOff x="2623904" y="1476964"/>
              <a:chExt cx="1364245" cy="273000"/>
            </a:xfrm>
          </p:grpSpPr>
          <p:sp>
            <p:nvSpPr>
              <p:cNvPr id="10381" name="Google Shape;10381;p133"/>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133"/>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133"/>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13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13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6" name="Google Shape;10386;p133"/>
            <p:cNvGrpSpPr/>
            <p:nvPr/>
          </p:nvGrpSpPr>
          <p:grpSpPr>
            <a:xfrm>
              <a:off x="2623907" y="1749775"/>
              <a:ext cx="1364245" cy="273000"/>
              <a:chOff x="2623907" y="1749775"/>
              <a:chExt cx="1364245" cy="273000"/>
            </a:xfrm>
          </p:grpSpPr>
          <p:sp>
            <p:nvSpPr>
              <p:cNvPr id="10387" name="Google Shape;10387;p133"/>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133"/>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13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13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13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2" name="Google Shape;10392;p133"/>
            <p:cNvGrpSpPr/>
            <p:nvPr/>
          </p:nvGrpSpPr>
          <p:grpSpPr>
            <a:xfrm>
              <a:off x="2623904" y="2027936"/>
              <a:ext cx="1364245" cy="273000"/>
              <a:chOff x="2623904" y="2027936"/>
              <a:chExt cx="1364245" cy="273000"/>
            </a:xfrm>
          </p:grpSpPr>
          <p:sp>
            <p:nvSpPr>
              <p:cNvPr id="10393" name="Google Shape;10393;p13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13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13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13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13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98" name="Google Shape;10398;p133"/>
          <p:cNvGrpSpPr/>
          <p:nvPr/>
        </p:nvGrpSpPr>
        <p:grpSpPr>
          <a:xfrm>
            <a:off x="2613365" y="2657986"/>
            <a:ext cx="1387541" cy="159124"/>
            <a:chOff x="3200660" y="2180272"/>
            <a:chExt cx="2563824" cy="378237"/>
          </a:xfrm>
        </p:grpSpPr>
        <p:sp>
          <p:nvSpPr>
            <p:cNvPr id="10399" name="Google Shape;10399;p13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13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13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13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13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13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13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13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13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13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13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13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13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13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13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13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13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13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7" name="Google Shape;10417;p133"/>
          <p:cNvGrpSpPr/>
          <p:nvPr/>
        </p:nvGrpSpPr>
        <p:grpSpPr>
          <a:xfrm>
            <a:off x="2609890" y="2935811"/>
            <a:ext cx="1390502" cy="159625"/>
            <a:chOff x="3530150" y="2790075"/>
            <a:chExt cx="1962600" cy="225300"/>
          </a:xfrm>
        </p:grpSpPr>
        <p:sp>
          <p:nvSpPr>
            <p:cNvPr id="10418" name="Google Shape;10418;p133"/>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133"/>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0" name="Google Shape;10420;p133"/>
          <p:cNvGrpSpPr/>
          <p:nvPr/>
        </p:nvGrpSpPr>
        <p:grpSpPr>
          <a:xfrm>
            <a:off x="2610543" y="3214137"/>
            <a:ext cx="1411629" cy="153761"/>
            <a:chOff x="3558802" y="4011427"/>
            <a:chExt cx="1866000" cy="111300"/>
          </a:xfrm>
        </p:grpSpPr>
        <p:sp>
          <p:nvSpPr>
            <p:cNvPr id="10421" name="Google Shape;10421;p133"/>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133"/>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3" name="Google Shape;10423;p133"/>
          <p:cNvGrpSpPr/>
          <p:nvPr/>
        </p:nvGrpSpPr>
        <p:grpSpPr>
          <a:xfrm>
            <a:off x="2610235" y="2419536"/>
            <a:ext cx="1383503" cy="119749"/>
            <a:chOff x="3465975" y="2270276"/>
            <a:chExt cx="1986364" cy="171929"/>
          </a:xfrm>
        </p:grpSpPr>
        <p:sp>
          <p:nvSpPr>
            <p:cNvPr id="10424" name="Google Shape;10424;p13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13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133"/>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133"/>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133"/>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13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133"/>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133"/>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2" name="Google Shape;10432;p133"/>
          <p:cNvGrpSpPr/>
          <p:nvPr/>
        </p:nvGrpSpPr>
        <p:grpSpPr>
          <a:xfrm>
            <a:off x="2621243" y="3783187"/>
            <a:ext cx="1369531" cy="195460"/>
            <a:chOff x="723300" y="4253549"/>
            <a:chExt cx="2276482" cy="324900"/>
          </a:xfrm>
        </p:grpSpPr>
        <p:sp>
          <p:nvSpPr>
            <p:cNvPr id="10433" name="Google Shape;10433;p13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13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13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13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133"/>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8" name="Google Shape;10438;p133"/>
          <p:cNvGrpSpPr/>
          <p:nvPr/>
        </p:nvGrpSpPr>
        <p:grpSpPr>
          <a:xfrm>
            <a:off x="2610803" y="3484367"/>
            <a:ext cx="1389066" cy="180119"/>
            <a:chOff x="705948" y="3788465"/>
            <a:chExt cx="2308953" cy="299400"/>
          </a:xfrm>
        </p:grpSpPr>
        <p:sp>
          <p:nvSpPr>
            <p:cNvPr id="10439" name="Google Shape;10439;p13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13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13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133"/>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133"/>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4" name="Google Shape;10444;p133"/>
          <p:cNvGrpSpPr/>
          <p:nvPr/>
        </p:nvGrpSpPr>
        <p:grpSpPr>
          <a:xfrm>
            <a:off x="2658741" y="4097347"/>
            <a:ext cx="1304609" cy="294074"/>
            <a:chOff x="2658741" y="4097347"/>
            <a:chExt cx="1304609" cy="294074"/>
          </a:xfrm>
        </p:grpSpPr>
        <p:grpSp>
          <p:nvGrpSpPr>
            <p:cNvPr id="10445" name="Google Shape;10445;p133"/>
            <p:cNvGrpSpPr/>
            <p:nvPr/>
          </p:nvGrpSpPr>
          <p:grpSpPr>
            <a:xfrm>
              <a:off x="2658741" y="4097347"/>
              <a:ext cx="118572" cy="294074"/>
              <a:chOff x="3343310" y="4475555"/>
              <a:chExt cx="127717" cy="316753"/>
            </a:xfrm>
          </p:grpSpPr>
          <p:sp>
            <p:nvSpPr>
              <p:cNvPr id="10446" name="Google Shape;10446;p13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13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8" name="Google Shape;10448;p133"/>
            <p:cNvGrpSpPr/>
            <p:nvPr/>
          </p:nvGrpSpPr>
          <p:grpSpPr>
            <a:xfrm>
              <a:off x="3815519" y="4098388"/>
              <a:ext cx="147831" cy="291991"/>
              <a:chOff x="3527539" y="4476677"/>
              <a:chExt cx="159232" cy="314510"/>
            </a:xfrm>
          </p:grpSpPr>
          <p:sp>
            <p:nvSpPr>
              <p:cNvPr id="10449" name="Google Shape;10449;p13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13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1" name="Google Shape;10451;p133"/>
            <p:cNvGrpSpPr/>
            <p:nvPr/>
          </p:nvGrpSpPr>
          <p:grpSpPr>
            <a:xfrm>
              <a:off x="3511696" y="4098388"/>
              <a:ext cx="147831" cy="291991"/>
              <a:chOff x="3527539" y="4476677"/>
              <a:chExt cx="159232" cy="314510"/>
            </a:xfrm>
          </p:grpSpPr>
          <p:sp>
            <p:nvSpPr>
              <p:cNvPr id="10452" name="Google Shape;10452;p13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13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4" name="Google Shape;10454;p133"/>
            <p:cNvGrpSpPr/>
            <p:nvPr/>
          </p:nvGrpSpPr>
          <p:grpSpPr>
            <a:xfrm>
              <a:off x="3207874" y="4098388"/>
              <a:ext cx="147831" cy="291991"/>
              <a:chOff x="3527539" y="4476677"/>
              <a:chExt cx="159232" cy="314510"/>
            </a:xfrm>
          </p:grpSpPr>
          <p:sp>
            <p:nvSpPr>
              <p:cNvPr id="10455" name="Google Shape;10455;p13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13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7" name="Google Shape;10457;p133"/>
            <p:cNvGrpSpPr/>
            <p:nvPr/>
          </p:nvGrpSpPr>
          <p:grpSpPr>
            <a:xfrm>
              <a:off x="2933305" y="4097347"/>
              <a:ext cx="118572" cy="294074"/>
              <a:chOff x="3343310" y="4475555"/>
              <a:chExt cx="127717" cy="316753"/>
            </a:xfrm>
          </p:grpSpPr>
          <p:sp>
            <p:nvSpPr>
              <p:cNvPr id="10458" name="Google Shape;10458;p13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13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60" name="Google Shape;10460;p133"/>
          <p:cNvGrpSpPr/>
          <p:nvPr/>
        </p:nvGrpSpPr>
        <p:grpSpPr>
          <a:xfrm>
            <a:off x="4277571" y="2080469"/>
            <a:ext cx="1433821" cy="191501"/>
            <a:chOff x="4273350" y="2080469"/>
            <a:chExt cx="1433821" cy="191501"/>
          </a:xfrm>
        </p:grpSpPr>
        <p:grpSp>
          <p:nvGrpSpPr>
            <p:cNvPr id="10461" name="Google Shape;10461;p133"/>
            <p:cNvGrpSpPr/>
            <p:nvPr/>
          </p:nvGrpSpPr>
          <p:grpSpPr>
            <a:xfrm>
              <a:off x="4273350" y="2080469"/>
              <a:ext cx="1433821" cy="0"/>
              <a:chOff x="5224975" y="2962250"/>
              <a:chExt cx="1544400" cy="0"/>
            </a:xfrm>
          </p:grpSpPr>
          <p:cxnSp>
            <p:nvCxnSpPr>
              <p:cNvPr id="10462" name="Google Shape;10462;p133"/>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0463" name="Google Shape;10463;p133"/>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10464" name="Google Shape;10464;p133"/>
            <p:cNvGrpSpPr/>
            <p:nvPr/>
          </p:nvGrpSpPr>
          <p:grpSpPr>
            <a:xfrm>
              <a:off x="4273350" y="2271969"/>
              <a:ext cx="1433821" cy="0"/>
              <a:chOff x="5224975" y="2962250"/>
              <a:chExt cx="1544400" cy="0"/>
            </a:xfrm>
          </p:grpSpPr>
          <p:cxnSp>
            <p:nvCxnSpPr>
              <p:cNvPr id="10465" name="Google Shape;10465;p133"/>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0466" name="Google Shape;10466;p133"/>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10467" name="Google Shape;10467;p133"/>
          <p:cNvGrpSpPr/>
          <p:nvPr/>
        </p:nvGrpSpPr>
        <p:grpSpPr>
          <a:xfrm>
            <a:off x="4279126" y="1183036"/>
            <a:ext cx="1430711" cy="743389"/>
            <a:chOff x="5159450" y="1919950"/>
            <a:chExt cx="1541050" cy="862500"/>
          </a:xfrm>
        </p:grpSpPr>
        <p:sp>
          <p:nvSpPr>
            <p:cNvPr id="10468" name="Google Shape;10468;p13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10469" name="Google Shape;10469;p133"/>
            <p:cNvGrpSpPr/>
            <p:nvPr/>
          </p:nvGrpSpPr>
          <p:grpSpPr>
            <a:xfrm>
              <a:off x="5159450" y="1919950"/>
              <a:ext cx="1541050" cy="862500"/>
              <a:chOff x="5159450" y="1919950"/>
              <a:chExt cx="1541050" cy="862500"/>
            </a:xfrm>
          </p:grpSpPr>
          <p:cxnSp>
            <p:nvCxnSpPr>
              <p:cNvPr id="10470" name="Google Shape;10470;p13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10471" name="Google Shape;10471;p13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10472" name="Google Shape;10472;p133"/>
          <p:cNvGrpSpPr/>
          <p:nvPr/>
        </p:nvGrpSpPr>
        <p:grpSpPr>
          <a:xfrm>
            <a:off x="4269239" y="2406364"/>
            <a:ext cx="1450484" cy="1052087"/>
            <a:chOff x="5230575" y="1554475"/>
            <a:chExt cx="2137150" cy="1550150"/>
          </a:xfrm>
        </p:grpSpPr>
        <p:sp>
          <p:nvSpPr>
            <p:cNvPr id="10473" name="Google Shape;10473;p133"/>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133"/>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133"/>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133"/>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133"/>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133"/>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133"/>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133"/>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133"/>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133"/>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133"/>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133"/>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133"/>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6" name="Google Shape;10486;p133"/>
          <p:cNvGrpSpPr/>
          <p:nvPr/>
        </p:nvGrpSpPr>
        <p:grpSpPr>
          <a:xfrm rot="10800000">
            <a:off x="4285790" y="3498553"/>
            <a:ext cx="1417383" cy="887946"/>
            <a:chOff x="5645403" y="2920021"/>
            <a:chExt cx="2650800" cy="2180614"/>
          </a:xfrm>
        </p:grpSpPr>
        <p:sp>
          <p:nvSpPr>
            <p:cNvPr id="10487" name="Google Shape;10487;p133"/>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88" name="Google Shape;10488;p133"/>
            <p:cNvCxnSpPr>
              <a:stCxn id="10487"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10489" name="Google Shape;10489;p133"/>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90" name="Google Shape;10490;p133"/>
            <p:cNvCxnSpPr>
              <a:endCxn id="10489" idx="3"/>
            </p:cNvCxnSpPr>
            <p:nvPr/>
          </p:nvCxnSpPr>
          <p:spPr>
            <a:xfrm rot="10800000">
              <a:off x="8059040" y="3735532"/>
              <a:ext cx="135300" cy="0"/>
            </a:xfrm>
            <a:prstGeom prst="straightConnector1">
              <a:avLst/>
            </a:prstGeom>
            <a:noFill/>
            <a:ln cap="flat" cmpd="sng" w="9525">
              <a:solidFill>
                <a:srgbClr val="5F7D95"/>
              </a:solidFill>
              <a:prstDash val="solid"/>
              <a:round/>
              <a:headEnd len="med" w="med" type="none"/>
              <a:tailEnd len="med" w="med" type="none"/>
            </a:ln>
          </p:spPr>
        </p:cxnSp>
        <p:sp>
          <p:nvSpPr>
            <p:cNvPr id="10491" name="Google Shape;10491;p133"/>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92" name="Google Shape;10492;p133"/>
            <p:cNvCxnSpPr>
              <a:stCxn id="10491" idx="1"/>
            </p:cNvCxnSpPr>
            <p:nvPr/>
          </p:nvCxnSpPr>
          <p:spPr>
            <a:xfrm rot="10800000">
              <a:off x="6175223"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10493" name="Google Shape;10493;p133"/>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94" name="Google Shape;10494;p133"/>
            <p:cNvCxnSpPr>
              <a:endCxn id="10493"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10495" name="Google Shape;10495;p133"/>
          <p:cNvGrpSpPr/>
          <p:nvPr/>
        </p:nvGrpSpPr>
        <p:grpSpPr>
          <a:xfrm>
            <a:off x="7386150" y="2401908"/>
            <a:ext cx="1071743" cy="1021579"/>
            <a:chOff x="7189833" y="2022667"/>
            <a:chExt cx="1251159" cy="1192597"/>
          </a:xfrm>
        </p:grpSpPr>
        <p:sp>
          <p:nvSpPr>
            <p:cNvPr id="10496" name="Google Shape;10496;p133"/>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133"/>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133"/>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133"/>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0" name="Google Shape;10500;p133"/>
          <p:cNvGrpSpPr/>
          <p:nvPr/>
        </p:nvGrpSpPr>
        <p:grpSpPr>
          <a:xfrm>
            <a:off x="727421" y="2828315"/>
            <a:ext cx="1695374" cy="1560837"/>
            <a:chOff x="727421" y="2828315"/>
            <a:chExt cx="1695374" cy="1560837"/>
          </a:xfrm>
        </p:grpSpPr>
        <p:grpSp>
          <p:nvGrpSpPr>
            <p:cNvPr id="10501" name="Google Shape;10501;p133"/>
            <p:cNvGrpSpPr/>
            <p:nvPr/>
          </p:nvGrpSpPr>
          <p:grpSpPr>
            <a:xfrm>
              <a:off x="819108" y="2882501"/>
              <a:ext cx="103104" cy="1426186"/>
              <a:chOff x="4674013" y="3100904"/>
              <a:chExt cx="122758" cy="1698043"/>
            </a:xfrm>
          </p:grpSpPr>
          <p:sp>
            <p:nvSpPr>
              <p:cNvPr id="10502" name="Google Shape;10502;p13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13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13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13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13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13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13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9" name="Google Shape;10509;p133"/>
            <p:cNvGrpSpPr/>
            <p:nvPr/>
          </p:nvGrpSpPr>
          <p:grpSpPr>
            <a:xfrm>
              <a:off x="1062475" y="2882501"/>
              <a:ext cx="103104" cy="1426186"/>
              <a:chOff x="4940438" y="3100904"/>
              <a:chExt cx="122758" cy="1698043"/>
            </a:xfrm>
          </p:grpSpPr>
          <p:sp>
            <p:nvSpPr>
              <p:cNvPr id="10510" name="Google Shape;10510;p13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13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13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13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13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13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13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7" name="Google Shape;10517;p133"/>
            <p:cNvGrpSpPr/>
            <p:nvPr/>
          </p:nvGrpSpPr>
          <p:grpSpPr>
            <a:xfrm>
              <a:off x="1299324" y="2882501"/>
              <a:ext cx="103104" cy="1426186"/>
              <a:chOff x="5206863" y="3100904"/>
              <a:chExt cx="122758" cy="1698043"/>
            </a:xfrm>
          </p:grpSpPr>
          <p:sp>
            <p:nvSpPr>
              <p:cNvPr id="10518" name="Google Shape;10518;p13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13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13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13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13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13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13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5" name="Google Shape;10525;p133"/>
            <p:cNvGrpSpPr/>
            <p:nvPr/>
          </p:nvGrpSpPr>
          <p:grpSpPr>
            <a:xfrm>
              <a:off x="1786057" y="2882501"/>
              <a:ext cx="103104" cy="1426186"/>
              <a:chOff x="6006138" y="3143629"/>
              <a:chExt cx="122758" cy="1698043"/>
            </a:xfrm>
          </p:grpSpPr>
          <p:sp>
            <p:nvSpPr>
              <p:cNvPr id="10526" name="Google Shape;10526;p13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13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13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13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13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13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13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3" name="Google Shape;10533;p133"/>
            <p:cNvGrpSpPr/>
            <p:nvPr/>
          </p:nvGrpSpPr>
          <p:grpSpPr>
            <a:xfrm>
              <a:off x="2029422" y="2882501"/>
              <a:ext cx="103104" cy="1426186"/>
              <a:chOff x="6805413" y="3100904"/>
              <a:chExt cx="122758" cy="1698043"/>
            </a:xfrm>
          </p:grpSpPr>
          <p:sp>
            <p:nvSpPr>
              <p:cNvPr id="10534" name="Google Shape;10534;p13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13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13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13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13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13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13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1" name="Google Shape;10541;p133"/>
            <p:cNvGrpSpPr/>
            <p:nvPr/>
          </p:nvGrpSpPr>
          <p:grpSpPr>
            <a:xfrm>
              <a:off x="727421" y="2828315"/>
              <a:ext cx="1695374" cy="1560837"/>
              <a:chOff x="734799" y="2782450"/>
              <a:chExt cx="1571100" cy="1577400"/>
            </a:xfrm>
          </p:grpSpPr>
          <p:cxnSp>
            <p:nvCxnSpPr>
              <p:cNvPr id="10542" name="Google Shape;10542;p13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10543" name="Google Shape;10543;p13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10544" name="Google Shape;10544;p133"/>
            <p:cNvGrpSpPr/>
            <p:nvPr/>
          </p:nvGrpSpPr>
          <p:grpSpPr>
            <a:xfrm>
              <a:off x="2272795" y="2882501"/>
              <a:ext cx="103104" cy="1426186"/>
              <a:chOff x="5206863" y="3100904"/>
              <a:chExt cx="122758" cy="1698043"/>
            </a:xfrm>
          </p:grpSpPr>
          <p:sp>
            <p:nvSpPr>
              <p:cNvPr id="10545" name="Google Shape;10545;p13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13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13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13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13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13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13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2" name="Google Shape;10552;p133"/>
            <p:cNvGrpSpPr/>
            <p:nvPr/>
          </p:nvGrpSpPr>
          <p:grpSpPr>
            <a:xfrm>
              <a:off x="1542694" y="2882501"/>
              <a:ext cx="103104" cy="1426186"/>
              <a:chOff x="6006138" y="3143629"/>
              <a:chExt cx="122758" cy="1698043"/>
            </a:xfrm>
          </p:grpSpPr>
          <p:sp>
            <p:nvSpPr>
              <p:cNvPr id="10553" name="Google Shape;10553;p13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13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13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13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13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13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13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60" name="Google Shape;10560;p133"/>
          <p:cNvGrpSpPr/>
          <p:nvPr/>
        </p:nvGrpSpPr>
        <p:grpSpPr>
          <a:xfrm>
            <a:off x="5936000" y="2405887"/>
            <a:ext cx="1248543" cy="1025319"/>
            <a:chOff x="5183758" y="1210600"/>
            <a:chExt cx="3605380" cy="2960783"/>
          </a:xfrm>
        </p:grpSpPr>
        <p:sp>
          <p:nvSpPr>
            <p:cNvPr id="10561" name="Google Shape;10561;p13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13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13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13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65" name="Google Shape;10565;p133"/>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10566" name="Google Shape;10566;p133"/>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10567" name="Google Shape;10567;p133"/>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10568" name="Google Shape;10568;p133"/>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10569" name="Google Shape;10569;p133"/>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0" name="Google Shape;10570;p133"/>
          <p:cNvGrpSpPr/>
          <p:nvPr/>
        </p:nvGrpSpPr>
        <p:grpSpPr>
          <a:xfrm>
            <a:off x="5793062" y="3544204"/>
            <a:ext cx="2664831" cy="843440"/>
            <a:chOff x="5916567" y="1099697"/>
            <a:chExt cx="2556683" cy="809211"/>
          </a:xfrm>
        </p:grpSpPr>
        <p:sp>
          <p:nvSpPr>
            <p:cNvPr id="10571" name="Google Shape;10571;p133"/>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133"/>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133"/>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133"/>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133"/>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133"/>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133"/>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133"/>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9" name="Google Shape;10579;p133"/>
          <p:cNvGrpSpPr/>
          <p:nvPr/>
        </p:nvGrpSpPr>
        <p:grpSpPr>
          <a:xfrm>
            <a:off x="5900602" y="1193063"/>
            <a:ext cx="1299851" cy="1023338"/>
            <a:chOff x="5900602" y="1193063"/>
            <a:chExt cx="1299851" cy="1023338"/>
          </a:xfrm>
        </p:grpSpPr>
        <p:grpSp>
          <p:nvGrpSpPr>
            <p:cNvPr id="10580" name="Google Shape;10580;p133"/>
            <p:cNvGrpSpPr/>
            <p:nvPr/>
          </p:nvGrpSpPr>
          <p:grpSpPr>
            <a:xfrm>
              <a:off x="6743564" y="1193063"/>
              <a:ext cx="456889" cy="700379"/>
              <a:chOff x="6743564" y="1193063"/>
              <a:chExt cx="456889" cy="700379"/>
            </a:xfrm>
          </p:grpSpPr>
          <p:grpSp>
            <p:nvGrpSpPr>
              <p:cNvPr id="10581" name="Google Shape;10581;p133"/>
              <p:cNvGrpSpPr/>
              <p:nvPr/>
            </p:nvGrpSpPr>
            <p:grpSpPr>
              <a:xfrm>
                <a:off x="6743564" y="1690731"/>
                <a:ext cx="214402" cy="202710"/>
                <a:chOff x="6743564" y="1690731"/>
                <a:chExt cx="214402" cy="202710"/>
              </a:xfrm>
            </p:grpSpPr>
            <p:sp>
              <p:nvSpPr>
                <p:cNvPr id="10582" name="Google Shape;10582;p133"/>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133"/>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4" name="Google Shape;10584;p133"/>
              <p:cNvGrpSpPr/>
              <p:nvPr/>
            </p:nvGrpSpPr>
            <p:grpSpPr>
              <a:xfrm>
                <a:off x="6915505" y="1193063"/>
                <a:ext cx="284947" cy="589637"/>
                <a:chOff x="6915505" y="1193063"/>
                <a:chExt cx="284947" cy="589637"/>
              </a:xfrm>
            </p:grpSpPr>
            <p:sp>
              <p:nvSpPr>
                <p:cNvPr id="10585" name="Google Shape;10585;p13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86" name="Google Shape;10586;p133"/>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10587" name="Google Shape;10587;p133"/>
            <p:cNvGrpSpPr/>
            <p:nvPr/>
          </p:nvGrpSpPr>
          <p:grpSpPr>
            <a:xfrm>
              <a:off x="6520337" y="1193063"/>
              <a:ext cx="341815" cy="801589"/>
              <a:chOff x="6520337" y="1193063"/>
              <a:chExt cx="341815" cy="801589"/>
            </a:xfrm>
          </p:grpSpPr>
          <p:grpSp>
            <p:nvGrpSpPr>
              <p:cNvPr id="10588" name="Google Shape;10588;p133"/>
              <p:cNvGrpSpPr/>
              <p:nvPr/>
            </p:nvGrpSpPr>
            <p:grpSpPr>
              <a:xfrm>
                <a:off x="6520337" y="1589527"/>
                <a:ext cx="213950" cy="405125"/>
                <a:chOff x="6520337" y="1589527"/>
                <a:chExt cx="213950" cy="405125"/>
              </a:xfrm>
            </p:grpSpPr>
            <p:sp>
              <p:nvSpPr>
                <p:cNvPr id="10589" name="Google Shape;10589;p13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133"/>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1" name="Google Shape;10591;p133"/>
              <p:cNvGrpSpPr/>
              <p:nvPr/>
            </p:nvGrpSpPr>
            <p:grpSpPr>
              <a:xfrm>
                <a:off x="6577204" y="1193063"/>
                <a:ext cx="284947" cy="453562"/>
                <a:chOff x="6577204" y="1193063"/>
                <a:chExt cx="284947" cy="453562"/>
              </a:xfrm>
            </p:grpSpPr>
            <p:sp>
              <p:nvSpPr>
                <p:cNvPr id="10592" name="Google Shape;10592;p13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93" name="Google Shape;10593;p133"/>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10594" name="Google Shape;10594;p133"/>
            <p:cNvGrpSpPr/>
            <p:nvPr/>
          </p:nvGrpSpPr>
          <p:grpSpPr>
            <a:xfrm>
              <a:off x="6238903" y="1193063"/>
              <a:ext cx="300475" cy="901782"/>
              <a:chOff x="6238903" y="1193063"/>
              <a:chExt cx="300475" cy="901782"/>
            </a:xfrm>
          </p:grpSpPr>
          <p:grpSp>
            <p:nvGrpSpPr>
              <p:cNvPr id="10595" name="Google Shape;10595;p133"/>
              <p:cNvGrpSpPr/>
              <p:nvPr/>
            </p:nvGrpSpPr>
            <p:grpSpPr>
              <a:xfrm>
                <a:off x="6290865" y="1489315"/>
                <a:ext cx="248514" cy="605530"/>
                <a:chOff x="6290865" y="1489315"/>
                <a:chExt cx="248514" cy="605530"/>
              </a:xfrm>
            </p:grpSpPr>
            <p:sp>
              <p:nvSpPr>
                <p:cNvPr id="10596" name="Google Shape;10596;p13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133"/>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8" name="Google Shape;10598;p133"/>
              <p:cNvGrpSpPr/>
              <p:nvPr/>
            </p:nvGrpSpPr>
            <p:grpSpPr>
              <a:xfrm>
                <a:off x="6238903" y="1193063"/>
                <a:ext cx="284947" cy="327512"/>
                <a:chOff x="6238903" y="1193063"/>
                <a:chExt cx="284947" cy="327512"/>
              </a:xfrm>
            </p:grpSpPr>
            <p:sp>
              <p:nvSpPr>
                <p:cNvPr id="10599" name="Google Shape;10599;p13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00" name="Google Shape;10600;p133"/>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10601" name="Google Shape;10601;p133"/>
            <p:cNvGrpSpPr/>
            <p:nvPr/>
          </p:nvGrpSpPr>
          <p:grpSpPr>
            <a:xfrm>
              <a:off x="5900602" y="1193063"/>
              <a:ext cx="444345" cy="1023338"/>
              <a:chOff x="5900602" y="1193063"/>
              <a:chExt cx="444345" cy="1023338"/>
            </a:xfrm>
          </p:grpSpPr>
          <p:grpSp>
            <p:nvGrpSpPr>
              <p:cNvPr id="10602" name="Google Shape;10602;p133"/>
              <p:cNvGrpSpPr/>
              <p:nvPr/>
            </p:nvGrpSpPr>
            <p:grpSpPr>
              <a:xfrm>
                <a:off x="6046501" y="1367785"/>
                <a:ext cx="298446" cy="848616"/>
                <a:chOff x="6046501" y="1367785"/>
                <a:chExt cx="298446" cy="848616"/>
              </a:xfrm>
            </p:grpSpPr>
            <p:sp>
              <p:nvSpPr>
                <p:cNvPr id="10603" name="Google Shape;10603;p13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133"/>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5" name="Google Shape;10605;p133"/>
              <p:cNvGrpSpPr/>
              <p:nvPr/>
            </p:nvGrpSpPr>
            <p:grpSpPr>
              <a:xfrm>
                <a:off x="5900602" y="1193063"/>
                <a:ext cx="284947" cy="182312"/>
                <a:chOff x="5900602" y="1193063"/>
                <a:chExt cx="284947" cy="182312"/>
              </a:xfrm>
            </p:grpSpPr>
            <p:sp>
              <p:nvSpPr>
                <p:cNvPr id="10606" name="Google Shape;10606;p13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07" name="Google Shape;10607;p13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10608" name="Google Shape;10608;p133"/>
          <p:cNvGrpSpPr/>
          <p:nvPr/>
        </p:nvGrpSpPr>
        <p:grpSpPr>
          <a:xfrm>
            <a:off x="7238484" y="1193208"/>
            <a:ext cx="1219413" cy="1051365"/>
            <a:chOff x="7287122" y="1165658"/>
            <a:chExt cx="1219413" cy="1051365"/>
          </a:xfrm>
        </p:grpSpPr>
        <p:grpSp>
          <p:nvGrpSpPr>
            <p:cNvPr id="10609" name="Google Shape;10609;p133"/>
            <p:cNvGrpSpPr/>
            <p:nvPr/>
          </p:nvGrpSpPr>
          <p:grpSpPr>
            <a:xfrm>
              <a:off x="7287122" y="1969723"/>
              <a:ext cx="1219413" cy="247300"/>
              <a:chOff x="7287122" y="1969723"/>
              <a:chExt cx="1219413" cy="247300"/>
            </a:xfrm>
          </p:grpSpPr>
          <p:sp>
            <p:nvSpPr>
              <p:cNvPr id="10610" name="Google Shape;10610;p13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1" name="Google Shape;10611;p133"/>
              <p:cNvGrpSpPr/>
              <p:nvPr/>
            </p:nvGrpSpPr>
            <p:grpSpPr>
              <a:xfrm>
                <a:off x="7287122" y="2063892"/>
                <a:ext cx="1151753" cy="73428"/>
                <a:chOff x="7287122" y="2063892"/>
                <a:chExt cx="1151753" cy="73428"/>
              </a:xfrm>
            </p:grpSpPr>
            <p:sp>
              <p:nvSpPr>
                <p:cNvPr id="10612" name="Google Shape;10612;p13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13" name="Google Shape;10613;p13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10614" name="Google Shape;10614;p133"/>
            <p:cNvGrpSpPr/>
            <p:nvPr/>
          </p:nvGrpSpPr>
          <p:grpSpPr>
            <a:xfrm>
              <a:off x="7287122" y="1712201"/>
              <a:ext cx="1219403" cy="246767"/>
              <a:chOff x="7287122" y="1712201"/>
              <a:chExt cx="1219403" cy="246767"/>
            </a:xfrm>
          </p:grpSpPr>
          <p:sp>
            <p:nvSpPr>
              <p:cNvPr id="10615" name="Google Shape;10615;p13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6" name="Google Shape;10616;p133"/>
              <p:cNvGrpSpPr/>
              <p:nvPr/>
            </p:nvGrpSpPr>
            <p:grpSpPr>
              <a:xfrm>
                <a:off x="7287122" y="1842861"/>
                <a:ext cx="1005303" cy="73419"/>
                <a:chOff x="7287122" y="1842861"/>
                <a:chExt cx="1005303" cy="73419"/>
              </a:xfrm>
            </p:grpSpPr>
            <p:sp>
              <p:nvSpPr>
                <p:cNvPr id="10617" name="Google Shape;10617;p13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18" name="Google Shape;10618;p13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10619" name="Google Shape;10619;p133"/>
            <p:cNvGrpSpPr/>
            <p:nvPr/>
          </p:nvGrpSpPr>
          <p:grpSpPr>
            <a:xfrm>
              <a:off x="7287122" y="1447520"/>
              <a:ext cx="1219403" cy="286667"/>
              <a:chOff x="7287122" y="1447520"/>
              <a:chExt cx="1219403" cy="286667"/>
            </a:xfrm>
          </p:grpSpPr>
          <p:sp>
            <p:nvSpPr>
              <p:cNvPr id="10620" name="Google Shape;10620;p13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1" name="Google Shape;10621;p133"/>
              <p:cNvGrpSpPr/>
              <p:nvPr/>
            </p:nvGrpSpPr>
            <p:grpSpPr>
              <a:xfrm>
                <a:off x="7287122" y="1581977"/>
                <a:ext cx="852803" cy="73428"/>
                <a:chOff x="7287122" y="1581977"/>
                <a:chExt cx="852803" cy="73428"/>
              </a:xfrm>
            </p:grpSpPr>
            <p:sp>
              <p:nvSpPr>
                <p:cNvPr id="10622" name="Google Shape;10622;p13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23" name="Google Shape;10623;p13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10624" name="Google Shape;10624;p133"/>
            <p:cNvGrpSpPr/>
            <p:nvPr/>
          </p:nvGrpSpPr>
          <p:grpSpPr>
            <a:xfrm>
              <a:off x="7287122" y="1165658"/>
              <a:ext cx="1219403" cy="344253"/>
              <a:chOff x="7287122" y="1165658"/>
              <a:chExt cx="1219403" cy="344253"/>
            </a:xfrm>
          </p:grpSpPr>
          <p:sp>
            <p:nvSpPr>
              <p:cNvPr id="10625" name="Google Shape;10625;p13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6" name="Google Shape;10626;p133"/>
              <p:cNvGrpSpPr/>
              <p:nvPr/>
            </p:nvGrpSpPr>
            <p:grpSpPr>
              <a:xfrm>
                <a:off x="7287122" y="1341025"/>
                <a:ext cx="695703" cy="73419"/>
                <a:chOff x="7287122" y="1341025"/>
                <a:chExt cx="695703" cy="73419"/>
              </a:xfrm>
            </p:grpSpPr>
            <p:sp>
              <p:nvSpPr>
                <p:cNvPr id="10627" name="Google Shape;10627;p13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28" name="Google Shape;10628;p13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32" name="Shape 10632"/>
        <p:cNvGrpSpPr/>
        <p:nvPr/>
      </p:nvGrpSpPr>
      <p:grpSpPr>
        <a:xfrm>
          <a:off x="0" y="0"/>
          <a:ext cx="0" cy="0"/>
          <a:chOff x="0" y="0"/>
          <a:chExt cx="0" cy="0"/>
        </a:xfrm>
      </p:grpSpPr>
      <p:pic>
        <p:nvPicPr>
          <p:cNvPr id="10633" name="Google Shape;10633;p13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txBox="1"/>
          <p:nvPr>
            <p:ph idx="1" type="subTitle"/>
          </p:nvPr>
        </p:nvSpPr>
        <p:spPr>
          <a:xfrm>
            <a:off x="3169775" y="3546325"/>
            <a:ext cx="5488200" cy="2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408" name="Google Shape;408;p65"/>
          <p:cNvSpPr txBox="1"/>
          <p:nvPr>
            <p:ph type="title"/>
          </p:nvPr>
        </p:nvSpPr>
        <p:spPr>
          <a:xfrm>
            <a:off x="3169775" y="2323425"/>
            <a:ext cx="5488200" cy="12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409" name="Google Shape;409;p65"/>
          <p:cNvSpPr/>
          <p:nvPr/>
        </p:nvSpPr>
        <p:spPr>
          <a:xfrm>
            <a:off x="5573585" y="1470810"/>
            <a:ext cx="680576" cy="674816"/>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6"/>
          <p:cNvSpPr txBox="1"/>
          <p:nvPr>
            <p:ph type="title"/>
          </p:nvPr>
        </p:nvSpPr>
        <p:spPr>
          <a:xfrm>
            <a:off x="4585725" y="3059550"/>
            <a:ext cx="3690000" cy="721800"/>
          </a:xfrm>
          <a:prstGeom prst="rect">
            <a:avLst/>
          </a:prstGeom>
        </p:spPr>
        <p:txBody>
          <a:bodyPr anchorCtr="0" anchor="b" bIns="91425" lIns="91425" spcFirstLastPara="1" rIns="91425" wrap="square" tIns="91425">
            <a:noAutofit/>
          </a:bodyPr>
          <a:lstStyle/>
          <a:p>
            <a:pPr indent="-368300" lvl="0" marL="457200" rtl="0" algn="l">
              <a:spcBef>
                <a:spcPts val="0"/>
              </a:spcBef>
              <a:spcAft>
                <a:spcPts val="0"/>
              </a:spcAft>
              <a:buClr>
                <a:srgbClr val="FFFFFF"/>
              </a:buClr>
              <a:buSzPts val="2200"/>
              <a:buAutoNum type="arabicPeriod"/>
            </a:pPr>
            <a:r>
              <a:rPr lang="en"/>
              <a:t>This is a great headline</a:t>
            </a:r>
            <a:endParaRPr/>
          </a:p>
        </p:txBody>
      </p:sp>
      <p:sp>
        <p:nvSpPr>
          <p:cNvPr id="415" name="Google Shape;415;p66"/>
          <p:cNvSpPr txBox="1"/>
          <p:nvPr>
            <p:ph idx="1" type="subTitle"/>
          </p:nvPr>
        </p:nvSpPr>
        <p:spPr>
          <a:xfrm>
            <a:off x="5050475" y="3821800"/>
            <a:ext cx="3379200" cy="2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the subtitle that makes it comprehensible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1000"/>
                                        <p:tgtEl>
                                          <p:spTgt spid="4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1000"/>
                                        <p:tgtEl>
                                          <p:spTgt spid="4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orful Ink XL by Slidesgo_CORREGIDA">
  <a:themeElements>
    <a:clrScheme name="Simple Light">
      <a:dk1>
        <a:srgbClr val="000000"/>
      </a:dk1>
      <a:lt1>
        <a:srgbClr val="FFFFFF"/>
      </a:lt1>
      <a:dk2>
        <a:srgbClr val="333333"/>
      </a:dk2>
      <a:lt2>
        <a:srgbClr val="FFFFFF"/>
      </a:lt2>
      <a:accent1>
        <a:srgbClr val="78E5EC"/>
      </a:accent1>
      <a:accent2>
        <a:srgbClr val="9100A7"/>
      </a:accent2>
      <a:accent3>
        <a:srgbClr val="E7496C"/>
      </a:accent3>
      <a:accent4>
        <a:srgbClr val="78E5EC"/>
      </a:accent4>
      <a:accent5>
        <a:srgbClr val="F1BE30"/>
      </a:accent5>
      <a:accent6>
        <a:srgbClr val="43434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